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charts/chart1.xml" ContentType="application/vnd.openxmlformats-officedocument.drawingml.chart+xml"/>
  <Override PartName="/ppt/tags/tag1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74" r:id="rId2"/>
    <p:sldId id="257" r:id="rId3"/>
    <p:sldId id="276" r:id="rId4"/>
    <p:sldId id="277" r:id="rId5"/>
    <p:sldId id="278" r:id="rId6"/>
    <p:sldId id="279" r:id="rId7"/>
    <p:sldId id="280" r:id="rId8"/>
    <p:sldId id="281" r:id="rId9"/>
    <p:sldId id="282" r:id="rId10"/>
    <p:sldId id="289" r:id="rId11"/>
    <p:sldId id="301" r:id="rId12"/>
    <p:sldId id="283" r:id="rId13"/>
    <p:sldId id="285" r:id="rId14"/>
    <p:sldId id="284" r:id="rId15"/>
    <p:sldId id="290" r:id="rId16"/>
    <p:sldId id="287" r:id="rId17"/>
    <p:sldId id="288" r:id="rId18"/>
    <p:sldId id="268" r:id="rId19"/>
  </p:sldIdLst>
  <p:sldSz cx="12192000" cy="6858000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A43"/>
    <a:srgbClr val="5B9BD5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B4B98B0-60AC-42C2-AFA5-B58CD77FA1E5}" styleName="浅色样式 1 - 强调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FD0F851-EC5A-4D38-B0AD-8093EC10F338}" styleName="浅色样式 1 - 强调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A111915-BE36-4E01-A7E5-04B1672EAD32}" styleName="浅色样式 2 - 强调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6357" autoAdjust="0"/>
  </p:normalViewPr>
  <p:slideViewPr>
    <p:cSldViewPr snapToGrid="0" showGuides="1">
      <p:cViewPr varScale="1">
        <p:scale>
          <a:sx n="106" d="100"/>
          <a:sy n="106" d="100"/>
        </p:scale>
        <p:origin x="114" y="22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userId="6817d514398f027a" providerId="LiveId" clId="{9EBBB995-5151-4D27-B42C-4A4A75AD1EBB}"/>
    <pc:docChg chg="undo custSel addSld delSld modSld sldOrd">
      <pc:chgData name="" userId="6817d514398f027a" providerId="LiveId" clId="{9EBBB995-5151-4D27-B42C-4A4A75AD1EBB}" dt="2021-07-15T08:51:26.752" v="7799"/>
      <pc:docMkLst>
        <pc:docMk/>
      </pc:docMkLst>
      <pc:sldChg chg="addSp delSp modSp add del">
        <pc:chgData name="" userId="6817d514398f027a" providerId="LiveId" clId="{9EBBB995-5151-4D27-B42C-4A4A75AD1EBB}" dt="2021-07-14T04:51:09.071" v="6087" actId="207"/>
        <pc:sldMkLst>
          <pc:docMk/>
          <pc:sldMk cId="3073465046" sldId="257"/>
        </pc:sldMkLst>
        <pc:spChg chg="mod">
          <ac:chgData name="" userId="6817d514398f027a" providerId="LiveId" clId="{9EBBB995-5151-4D27-B42C-4A4A75AD1EBB}" dt="2021-07-12T09:10:13.595" v="1321" actId="27636"/>
          <ac:spMkLst>
            <pc:docMk/>
            <pc:sldMk cId="3073465046" sldId="257"/>
            <ac:spMk id="2" creationId="{6FC6F7E0-815D-4981-A574-B8C8D4B3D5FE}"/>
          </ac:spMkLst>
        </pc:spChg>
        <pc:spChg chg="add mod">
          <ac:chgData name="" userId="6817d514398f027a" providerId="LiveId" clId="{9EBBB995-5151-4D27-B42C-4A4A75AD1EBB}" dt="2021-07-12T06:51:18.959" v="1187" actId="1035"/>
          <ac:spMkLst>
            <pc:docMk/>
            <pc:sldMk cId="3073465046" sldId="257"/>
            <ac:spMk id="3" creationId="{A63AD059-4F67-440A-9BB6-FBB61469FD2B}"/>
          </ac:spMkLst>
        </pc:spChg>
        <pc:spChg chg="del mod">
          <ac:chgData name="" userId="6817d514398f027a" providerId="LiveId" clId="{9EBBB995-5151-4D27-B42C-4A4A75AD1EBB}" dt="2021-07-12T03:05:41.399" v="909"/>
          <ac:spMkLst>
            <pc:docMk/>
            <pc:sldMk cId="3073465046" sldId="257"/>
            <ac:spMk id="3" creationId="{DE971C7B-1629-4957-9D70-5D5DEFCE3DD5}"/>
          </ac:spMkLst>
        </pc:spChg>
        <pc:spChg chg="add del">
          <ac:chgData name="" userId="6817d514398f027a" providerId="LiveId" clId="{9EBBB995-5151-4D27-B42C-4A4A75AD1EBB}" dt="2021-07-12T02:29:53.260" v="841" actId="478"/>
          <ac:spMkLst>
            <pc:docMk/>
            <pc:sldMk cId="3073465046" sldId="257"/>
            <ac:spMk id="4" creationId="{4CE03EEB-5389-4FE0-BECE-1E48348B9784}"/>
          </ac:spMkLst>
        </pc:spChg>
        <pc:spChg chg="add mod">
          <ac:chgData name="" userId="6817d514398f027a" providerId="LiveId" clId="{9EBBB995-5151-4D27-B42C-4A4A75AD1EBB}" dt="2021-07-12T06:51:18.959" v="1187" actId="1035"/>
          <ac:spMkLst>
            <pc:docMk/>
            <pc:sldMk cId="3073465046" sldId="257"/>
            <ac:spMk id="4" creationId="{E5249B67-09A2-4567-AD26-A83D0EC324A3}"/>
          </ac:spMkLst>
        </pc:spChg>
        <pc:spChg chg="add mod">
          <ac:chgData name="" userId="6817d514398f027a" providerId="LiveId" clId="{9EBBB995-5151-4D27-B42C-4A4A75AD1EBB}" dt="2021-07-12T02:48:34.481" v="905" actId="164"/>
          <ac:spMkLst>
            <pc:docMk/>
            <pc:sldMk cId="3073465046" sldId="257"/>
            <ac:spMk id="6" creationId="{B03A7FC9-EF6A-4698-A597-3CE4F65373EE}"/>
          </ac:spMkLst>
        </pc:spChg>
        <pc:spChg chg="add mod">
          <ac:chgData name="" userId="6817d514398f027a" providerId="LiveId" clId="{9EBBB995-5151-4D27-B42C-4A4A75AD1EBB}" dt="2021-07-12T02:48:34.481" v="905" actId="164"/>
          <ac:spMkLst>
            <pc:docMk/>
            <pc:sldMk cId="3073465046" sldId="257"/>
            <ac:spMk id="7" creationId="{34773BAE-60F1-43A8-BB90-8CD1EBCE0823}"/>
          </ac:spMkLst>
        </pc:spChg>
        <pc:spChg chg="add del mod">
          <ac:chgData name="" userId="6817d514398f027a" providerId="LiveId" clId="{9EBBB995-5151-4D27-B42C-4A4A75AD1EBB}" dt="2021-07-12T03:06:35.828" v="933"/>
          <ac:spMkLst>
            <pc:docMk/>
            <pc:sldMk cId="3073465046" sldId="257"/>
            <ac:spMk id="9" creationId="{10F18691-D090-47BF-B36F-AA7AD6237B3F}"/>
          </ac:spMkLst>
        </pc:spChg>
        <pc:spChg chg="add mod">
          <ac:chgData name="" userId="6817d514398f027a" providerId="LiveId" clId="{9EBBB995-5151-4D27-B42C-4A4A75AD1EBB}" dt="2021-07-12T06:51:18.959" v="1187" actId="1035"/>
          <ac:spMkLst>
            <pc:docMk/>
            <pc:sldMk cId="3073465046" sldId="257"/>
            <ac:spMk id="9" creationId="{E1D9C389-E2E9-4653-9E5A-877C4BAF6ECA}"/>
          </ac:spMkLst>
        </pc:spChg>
        <pc:spChg chg="add del">
          <ac:chgData name="" userId="6817d514398f027a" providerId="LiveId" clId="{9EBBB995-5151-4D27-B42C-4A4A75AD1EBB}" dt="2021-07-12T03:05:53.338" v="913"/>
          <ac:spMkLst>
            <pc:docMk/>
            <pc:sldMk cId="3073465046" sldId="257"/>
            <ac:spMk id="10" creationId="{397F6DAF-99DD-43EE-830B-1D62ABDA4C31}"/>
          </ac:spMkLst>
        </pc:spChg>
        <pc:spChg chg="add mod">
          <ac:chgData name="" userId="6817d514398f027a" providerId="LiveId" clId="{9EBBB995-5151-4D27-B42C-4A4A75AD1EBB}" dt="2021-07-14T04:08:12.645" v="5523" actId="207"/>
          <ac:spMkLst>
            <pc:docMk/>
            <pc:sldMk cId="3073465046" sldId="257"/>
            <ac:spMk id="10" creationId="{70E969D2-AC2D-4BB2-A11C-61B18976BA7B}"/>
          </ac:spMkLst>
        </pc:spChg>
        <pc:spChg chg="add mod ord">
          <ac:chgData name="" userId="6817d514398f027a" providerId="LiveId" clId="{9EBBB995-5151-4D27-B42C-4A4A75AD1EBB}" dt="2021-07-13T00:28:36.115" v="1535" actId="113"/>
          <ac:spMkLst>
            <pc:docMk/>
            <pc:sldMk cId="3073465046" sldId="257"/>
            <ac:spMk id="11" creationId="{7E9F5B18-E0EC-45CE-8814-014D171DDAA2}"/>
          </ac:spMkLst>
        </pc:spChg>
        <pc:spChg chg="add mod">
          <ac:chgData name="" userId="6817d514398f027a" providerId="LiveId" clId="{9EBBB995-5151-4D27-B42C-4A4A75AD1EBB}" dt="2021-07-14T04:08:12.645" v="5523" actId="207"/>
          <ac:spMkLst>
            <pc:docMk/>
            <pc:sldMk cId="3073465046" sldId="257"/>
            <ac:spMk id="12" creationId="{099E9EB8-5DDB-4668-AED9-9CBEFC4A94B3}"/>
          </ac:spMkLst>
        </pc:spChg>
        <pc:spChg chg="add mod">
          <ac:chgData name="" userId="6817d514398f027a" providerId="LiveId" clId="{9EBBB995-5151-4D27-B42C-4A4A75AD1EBB}" dt="2021-07-14T04:08:12.645" v="5523" actId="207"/>
          <ac:spMkLst>
            <pc:docMk/>
            <pc:sldMk cId="3073465046" sldId="257"/>
            <ac:spMk id="13" creationId="{5B376D08-7A5B-40EF-AB0E-DBA44EA3C936}"/>
          </ac:spMkLst>
        </pc:spChg>
        <pc:spChg chg="add mod">
          <ac:chgData name="" userId="6817d514398f027a" providerId="LiveId" clId="{9EBBB995-5151-4D27-B42C-4A4A75AD1EBB}" dt="2021-07-12T09:09:58.374" v="1317"/>
          <ac:spMkLst>
            <pc:docMk/>
            <pc:sldMk cId="3073465046" sldId="257"/>
            <ac:spMk id="14" creationId="{ABC66532-DB3A-4AD7-80AB-BC0B8FFA8011}"/>
          </ac:spMkLst>
        </pc:spChg>
        <pc:spChg chg="add del mod">
          <ac:chgData name="" userId="6817d514398f027a" providerId="LiveId" clId="{9EBBB995-5151-4D27-B42C-4A4A75AD1EBB}" dt="2021-07-12T05:54:06.517" v="1012" actId="478"/>
          <ac:spMkLst>
            <pc:docMk/>
            <pc:sldMk cId="3073465046" sldId="257"/>
            <ac:spMk id="15" creationId="{F43DFAD3-D7AC-498E-BD4D-6983D8756C5C}"/>
          </ac:spMkLst>
        </pc:spChg>
        <pc:spChg chg="add del mod">
          <ac:chgData name="" userId="6817d514398f027a" providerId="LiveId" clId="{9EBBB995-5151-4D27-B42C-4A4A75AD1EBB}" dt="2021-07-12T05:54:05.827" v="1011" actId="478"/>
          <ac:spMkLst>
            <pc:docMk/>
            <pc:sldMk cId="3073465046" sldId="257"/>
            <ac:spMk id="16" creationId="{8E070739-07A1-4930-A196-CC2A93FE2265}"/>
          </ac:spMkLst>
        </pc:spChg>
        <pc:spChg chg="add mod">
          <ac:chgData name="" userId="6817d514398f027a" providerId="LiveId" clId="{9EBBB995-5151-4D27-B42C-4A4A75AD1EBB}" dt="2021-07-12T06:51:18.959" v="1187" actId="1035"/>
          <ac:spMkLst>
            <pc:docMk/>
            <pc:sldMk cId="3073465046" sldId="257"/>
            <ac:spMk id="17" creationId="{7B5060C0-F3B8-4DB1-B043-514B82B636CF}"/>
          </ac:spMkLst>
        </pc:spChg>
        <pc:spChg chg="add mod">
          <ac:chgData name="" userId="6817d514398f027a" providerId="LiveId" clId="{9EBBB995-5151-4D27-B42C-4A4A75AD1EBB}" dt="2021-07-12T06:51:18.959" v="1187" actId="1035"/>
          <ac:spMkLst>
            <pc:docMk/>
            <pc:sldMk cId="3073465046" sldId="257"/>
            <ac:spMk id="18" creationId="{F9F51F9A-1BC2-4723-A5EC-37B87A270D89}"/>
          </ac:spMkLst>
        </pc:spChg>
        <pc:spChg chg="add mod">
          <ac:chgData name="" userId="6817d514398f027a" providerId="LiveId" clId="{9EBBB995-5151-4D27-B42C-4A4A75AD1EBB}" dt="2021-07-12T06:51:18.959" v="1187" actId="1035"/>
          <ac:spMkLst>
            <pc:docMk/>
            <pc:sldMk cId="3073465046" sldId="257"/>
            <ac:spMk id="19" creationId="{1D0545F9-BD60-4749-ABE4-974E485D6126}"/>
          </ac:spMkLst>
        </pc:spChg>
        <pc:spChg chg="add del">
          <ac:chgData name="" userId="6817d514398f027a" providerId="LiveId" clId="{9EBBB995-5151-4D27-B42C-4A4A75AD1EBB}" dt="2021-07-12T05:59:31.215" v="1031" actId="478"/>
          <ac:spMkLst>
            <pc:docMk/>
            <pc:sldMk cId="3073465046" sldId="257"/>
            <ac:spMk id="20" creationId="{351BEEC5-8AA9-4335-AD49-CB7023242DBF}"/>
          </ac:spMkLst>
        </pc:spChg>
        <pc:spChg chg="add mod">
          <ac:chgData name="" userId="6817d514398f027a" providerId="LiveId" clId="{9EBBB995-5151-4D27-B42C-4A4A75AD1EBB}" dt="2021-07-12T06:51:18.959" v="1187" actId="1035"/>
          <ac:spMkLst>
            <pc:docMk/>
            <pc:sldMk cId="3073465046" sldId="257"/>
            <ac:spMk id="21" creationId="{B73C0606-2731-491F-B0DC-C167D40115DE}"/>
          </ac:spMkLst>
        </pc:spChg>
        <pc:spChg chg="add del mod">
          <ac:chgData name="" userId="6817d514398f027a" providerId="LiveId" clId="{9EBBB995-5151-4D27-B42C-4A4A75AD1EBB}" dt="2021-07-12T06:00:49.763" v="1039" actId="478"/>
          <ac:spMkLst>
            <pc:docMk/>
            <pc:sldMk cId="3073465046" sldId="257"/>
            <ac:spMk id="22" creationId="{67D073AE-137A-4344-B022-7EB35C44A97B}"/>
          </ac:spMkLst>
        </pc:spChg>
        <pc:spChg chg="add mod">
          <ac:chgData name="" userId="6817d514398f027a" providerId="LiveId" clId="{9EBBB995-5151-4D27-B42C-4A4A75AD1EBB}" dt="2021-07-14T04:08:12.645" v="5523" actId="207"/>
          <ac:spMkLst>
            <pc:docMk/>
            <pc:sldMk cId="3073465046" sldId="257"/>
            <ac:spMk id="23" creationId="{145E4927-3626-409C-AE54-07BF173683F2}"/>
          </ac:spMkLst>
        </pc:spChg>
        <pc:spChg chg="add mod">
          <ac:chgData name="" userId="6817d514398f027a" providerId="LiveId" clId="{9EBBB995-5151-4D27-B42C-4A4A75AD1EBB}" dt="2021-07-14T04:51:09.071" v="6087" actId="207"/>
          <ac:spMkLst>
            <pc:docMk/>
            <pc:sldMk cId="3073465046" sldId="257"/>
            <ac:spMk id="38" creationId="{F04987FA-F65E-4C43-A2E5-F06A1B8D5E4F}"/>
          </ac:spMkLst>
        </pc:spChg>
        <pc:spChg chg="add mod">
          <ac:chgData name="" userId="6817d514398f027a" providerId="LiveId" clId="{9EBBB995-5151-4D27-B42C-4A4A75AD1EBB}" dt="2021-07-12T09:12:35.736" v="1366" actId="1076"/>
          <ac:spMkLst>
            <pc:docMk/>
            <pc:sldMk cId="3073465046" sldId="257"/>
            <ac:spMk id="45" creationId="{0B6E008E-1F55-4EB2-8730-5D7C684B0B06}"/>
          </ac:spMkLst>
        </pc:spChg>
        <pc:spChg chg="add mod">
          <ac:chgData name="" userId="6817d514398f027a" providerId="LiveId" clId="{9EBBB995-5151-4D27-B42C-4A4A75AD1EBB}" dt="2021-07-12T09:54:30.113" v="1520"/>
          <ac:spMkLst>
            <pc:docMk/>
            <pc:sldMk cId="3073465046" sldId="257"/>
            <ac:spMk id="46" creationId="{C11A8E51-C73B-4DC1-B578-6AA5C207C596}"/>
          </ac:spMkLst>
        </pc:spChg>
        <pc:spChg chg="add mod">
          <ac:chgData name="" userId="6817d514398f027a" providerId="LiveId" clId="{9EBBB995-5151-4D27-B42C-4A4A75AD1EBB}" dt="2021-07-13T00:28:40.256" v="1536" actId="113"/>
          <ac:spMkLst>
            <pc:docMk/>
            <pc:sldMk cId="3073465046" sldId="257"/>
            <ac:spMk id="47" creationId="{3A731740-ADDE-49A4-9581-4C036FCB2161}"/>
          </ac:spMkLst>
        </pc:spChg>
        <pc:spChg chg="add del mod">
          <ac:chgData name="" userId="6817d514398f027a" providerId="LiveId" clId="{9EBBB995-5151-4D27-B42C-4A4A75AD1EBB}" dt="2021-07-12T09:13:38.705" v="1368" actId="478"/>
          <ac:spMkLst>
            <pc:docMk/>
            <pc:sldMk cId="3073465046" sldId="257"/>
            <ac:spMk id="48" creationId="{B39D2A68-4D59-45AC-8219-80D01A1668BB}"/>
          </ac:spMkLst>
        </pc:spChg>
        <pc:grpChg chg="add mod">
          <ac:chgData name="" userId="6817d514398f027a" providerId="LiveId" clId="{9EBBB995-5151-4D27-B42C-4A4A75AD1EBB}" dt="2021-07-12T02:48:34.481" v="905" actId="164"/>
          <ac:grpSpMkLst>
            <pc:docMk/>
            <pc:sldMk cId="3073465046" sldId="257"/>
            <ac:grpSpMk id="8" creationId="{58485E82-7401-4242-A986-2CEA88FE47D5}"/>
          </ac:grpSpMkLst>
        </pc:grpChg>
        <pc:picChg chg="mod">
          <ac:chgData name="" userId="6817d514398f027a" providerId="LiveId" clId="{9EBBB995-5151-4D27-B42C-4A4A75AD1EBB}" dt="2021-07-12T02:48:34.481" v="905" actId="164"/>
          <ac:picMkLst>
            <pc:docMk/>
            <pc:sldMk cId="3073465046" sldId="257"/>
            <ac:picMk id="5" creationId="{69920D39-613C-4933-9B9F-B843400DCCE4}"/>
          </ac:picMkLst>
        </pc:picChg>
        <pc:picChg chg="add mod">
          <ac:chgData name="" userId="6817d514398f027a" providerId="LiveId" clId="{9EBBB995-5151-4D27-B42C-4A4A75AD1EBB}" dt="2021-07-12T06:51:18.959" v="1187" actId="1035"/>
          <ac:picMkLst>
            <pc:docMk/>
            <pc:sldMk cId="3073465046" sldId="257"/>
            <ac:picMk id="24" creationId="{A5D3543E-59D7-4244-B12E-C4B10709C1BE}"/>
          </ac:picMkLst>
        </pc:picChg>
        <pc:picChg chg="add mod">
          <ac:chgData name="" userId="6817d514398f027a" providerId="LiveId" clId="{9EBBB995-5151-4D27-B42C-4A4A75AD1EBB}" dt="2021-07-12T06:51:18.959" v="1187" actId="1035"/>
          <ac:picMkLst>
            <pc:docMk/>
            <pc:sldMk cId="3073465046" sldId="257"/>
            <ac:picMk id="25" creationId="{6D13419D-0AE3-45A2-8E67-D3C5300DA82D}"/>
          </ac:picMkLst>
        </pc:picChg>
        <pc:picChg chg="add mod">
          <ac:chgData name="" userId="6817d514398f027a" providerId="LiveId" clId="{9EBBB995-5151-4D27-B42C-4A4A75AD1EBB}" dt="2021-07-12T06:51:18.959" v="1187" actId="1035"/>
          <ac:picMkLst>
            <pc:docMk/>
            <pc:sldMk cId="3073465046" sldId="257"/>
            <ac:picMk id="26" creationId="{20055FD9-5DE0-44EE-B729-262C4B83CB68}"/>
          </ac:picMkLst>
        </pc:picChg>
        <pc:picChg chg="add mod">
          <ac:chgData name="" userId="6817d514398f027a" providerId="LiveId" clId="{9EBBB995-5151-4D27-B42C-4A4A75AD1EBB}" dt="2021-07-12T06:51:18.959" v="1187" actId="1035"/>
          <ac:picMkLst>
            <pc:docMk/>
            <pc:sldMk cId="3073465046" sldId="257"/>
            <ac:picMk id="27" creationId="{19E1CFF1-5F79-4207-9EE8-ACC3C2ADFE0B}"/>
          </ac:picMkLst>
        </pc:picChg>
        <pc:cxnChg chg="add mod">
          <ac:chgData name="" userId="6817d514398f027a" providerId="LiveId" clId="{9EBBB995-5151-4D27-B42C-4A4A75AD1EBB}" dt="2021-07-12T07:00:02.351" v="1243" actId="13822"/>
          <ac:cxnSpMkLst>
            <pc:docMk/>
            <pc:sldMk cId="3073465046" sldId="257"/>
            <ac:cxnSpMk id="29" creationId="{9A4127C1-DCAB-4969-8121-5F97C2DF6484}"/>
          </ac:cxnSpMkLst>
        </pc:cxnChg>
        <pc:cxnChg chg="add mod">
          <ac:chgData name="" userId="6817d514398f027a" providerId="LiveId" clId="{9EBBB995-5151-4D27-B42C-4A4A75AD1EBB}" dt="2021-07-12T07:00:02.351" v="1243" actId="13822"/>
          <ac:cxnSpMkLst>
            <pc:docMk/>
            <pc:sldMk cId="3073465046" sldId="257"/>
            <ac:cxnSpMk id="30" creationId="{614A3118-27C6-4A3E-92BC-438CAEB34AC8}"/>
          </ac:cxnSpMkLst>
        </pc:cxnChg>
        <pc:cxnChg chg="add mod">
          <ac:chgData name="" userId="6817d514398f027a" providerId="LiveId" clId="{9EBBB995-5151-4D27-B42C-4A4A75AD1EBB}" dt="2021-07-12T07:00:02.351" v="1243" actId="13822"/>
          <ac:cxnSpMkLst>
            <pc:docMk/>
            <pc:sldMk cId="3073465046" sldId="257"/>
            <ac:cxnSpMk id="34" creationId="{F1076ED8-9CD3-4A62-AEA2-FBB493F4BC8B}"/>
          </ac:cxnSpMkLst>
        </pc:cxnChg>
        <pc:cxnChg chg="add mod">
          <ac:chgData name="" userId="6817d514398f027a" providerId="LiveId" clId="{9EBBB995-5151-4D27-B42C-4A4A75AD1EBB}" dt="2021-07-12T07:00:02.351" v="1243" actId="13822"/>
          <ac:cxnSpMkLst>
            <pc:docMk/>
            <pc:sldMk cId="3073465046" sldId="257"/>
            <ac:cxnSpMk id="37" creationId="{56AECD66-B00B-4730-B56F-13F9214520A7}"/>
          </ac:cxnSpMkLst>
        </pc:cxnChg>
      </pc:sldChg>
      <pc:sldChg chg="addSp delSp add del delAnim">
        <pc:chgData name="" userId="6817d514398f027a" providerId="LiveId" clId="{9EBBB995-5151-4D27-B42C-4A4A75AD1EBB}" dt="2021-07-14T02:41:38.602" v="4894" actId="2696"/>
        <pc:sldMkLst>
          <pc:docMk/>
          <pc:sldMk cId="0" sldId="266"/>
        </pc:sldMkLst>
        <pc:spChg chg="del">
          <ac:chgData name="" userId="6817d514398f027a" providerId="LiveId" clId="{9EBBB995-5151-4D27-B42C-4A4A75AD1EBB}" dt="2021-07-14T02:33:26.390" v="4685" actId="478"/>
          <ac:spMkLst>
            <pc:docMk/>
            <pc:sldMk cId="0" sldId="266"/>
            <ac:spMk id="19" creationId="{043D4F65-68BA-48B1-85DD-A5832E2A85B0}"/>
          </ac:spMkLst>
        </pc:spChg>
        <pc:spChg chg="del">
          <ac:chgData name="" userId="6817d514398f027a" providerId="LiveId" clId="{9EBBB995-5151-4D27-B42C-4A4A75AD1EBB}" dt="2021-07-14T02:33:26.390" v="4685" actId="478"/>
          <ac:spMkLst>
            <pc:docMk/>
            <pc:sldMk cId="0" sldId="266"/>
            <ac:spMk id="20" creationId="{0C45E87F-9CF8-4B9A-B7AE-67C500BB7C72}"/>
          </ac:spMkLst>
        </pc:spChg>
        <pc:spChg chg="del">
          <ac:chgData name="" userId="6817d514398f027a" providerId="LiveId" clId="{9EBBB995-5151-4D27-B42C-4A4A75AD1EBB}" dt="2021-07-14T02:33:26.390" v="4685" actId="478"/>
          <ac:spMkLst>
            <pc:docMk/>
            <pc:sldMk cId="0" sldId="266"/>
            <ac:spMk id="22" creationId="{33844265-757C-462B-B83C-72F46B36448D}"/>
          </ac:spMkLst>
        </pc:spChg>
        <pc:spChg chg="del">
          <ac:chgData name="" userId="6817d514398f027a" providerId="LiveId" clId="{9EBBB995-5151-4D27-B42C-4A4A75AD1EBB}" dt="2021-07-14T02:33:26.390" v="4685" actId="478"/>
          <ac:spMkLst>
            <pc:docMk/>
            <pc:sldMk cId="0" sldId="266"/>
            <ac:spMk id="23" creationId="{29B8FF56-8275-4BD8-BE9E-77E2730AE7FF}"/>
          </ac:spMkLst>
        </pc:spChg>
        <pc:spChg chg="del">
          <ac:chgData name="" userId="6817d514398f027a" providerId="LiveId" clId="{9EBBB995-5151-4D27-B42C-4A4A75AD1EBB}" dt="2021-07-14T02:33:26.390" v="4685" actId="478"/>
          <ac:spMkLst>
            <pc:docMk/>
            <pc:sldMk cId="0" sldId="266"/>
            <ac:spMk id="56" creationId="{883C2E1A-949D-480F-B375-59A7C793FB64}"/>
          </ac:spMkLst>
        </pc:spChg>
        <pc:spChg chg="del">
          <ac:chgData name="" userId="6817d514398f027a" providerId="LiveId" clId="{9EBBB995-5151-4D27-B42C-4A4A75AD1EBB}" dt="2021-07-14T02:33:26.390" v="4685" actId="478"/>
          <ac:spMkLst>
            <pc:docMk/>
            <pc:sldMk cId="0" sldId="266"/>
            <ac:spMk id="57" creationId="{3F9E2BAF-9064-420C-A338-8CBF5038AC58}"/>
          </ac:spMkLst>
        </pc:spChg>
        <pc:spChg chg="del">
          <ac:chgData name="" userId="6817d514398f027a" providerId="LiveId" clId="{9EBBB995-5151-4D27-B42C-4A4A75AD1EBB}" dt="2021-07-14T02:33:26.390" v="4685" actId="478"/>
          <ac:spMkLst>
            <pc:docMk/>
            <pc:sldMk cId="0" sldId="266"/>
            <ac:spMk id="58" creationId="{65B17262-6166-468B-865E-7263F63B9E68}"/>
          </ac:spMkLst>
        </pc:spChg>
        <pc:spChg chg="del">
          <ac:chgData name="" userId="6817d514398f027a" providerId="LiveId" clId="{9EBBB995-5151-4D27-B42C-4A4A75AD1EBB}" dt="2021-07-14T02:33:26.390" v="4685" actId="478"/>
          <ac:spMkLst>
            <pc:docMk/>
            <pc:sldMk cId="0" sldId="266"/>
            <ac:spMk id="73" creationId="{2FDBE744-4157-4174-93C1-DF41CFD728F4}"/>
          </ac:spMkLst>
        </pc:spChg>
        <pc:spChg chg="del">
          <ac:chgData name="" userId="6817d514398f027a" providerId="LiveId" clId="{9EBBB995-5151-4D27-B42C-4A4A75AD1EBB}" dt="2021-07-14T02:33:26.390" v="4685" actId="478"/>
          <ac:spMkLst>
            <pc:docMk/>
            <pc:sldMk cId="0" sldId="266"/>
            <ac:spMk id="74" creationId="{F130B436-44ED-48EB-AF1F-566905EBF4FC}"/>
          </ac:spMkLst>
        </pc:spChg>
        <pc:spChg chg="del">
          <ac:chgData name="" userId="6817d514398f027a" providerId="LiveId" clId="{9EBBB995-5151-4D27-B42C-4A4A75AD1EBB}" dt="2021-07-14T02:33:26.390" v="4685" actId="478"/>
          <ac:spMkLst>
            <pc:docMk/>
            <pc:sldMk cId="0" sldId="266"/>
            <ac:spMk id="77" creationId="{EF6D7C51-C46D-4BA2-96B2-59A52EA62526}"/>
          </ac:spMkLst>
        </pc:spChg>
        <pc:picChg chg="add">
          <ac:chgData name="" userId="6817d514398f027a" providerId="LiveId" clId="{9EBBB995-5151-4D27-B42C-4A4A75AD1EBB}" dt="2021-07-14T02:33:27.951" v="4686"/>
          <ac:picMkLst>
            <pc:docMk/>
            <pc:sldMk cId="0" sldId="266"/>
            <ac:picMk id="25" creationId="{94E9A17C-3EFF-4967-BC00-C5374830EBF5}"/>
          </ac:picMkLst>
        </pc:picChg>
        <pc:cxnChg chg="del">
          <ac:chgData name="" userId="6817d514398f027a" providerId="LiveId" clId="{9EBBB995-5151-4D27-B42C-4A4A75AD1EBB}" dt="2021-07-14T02:33:26.390" v="4685" actId="478"/>
          <ac:cxnSpMkLst>
            <pc:docMk/>
            <pc:sldMk cId="0" sldId="266"/>
            <ac:cxnSpMk id="65" creationId="{694A3456-95A7-424D-9727-19EAD485C504}"/>
          </ac:cxnSpMkLst>
        </pc:cxnChg>
        <pc:cxnChg chg="del">
          <ac:chgData name="" userId="6817d514398f027a" providerId="LiveId" clId="{9EBBB995-5151-4D27-B42C-4A4A75AD1EBB}" dt="2021-07-14T02:33:26.390" v="4685" actId="478"/>
          <ac:cxnSpMkLst>
            <pc:docMk/>
            <pc:sldMk cId="0" sldId="266"/>
            <ac:cxnSpMk id="68" creationId="{0BD99509-DBAB-42C8-ABD4-E9C51C2F78E0}"/>
          </ac:cxnSpMkLst>
        </pc:cxnChg>
      </pc:sldChg>
      <pc:sldChg chg="addSp delSp modSp add setBg">
        <pc:chgData name="" userId="6817d514398f027a" providerId="LiveId" clId="{9EBBB995-5151-4D27-B42C-4A4A75AD1EBB}" dt="2021-07-15T01:25:30.939" v="7792" actId="1076"/>
        <pc:sldMkLst>
          <pc:docMk/>
          <pc:sldMk cId="0" sldId="268"/>
        </pc:sldMkLst>
        <pc:spChg chg="del mod">
          <ac:chgData name="" userId="6817d514398f027a" providerId="LiveId" clId="{9EBBB995-5151-4D27-B42C-4A4A75AD1EBB}" dt="2021-07-13T03:01:56.708" v="1921" actId="478"/>
          <ac:spMkLst>
            <pc:docMk/>
            <pc:sldMk cId="0" sldId="268"/>
            <ac:spMk id="2" creationId="{00000000-0000-0000-0000-000000000000}"/>
          </ac:spMkLst>
        </pc:spChg>
        <pc:spChg chg="mod">
          <ac:chgData name="" userId="6817d514398f027a" providerId="LiveId" clId="{9EBBB995-5151-4D27-B42C-4A4A75AD1EBB}" dt="2021-07-15T01:25:30.939" v="7792" actId="1076"/>
          <ac:spMkLst>
            <pc:docMk/>
            <pc:sldMk cId="0" sldId="268"/>
            <ac:spMk id="3" creationId="{00000000-0000-0000-0000-000000000000}"/>
          </ac:spMkLst>
        </pc:spChg>
        <pc:spChg chg="mod">
          <ac:chgData name="" userId="6817d514398f027a" providerId="LiveId" clId="{9EBBB995-5151-4D27-B42C-4A4A75AD1EBB}" dt="2021-07-14T06:50:04.457" v="6859" actId="1076"/>
          <ac:spMkLst>
            <pc:docMk/>
            <pc:sldMk cId="0" sldId="268"/>
            <ac:spMk id="4" creationId="{00000000-0000-0000-0000-000000000000}"/>
          </ac:spMkLst>
        </pc:spChg>
        <pc:spChg chg="add del">
          <ac:chgData name="" userId="6817d514398f027a" providerId="LiveId" clId="{9EBBB995-5151-4D27-B42C-4A4A75AD1EBB}" dt="2021-07-13T03:02:04.015" v="1923" actId="478"/>
          <ac:spMkLst>
            <pc:docMk/>
            <pc:sldMk cId="0" sldId="268"/>
            <ac:spMk id="5" creationId="{A49D9D2B-0E11-46D8-8AD6-838200F3CD08}"/>
          </ac:spMkLst>
        </pc:spChg>
        <pc:spChg chg="add ord">
          <ac:chgData name="" userId="6817d514398f027a" providerId="LiveId" clId="{9EBBB995-5151-4D27-B42C-4A4A75AD1EBB}" dt="2021-07-14T03:23:44.383" v="5044" actId="167"/>
          <ac:spMkLst>
            <pc:docMk/>
            <pc:sldMk cId="0" sldId="268"/>
            <ac:spMk id="5" creationId="{D06DB2F0-F6A9-4533-A98A-4024C4C10CFC}"/>
          </ac:spMkLst>
        </pc:spChg>
        <pc:spChg chg="add del mod">
          <ac:chgData name="" userId="6817d514398f027a" providerId="LiveId" clId="{9EBBB995-5151-4D27-B42C-4A4A75AD1EBB}" dt="2021-07-13T03:04:22.877" v="1933" actId="478"/>
          <ac:spMkLst>
            <pc:docMk/>
            <pc:sldMk cId="0" sldId="268"/>
            <ac:spMk id="6" creationId="{35862A79-2EF5-4E2E-BE0E-C986AE8B7A36}"/>
          </ac:spMkLst>
        </pc:spChg>
        <pc:spChg chg="add del mod ord">
          <ac:chgData name="" userId="6817d514398f027a" providerId="LiveId" clId="{9EBBB995-5151-4D27-B42C-4A4A75AD1EBB}" dt="2021-07-13T03:08:29.237" v="1996" actId="478"/>
          <ac:spMkLst>
            <pc:docMk/>
            <pc:sldMk cId="0" sldId="268"/>
            <ac:spMk id="7" creationId="{22E28F02-134F-444A-8B59-6A54E9CB0027}"/>
          </ac:spMkLst>
        </pc:spChg>
        <pc:picChg chg="add del mod ord">
          <ac:chgData name="" userId="6817d514398f027a" providerId="LiveId" clId="{9EBBB995-5151-4D27-B42C-4A4A75AD1EBB}" dt="2021-07-14T03:21:55.318" v="5038" actId="478"/>
          <ac:picMkLst>
            <pc:docMk/>
            <pc:sldMk cId="0" sldId="268"/>
            <ac:picMk id="2" creationId="{7DBF4DDC-A4F8-4FEC-AD3A-07B715CD587C}"/>
          </ac:picMkLst>
        </pc:picChg>
      </pc:sldChg>
      <pc:sldChg chg="delSp modSp add del delAnim">
        <pc:chgData name="" userId="6817d514398f027a" providerId="LiveId" clId="{9EBBB995-5151-4D27-B42C-4A4A75AD1EBB}" dt="2021-07-14T00:06:45.646" v="3939" actId="2696"/>
        <pc:sldMkLst>
          <pc:docMk/>
          <pc:sldMk cId="3127087383" sldId="271"/>
        </pc:sldMkLst>
        <pc:spChg chg="mod">
          <ac:chgData name="" userId="6817d514398f027a" providerId="LiveId" clId="{9EBBB995-5151-4D27-B42C-4A4A75AD1EBB}" dt="2021-07-14T00:05:46.379" v="3929" actId="14100"/>
          <ac:spMkLst>
            <pc:docMk/>
            <pc:sldMk cId="3127087383" sldId="271"/>
            <ac:spMk id="31" creationId="{00000000-0000-0000-0000-000000000000}"/>
          </ac:spMkLst>
        </pc:spChg>
        <pc:spChg chg="del topLvl">
          <ac:chgData name="" userId="6817d514398f027a" providerId="LiveId" clId="{9EBBB995-5151-4D27-B42C-4A4A75AD1EBB}" dt="2021-07-14T00:05:42.506" v="3928" actId="478"/>
          <ac:spMkLst>
            <pc:docMk/>
            <pc:sldMk cId="3127087383" sldId="271"/>
            <ac:spMk id="44" creationId="{00000000-0000-0000-0000-000000000000}"/>
          </ac:spMkLst>
        </pc:spChg>
        <pc:spChg chg="del topLvl">
          <ac:chgData name="" userId="6817d514398f027a" providerId="LiveId" clId="{9EBBB995-5151-4D27-B42C-4A4A75AD1EBB}" dt="2021-07-14T00:05:38.590" v="3925" actId="478"/>
          <ac:spMkLst>
            <pc:docMk/>
            <pc:sldMk cId="3127087383" sldId="271"/>
            <ac:spMk id="46" creationId="{00000000-0000-0000-0000-000000000000}"/>
          </ac:spMkLst>
        </pc:spChg>
        <pc:spChg chg="del">
          <ac:chgData name="" userId="6817d514398f027a" providerId="LiveId" clId="{9EBBB995-5151-4D27-B42C-4A4A75AD1EBB}" dt="2021-07-14T00:05:39.582" v="3926" actId="478"/>
          <ac:spMkLst>
            <pc:docMk/>
            <pc:sldMk cId="3127087383" sldId="271"/>
            <ac:spMk id="58" creationId="{00000000-0000-0000-0000-000000000000}"/>
          </ac:spMkLst>
        </pc:spChg>
        <pc:spChg chg="del">
          <ac:chgData name="" userId="6817d514398f027a" providerId="LiveId" clId="{9EBBB995-5151-4D27-B42C-4A4A75AD1EBB}" dt="2021-07-14T00:05:41.076" v="3927" actId="478"/>
          <ac:spMkLst>
            <pc:docMk/>
            <pc:sldMk cId="3127087383" sldId="271"/>
            <ac:spMk id="59" creationId="{00000000-0000-0000-0000-000000000000}"/>
          </ac:spMkLst>
        </pc:spChg>
        <pc:grpChg chg="del">
          <ac:chgData name="" userId="6817d514398f027a" providerId="LiveId" clId="{9EBBB995-5151-4D27-B42C-4A4A75AD1EBB}" dt="2021-07-14T00:05:38.590" v="3925" actId="478"/>
          <ac:grpSpMkLst>
            <pc:docMk/>
            <pc:sldMk cId="3127087383" sldId="271"/>
            <ac:grpSpMk id="42" creationId="{00000000-0000-0000-0000-000000000000}"/>
          </ac:grpSpMkLst>
        </pc:grpChg>
      </pc:sldChg>
      <pc:sldChg chg="modSp add">
        <pc:chgData name="" userId="6817d514398f027a" providerId="LiveId" clId="{9EBBB995-5151-4D27-B42C-4A4A75AD1EBB}" dt="2021-07-12T02:29:17.754" v="838" actId="1076"/>
        <pc:sldMkLst>
          <pc:docMk/>
          <pc:sldMk cId="0" sldId="274"/>
        </pc:sldMkLst>
        <pc:spChg chg="mod">
          <ac:chgData name="" userId="6817d514398f027a" providerId="LiveId" clId="{9EBBB995-5151-4D27-B42C-4A4A75AD1EBB}" dt="2021-07-12T02:24:16.996" v="793" actId="1076"/>
          <ac:spMkLst>
            <pc:docMk/>
            <pc:sldMk cId="0" sldId="274"/>
            <ac:spMk id="2" creationId="{00000000-0000-0000-0000-000000000000}"/>
          </ac:spMkLst>
        </pc:spChg>
        <pc:spChg chg="mod">
          <ac:chgData name="" userId="6817d514398f027a" providerId="LiveId" clId="{9EBBB995-5151-4D27-B42C-4A4A75AD1EBB}" dt="2021-07-12T02:29:17.754" v="838" actId="1076"/>
          <ac:spMkLst>
            <pc:docMk/>
            <pc:sldMk cId="0" sldId="274"/>
            <ac:spMk id="3" creationId="{00000000-0000-0000-0000-000000000000}"/>
          </ac:spMkLst>
        </pc:spChg>
        <pc:spChg chg="mod">
          <ac:chgData name="" userId="6817d514398f027a" providerId="LiveId" clId="{9EBBB995-5151-4D27-B42C-4A4A75AD1EBB}" dt="2021-07-12T02:29:11.850" v="837" actId="1076"/>
          <ac:spMkLst>
            <pc:docMk/>
            <pc:sldMk cId="0" sldId="274"/>
            <ac:spMk id="4" creationId="{00000000-0000-0000-0000-000000000000}"/>
          </ac:spMkLst>
        </pc:spChg>
      </pc:sldChg>
      <pc:sldChg chg="addSp delSp modSp add">
        <pc:chgData name="" userId="6817d514398f027a" providerId="LiveId" clId="{9EBBB995-5151-4D27-B42C-4A4A75AD1EBB}" dt="2021-07-13T01:00:15.114" v="1740" actId="692"/>
        <pc:sldMkLst>
          <pc:docMk/>
          <pc:sldMk cId="3444874611" sldId="276"/>
        </pc:sldMkLst>
        <pc:spChg chg="mod">
          <ac:chgData name="" userId="6817d514398f027a" providerId="LiveId" clId="{9EBBB995-5151-4D27-B42C-4A4A75AD1EBB}" dt="2021-07-12T08:48:36.272" v="1282"/>
          <ac:spMkLst>
            <pc:docMk/>
            <pc:sldMk cId="3444874611" sldId="276"/>
            <ac:spMk id="2" creationId="{6FC6F7E0-815D-4981-A574-B8C8D4B3D5FE}"/>
          </ac:spMkLst>
        </pc:spChg>
        <pc:spChg chg="add mod">
          <ac:chgData name="" userId="6817d514398f027a" providerId="LiveId" clId="{9EBBB995-5151-4D27-B42C-4A4A75AD1EBB}" dt="2021-07-12T09:25:50.031" v="1482"/>
          <ac:spMkLst>
            <pc:docMk/>
            <pc:sldMk cId="3444874611" sldId="276"/>
            <ac:spMk id="3" creationId="{89637B11-C311-4B08-82D2-7906FA9E5CC0}"/>
          </ac:spMkLst>
        </pc:spChg>
        <pc:spChg chg="add del mod">
          <ac:chgData name="" userId="6817d514398f027a" providerId="LiveId" clId="{9EBBB995-5151-4D27-B42C-4A4A75AD1EBB}" dt="2021-07-12T09:29:43.483" v="1485" actId="478"/>
          <ac:spMkLst>
            <pc:docMk/>
            <pc:sldMk cId="3444874611" sldId="276"/>
            <ac:spMk id="4" creationId="{B24E3DAA-A9D7-4A96-95D6-D0FB34EA69FD}"/>
          </ac:spMkLst>
        </pc:spChg>
        <pc:spChg chg="del">
          <ac:chgData name="" userId="6817d514398f027a" providerId="LiveId" clId="{9EBBB995-5151-4D27-B42C-4A4A75AD1EBB}" dt="2021-07-12T08:54:26.919" v="1296" actId="478"/>
          <ac:spMkLst>
            <pc:docMk/>
            <pc:sldMk cId="3444874611" sldId="276"/>
            <ac:spMk id="9" creationId="{10F18691-D090-47BF-B36F-AA7AD6237B3F}"/>
          </ac:spMkLst>
        </pc:spChg>
        <pc:spChg chg="add mod">
          <ac:chgData name="" userId="6817d514398f027a" providerId="LiveId" clId="{9EBBB995-5151-4D27-B42C-4A4A75AD1EBB}" dt="2021-07-13T00:56:43.006" v="1699" actId="1076"/>
          <ac:spMkLst>
            <pc:docMk/>
            <pc:sldMk cId="3444874611" sldId="276"/>
            <ac:spMk id="14" creationId="{15A4655E-3903-4032-A8D9-596E5480B697}"/>
          </ac:spMkLst>
        </pc:spChg>
        <pc:spChg chg="add del mod">
          <ac:chgData name="" userId="6817d514398f027a" providerId="LiveId" clId="{9EBBB995-5151-4D27-B42C-4A4A75AD1EBB}" dt="2021-07-13T00:55:11.350" v="1677"/>
          <ac:spMkLst>
            <pc:docMk/>
            <pc:sldMk cId="3444874611" sldId="276"/>
            <ac:spMk id="15" creationId="{F5E7D75B-2B3F-4313-9412-9DF2F909C886}"/>
          </ac:spMkLst>
        </pc:spChg>
        <pc:spChg chg="add mod">
          <ac:chgData name="" userId="6817d514398f027a" providerId="LiveId" clId="{9EBBB995-5151-4D27-B42C-4A4A75AD1EBB}" dt="2021-07-13T00:47:18.152" v="1628" actId="1076"/>
          <ac:spMkLst>
            <pc:docMk/>
            <pc:sldMk cId="3444874611" sldId="276"/>
            <ac:spMk id="22" creationId="{AAC3592F-C71B-43EC-8A90-4FD8B13D2C74}"/>
          </ac:spMkLst>
        </pc:spChg>
        <pc:spChg chg="add del mod">
          <ac:chgData name="" userId="6817d514398f027a" providerId="LiveId" clId="{9EBBB995-5151-4D27-B42C-4A4A75AD1EBB}" dt="2021-07-13T00:47:19.615" v="1629" actId="478"/>
          <ac:spMkLst>
            <pc:docMk/>
            <pc:sldMk cId="3444874611" sldId="276"/>
            <ac:spMk id="23" creationId="{7B426CA5-C672-43A2-9661-ABA7B0B1B111}"/>
          </ac:spMkLst>
        </pc:spChg>
        <pc:spChg chg="add mod">
          <ac:chgData name="" userId="6817d514398f027a" providerId="LiveId" clId="{9EBBB995-5151-4D27-B42C-4A4A75AD1EBB}" dt="2021-07-13T00:47:29.141" v="1631" actId="1076"/>
          <ac:spMkLst>
            <pc:docMk/>
            <pc:sldMk cId="3444874611" sldId="276"/>
            <ac:spMk id="24" creationId="{FBB3C5E3-B91A-41D3-A31A-88152584D1CB}"/>
          </ac:spMkLst>
        </pc:spChg>
        <pc:spChg chg="add mod">
          <ac:chgData name="" userId="6817d514398f027a" providerId="LiveId" clId="{9EBBB995-5151-4D27-B42C-4A4A75AD1EBB}" dt="2021-07-13T00:47:35.169" v="1633" actId="1076"/>
          <ac:spMkLst>
            <pc:docMk/>
            <pc:sldMk cId="3444874611" sldId="276"/>
            <ac:spMk id="25" creationId="{C309BAC4-3737-40DA-9067-141B454191D0}"/>
          </ac:spMkLst>
        </pc:spChg>
        <pc:spChg chg="add del mod">
          <ac:chgData name="" userId="6817d514398f027a" providerId="LiveId" clId="{9EBBB995-5151-4D27-B42C-4A4A75AD1EBB}" dt="2021-07-13T00:56:57.166" v="1705" actId="478"/>
          <ac:spMkLst>
            <pc:docMk/>
            <pc:sldMk cId="3444874611" sldId="276"/>
            <ac:spMk id="34" creationId="{661EA5D3-55B6-4DF3-BFE7-669DF32F3463}"/>
          </ac:spMkLst>
        </pc:spChg>
        <pc:spChg chg="add del mod">
          <ac:chgData name="" userId="6817d514398f027a" providerId="LiveId" clId="{9EBBB995-5151-4D27-B42C-4A4A75AD1EBB}" dt="2021-07-13T00:56:59.584" v="1706" actId="478"/>
          <ac:spMkLst>
            <pc:docMk/>
            <pc:sldMk cId="3444874611" sldId="276"/>
            <ac:spMk id="35" creationId="{EA10FFBE-B7C2-4B93-BF3E-C70E846D3806}"/>
          </ac:spMkLst>
        </pc:spChg>
        <pc:spChg chg="add mod">
          <ac:chgData name="" userId="6817d514398f027a" providerId="LiveId" clId="{9EBBB995-5151-4D27-B42C-4A4A75AD1EBB}" dt="2021-07-13T00:56:38.014" v="1698" actId="1076"/>
          <ac:spMkLst>
            <pc:docMk/>
            <pc:sldMk cId="3444874611" sldId="276"/>
            <ac:spMk id="36" creationId="{3206602F-DC1D-4A9D-AED3-3903F2EE6351}"/>
          </ac:spMkLst>
        </pc:spChg>
        <pc:spChg chg="add mod">
          <ac:chgData name="" userId="6817d514398f027a" providerId="LiveId" clId="{9EBBB995-5151-4D27-B42C-4A4A75AD1EBB}" dt="2021-07-13T00:57:32.781" v="1724" actId="1076"/>
          <ac:spMkLst>
            <pc:docMk/>
            <pc:sldMk cId="3444874611" sldId="276"/>
            <ac:spMk id="37" creationId="{469626A8-3AC6-4806-AD2A-3A8FB9BC24D6}"/>
          </ac:spMkLst>
        </pc:spChg>
        <pc:spChg chg="add mod">
          <ac:chgData name="" userId="6817d514398f027a" providerId="LiveId" clId="{9EBBB995-5151-4D27-B42C-4A4A75AD1EBB}" dt="2021-07-13T00:57:04.882" v="1713"/>
          <ac:spMkLst>
            <pc:docMk/>
            <pc:sldMk cId="3444874611" sldId="276"/>
            <ac:spMk id="38" creationId="{340DCAD5-644C-4156-AE51-1129595CB2C7}"/>
          </ac:spMkLst>
        </pc:spChg>
        <pc:spChg chg="add mod">
          <ac:chgData name="" userId="6817d514398f027a" providerId="LiveId" clId="{9EBBB995-5151-4D27-B42C-4A4A75AD1EBB}" dt="2021-07-13T00:57:10.353" v="1718"/>
          <ac:spMkLst>
            <pc:docMk/>
            <pc:sldMk cId="3444874611" sldId="276"/>
            <ac:spMk id="39" creationId="{8A9A7CAC-BFF1-4A31-83B5-6EA2BA76EE46}"/>
          </ac:spMkLst>
        </pc:spChg>
        <pc:spChg chg="add mod">
          <ac:chgData name="" userId="6817d514398f027a" providerId="LiveId" clId="{9EBBB995-5151-4D27-B42C-4A4A75AD1EBB}" dt="2021-07-13T00:57:17.392" v="1723"/>
          <ac:spMkLst>
            <pc:docMk/>
            <pc:sldMk cId="3444874611" sldId="276"/>
            <ac:spMk id="40" creationId="{FE9DB463-7946-4C94-92F7-1AE9D62CE4E0}"/>
          </ac:spMkLst>
        </pc:spChg>
        <pc:graphicFrameChg chg="add mod modGraphic">
          <ac:chgData name="" userId="6817d514398f027a" providerId="LiveId" clId="{9EBBB995-5151-4D27-B42C-4A4A75AD1EBB}" dt="2021-07-13T00:48:25.561" v="1637"/>
          <ac:graphicFrameMkLst>
            <pc:docMk/>
            <pc:sldMk cId="3444874611" sldId="276"/>
            <ac:graphicFrameMk id="10" creationId="{BC615BA1-D73F-4DFC-85D8-DFE8D2B4B9B6}"/>
          </ac:graphicFrameMkLst>
        </pc:graphicFrameChg>
        <pc:cxnChg chg="add mod">
          <ac:chgData name="" userId="6817d514398f027a" providerId="LiveId" clId="{9EBBB995-5151-4D27-B42C-4A4A75AD1EBB}" dt="2021-07-13T00:42:38.760" v="1580" actId="1076"/>
          <ac:cxnSpMkLst>
            <pc:docMk/>
            <pc:sldMk cId="3444874611" sldId="276"/>
            <ac:cxnSpMk id="9" creationId="{1E2F2FB0-50E9-4378-8299-6700987D65CF}"/>
          </ac:cxnSpMkLst>
        </pc:cxnChg>
        <pc:cxnChg chg="add mod">
          <ac:chgData name="" userId="6817d514398f027a" providerId="LiveId" clId="{9EBBB995-5151-4D27-B42C-4A4A75AD1EBB}" dt="2021-07-13T00:47:54.167" v="1636" actId="14100"/>
          <ac:cxnSpMkLst>
            <pc:docMk/>
            <pc:sldMk cId="3444874611" sldId="276"/>
            <ac:cxnSpMk id="12" creationId="{D308752E-ED46-4E49-B2D3-2572580787B0}"/>
          </ac:cxnSpMkLst>
        </pc:cxnChg>
        <pc:cxnChg chg="add mod">
          <ac:chgData name="" userId="6817d514398f027a" providerId="LiveId" clId="{9EBBB995-5151-4D27-B42C-4A4A75AD1EBB}" dt="2021-07-13T00:49:48.226" v="1645" actId="1076"/>
          <ac:cxnSpMkLst>
            <pc:docMk/>
            <pc:sldMk cId="3444874611" sldId="276"/>
            <ac:cxnSpMk id="29" creationId="{38526CAF-4B30-4BA8-A1C3-A045391FC5FB}"/>
          </ac:cxnSpMkLst>
        </pc:cxnChg>
        <pc:cxnChg chg="add mod">
          <ac:chgData name="" userId="6817d514398f027a" providerId="LiveId" clId="{9EBBB995-5151-4D27-B42C-4A4A75AD1EBB}" dt="2021-07-13T00:49:42.842" v="1644" actId="1076"/>
          <ac:cxnSpMkLst>
            <pc:docMk/>
            <pc:sldMk cId="3444874611" sldId="276"/>
            <ac:cxnSpMk id="32" creationId="{ACF3998F-44A8-4477-9605-4E547DD7F41B}"/>
          </ac:cxnSpMkLst>
        </pc:cxnChg>
        <pc:cxnChg chg="add mod">
          <ac:chgData name="" userId="6817d514398f027a" providerId="LiveId" clId="{9EBBB995-5151-4D27-B42C-4A4A75AD1EBB}" dt="2021-07-13T00:49:58.768" v="1647" actId="1076"/>
          <ac:cxnSpMkLst>
            <pc:docMk/>
            <pc:sldMk cId="3444874611" sldId="276"/>
            <ac:cxnSpMk id="33" creationId="{77CD574B-FDC2-445D-9CD2-3B0046C03B9A}"/>
          </ac:cxnSpMkLst>
        </pc:cxnChg>
        <pc:cxnChg chg="add mod ord">
          <ac:chgData name="" userId="6817d514398f027a" providerId="LiveId" clId="{9EBBB995-5151-4D27-B42C-4A4A75AD1EBB}" dt="2021-07-13T01:00:15.114" v="1740" actId="692"/>
          <ac:cxnSpMkLst>
            <pc:docMk/>
            <pc:sldMk cId="3444874611" sldId="276"/>
            <ac:cxnSpMk id="42" creationId="{D8647C5F-FC56-41EB-8C9F-9899306B59A6}"/>
          </ac:cxnSpMkLst>
        </pc:cxnChg>
      </pc:sldChg>
      <pc:sldChg chg="addSp delSp modSp add addAnim delAnim modAnim">
        <pc:chgData name="" userId="6817d514398f027a" providerId="LiveId" clId="{9EBBB995-5151-4D27-B42C-4A4A75AD1EBB}" dt="2021-07-14T04:08:36.270" v="5526" actId="207"/>
        <pc:sldMkLst>
          <pc:docMk/>
          <pc:sldMk cId="735606375" sldId="277"/>
        </pc:sldMkLst>
        <pc:spChg chg="mod">
          <ac:chgData name="" userId="6817d514398f027a" providerId="LiveId" clId="{9EBBB995-5151-4D27-B42C-4A4A75AD1EBB}" dt="2021-07-13T01:02:21.542" v="1743"/>
          <ac:spMkLst>
            <pc:docMk/>
            <pc:sldMk cId="735606375" sldId="277"/>
            <ac:spMk id="2" creationId="{6FC6F7E0-815D-4981-A574-B8C8D4B3D5FE}"/>
          </ac:spMkLst>
        </pc:spChg>
        <pc:spChg chg="add mod">
          <ac:chgData name="" userId="6817d514398f027a" providerId="LiveId" clId="{9EBBB995-5151-4D27-B42C-4A4A75AD1EBB}" dt="2021-07-13T03:56:59.136" v="2220" actId="20577"/>
          <ac:spMkLst>
            <pc:docMk/>
            <pc:sldMk cId="735606375" sldId="277"/>
            <ac:spMk id="3" creationId="{2E0E5D43-3E9D-439C-A6A7-B25DD7E2987B}"/>
          </ac:spMkLst>
        </pc:spChg>
        <pc:spChg chg="add mod">
          <ac:chgData name="" userId="6817d514398f027a" providerId="LiveId" clId="{9EBBB995-5151-4D27-B42C-4A4A75AD1EBB}" dt="2021-07-13T03:38:21.327" v="2161" actId="207"/>
          <ac:spMkLst>
            <pc:docMk/>
            <pc:sldMk cId="735606375" sldId="277"/>
            <ac:spMk id="4" creationId="{4067253F-B8BC-4B50-AB8C-C4C96E0BDCE8}"/>
          </ac:spMkLst>
        </pc:spChg>
        <pc:spChg chg="del">
          <ac:chgData name="" userId="6817d514398f027a" providerId="LiveId" clId="{9EBBB995-5151-4D27-B42C-4A4A75AD1EBB}" dt="2021-07-13T01:02:25.631" v="1744" actId="478"/>
          <ac:spMkLst>
            <pc:docMk/>
            <pc:sldMk cId="735606375" sldId="277"/>
            <ac:spMk id="9" creationId="{10F18691-D090-47BF-B36F-AA7AD6237B3F}"/>
          </ac:spMkLst>
        </pc:spChg>
        <pc:spChg chg="add mod">
          <ac:chgData name="" userId="6817d514398f027a" providerId="LiveId" clId="{9EBBB995-5151-4D27-B42C-4A4A75AD1EBB}" dt="2021-07-14T04:08:30.808" v="5524" actId="207"/>
          <ac:spMkLst>
            <pc:docMk/>
            <pc:sldMk cId="735606375" sldId="277"/>
            <ac:spMk id="10" creationId="{0D7C3237-8E43-4BE8-A6CD-C002AB3C9C61}"/>
          </ac:spMkLst>
        </pc:spChg>
        <pc:spChg chg="add mod">
          <ac:chgData name="" userId="6817d514398f027a" providerId="LiveId" clId="{9EBBB995-5151-4D27-B42C-4A4A75AD1EBB}" dt="2021-07-14T04:08:36.270" v="5526" actId="207"/>
          <ac:spMkLst>
            <pc:docMk/>
            <pc:sldMk cId="735606375" sldId="277"/>
            <ac:spMk id="11" creationId="{B1B00D11-D045-4BB3-A5AC-1AD020623FD4}"/>
          </ac:spMkLst>
        </pc:spChg>
        <pc:spChg chg="add mod">
          <ac:chgData name="" userId="6817d514398f027a" providerId="LiveId" clId="{9EBBB995-5151-4D27-B42C-4A4A75AD1EBB}" dt="2021-07-14T04:08:33.504" v="5525" actId="207"/>
          <ac:spMkLst>
            <pc:docMk/>
            <pc:sldMk cId="735606375" sldId="277"/>
            <ac:spMk id="15" creationId="{4AAF99F3-3896-4D37-B8D3-623B93F78270}"/>
          </ac:spMkLst>
        </pc:spChg>
        <pc:spChg chg="add mod">
          <ac:chgData name="" userId="6817d514398f027a" providerId="LiveId" clId="{9EBBB995-5151-4D27-B42C-4A4A75AD1EBB}" dt="2021-07-13T03:38:21.327" v="2161" actId="207"/>
          <ac:spMkLst>
            <pc:docMk/>
            <pc:sldMk cId="735606375" sldId="277"/>
            <ac:spMk id="16" creationId="{B13BA784-A176-4185-AA0D-58B533E517B3}"/>
          </ac:spMkLst>
        </pc:spChg>
        <pc:spChg chg="mod">
          <ac:chgData name="" userId="6817d514398f027a" providerId="LiveId" clId="{9EBBB995-5151-4D27-B42C-4A4A75AD1EBB}" dt="2021-07-13T03:36:50.253" v="2148" actId="404"/>
          <ac:spMkLst>
            <pc:docMk/>
            <pc:sldMk cId="735606375" sldId="277"/>
            <ac:spMk id="18" creationId="{1334555B-AC21-4000-A4ED-9A500C37940A}"/>
          </ac:spMkLst>
        </pc:spChg>
        <pc:spChg chg="mod">
          <ac:chgData name="" userId="6817d514398f027a" providerId="LiveId" clId="{9EBBB995-5151-4D27-B42C-4A4A75AD1EBB}" dt="2021-07-13T03:36:50.253" v="2148" actId="404"/>
          <ac:spMkLst>
            <pc:docMk/>
            <pc:sldMk cId="735606375" sldId="277"/>
            <ac:spMk id="19" creationId="{68175EB0-3387-447B-9FEB-FCFB33063DB0}"/>
          </ac:spMkLst>
        </pc:spChg>
        <pc:spChg chg="mod">
          <ac:chgData name="" userId="6817d514398f027a" providerId="LiveId" clId="{9EBBB995-5151-4D27-B42C-4A4A75AD1EBB}" dt="2021-07-13T03:36:50.253" v="2148" actId="404"/>
          <ac:spMkLst>
            <pc:docMk/>
            <pc:sldMk cId="735606375" sldId="277"/>
            <ac:spMk id="20" creationId="{9566727F-2771-45C4-9AC4-0A30C2B7F55F}"/>
          </ac:spMkLst>
        </pc:spChg>
        <pc:spChg chg="mod">
          <ac:chgData name="" userId="6817d514398f027a" providerId="LiveId" clId="{9EBBB995-5151-4D27-B42C-4A4A75AD1EBB}" dt="2021-07-13T03:36:55.864" v="2150" actId="20577"/>
          <ac:spMkLst>
            <pc:docMk/>
            <pc:sldMk cId="735606375" sldId="277"/>
            <ac:spMk id="21" creationId="{45990DA0-5219-440A-B0EA-3213EF62094C}"/>
          </ac:spMkLst>
        </pc:spChg>
        <pc:spChg chg="add del mod">
          <ac:chgData name="" userId="6817d514398f027a" providerId="LiveId" clId="{9EBBB995-5151-4D27-B42C-4A4A75AD1EBB}" dt="2021-07-13T03:38:06.961" v="2160" actId="478"/>
          <ac:spMkLst>
            <pc:docMk/>
            <pc:sldMk cId="735606375" sldId="277"/>
            <ac:spMk id="22" creationId="{34E103FD-6EA6-40AC-A409-321416F34074}"/>
          </ac:spMkLst>
        </pc:spChg>
        <pc:spChg chg="add mod">
          <ac:chgData name="" userId="6817d514398f027a" providerId="LiveId" clId="{9EBBB995-5151-4D27-B42C-4A4A75AD1EBB}" dt="2021-07-13T03:44:30.651" v="2172" actId="207"/>
          <ac:spMkLst>
            <pc:docMk/>
            <pc:sldMk cId="735606375" sldId="277"/>
            <ac:spMk id="23" creationId="{DF6EBD32-97D8-45D9-AE7D-AB63DE35EACB}"/>
          </ac:spMkLst>
        </pc:spChg>
        <pc:spChg chg="add mod">
          <ac:chgData name="" userId="6817d514398f027a" providerId="LiveId" clId="{9EBBB995-5151-4D27-B42C-4A4A75AD1EBB}" dt="2021-07-13T03:44:30.651" v="2172" actId="207"/>
          <ac:spMkLst>
            <pc:docMk/>
            <pc:sldMk cId="735606375" sldId="277"/>
            <ac:spMk id="24" creationId="{7744969D-E408-4263-BCE9-9E442BE5222B}"/>
          </ac:spMkLst>
        </pc:spChg>
        <pc:spChg chg="add mod">
          <ac:chgData name="" userId="6817d514398f027a" providerId="LiveId" clId="{9EBBB995-5151-4D27-B42C-4A4A75AD1EBB}" dt="2021-07-13T03:44:30.651" v="2172" actId="207"/>
          <ac:spMkLst>
            <pc:docMk/>
            <pc:sldMk cId="735606375" sldId="277"/>
            <ac:spMk id="25" creationId="{A2CB9F1B-575B-44B3-A222-8F4306791800}"/>
          </ac:spMkLst>
        </pc:spChg>
        <pc:spChg chg="del">
          <ac:chgData name="" userId="6817d514398f027a" providerId="LiveId" clId="{9EBBB995-5151-4D27-B42C-4A4A75AD1EBB}" dt="2021-07-13T03:49:51.517" v="2187" actId="478"/>
          <ac:spMkLst>
            <pc:docMk/>
            <pc:sldMk cId="735606375" sldId="277"/>
            <ac:spMk id="51" creationId="{25C90486-0086-4941-8D91-0DAEFC084171}"/>
          </ac:spMkLst>
        </pc:spChg>
        <pc:spChg chg="del">
          <ac:chgData name="" userId="6817d514398f027a" providerId="LiveId" clId="{9EBBB995-5151-4D27-B42C-4A4A75AD1EBB}" dt="2021-07-13T03:49:53.503" v="2188" actId="478"/>
          <ac:spMkLst>
            <pc:docMk/>
            <pc:sldMk cId="735606375" sldId="277"/>
            <ac:spMk id="52" creationId="{43360155-8C35-449F-8B7F-C10BF42E3CB4}"/>
          </ac:spMkLst>
        </pc:spChg>
        <pc:spChg chg="del">
          <ac:chgData name="" userId="6817d514398f027a" providerId="LiveId" clId="{9EBBB995-5151-4D27-B42C-4A4A75AD1EBB}" dt="2021-07-13T03:49:46.029" v="2184" actId="478"/>
          <ac:spMkLst>
            <pc:docMk/>
            <pc:sldMk cId="735606375" sldId="277"/>
            <ac:spMk id="53" creationId="{CC5CB90C-298D-47C0-AF49-AF92A8D2E05E}"/>
          </ac:spMkLst>
        </pc:spChg>
        <pc:spChg chg="del">
          <ac:chgData name="" userId="6817d514398f027a" providerId="LiveId" clId="{9EBBB995-5151-4D27-B42C-4A4A75AD1EBB}" dt="2021-07-13T03:49:34.099" v="2178" actId="478"/>
          <ac:spMkLst>
            <pc:docMk/>
            <pc:sldMk cId="735606375" sldId="277"/>
            <ac:spMk id="54" creationId="{F3EE8386-62EA-4428-A05C-F8B573D74294}"/>
          </ac:spMkLst>
        </pc:spChg>
        <pc:spChg chg="del">
          <ac:chgData name="" userId="6817d514398f027a" providerId="LiveId" clId="{9EBBB995-5151-4D27-B42C-4A4A75AD1EBB}" dt="2021-07-13T03:49:36.374" v="2179" actId="478"/>
          <ac:spMkLst>
            <pc:docMk/>
            <pc:sldMk cId="735606375" sldId="277"/>
            <ac:spMk id="55" creationId="{E172B967-4AF6-468E-A4DA-DD9B692A58DB}"/>
          </ac:spMkLst>
        </pc:spChg>
        <pc:spChg chg="del">
          <ac:chgData name="" userId="6817d514398f027a" providerId="LiveId" clId="{9EBBB995-5151-4D27-B42C-4A4A75AD1EBB}" dt="2021-07-13T03:49:41.475" v="2182" actId="478"/>
          <ac:spMkLst>
            <pc:docMk/>
            <pc:sldMk cId="735606375" sldId="277"/>
            <ac:spMk id="56" creationId="{3EEDCA82-69E5-48E4-9BE7-F221DF291792}"/>
          </ac:spMkLst>
        </pc:spChg>
        <pc:spChg chg="del">
          <ac:chgData name="" userId="6817d514398f027a" providerId="LiveId" clId="{9EBBB995-5151-4D27-B42C-4A4A75AD1EBB}" dt="2021-07-13T03:49:47.538" v="2185" actId="478"/>
          <ac:spMkLst>
            <pc:docMk/>
            <pc:sldMk cId="735606375" sldId="277"/>
            <ac:spMk id="57" creationId="{75114C24-D292-4D1D-B3C7-1D4B8D733151}"/>
          </ac:spMkLst>
        </pc:spChg>
        <pc:spChg chg="del">
          <ac:chgData name="" userId="6817d514398f027a" providerId="LiveId" clId="{9EBBB995-5151-4D27-B42C-4A4A75AD1EBB}" dt="2021-07-13T03:49:39.899" v="2181" actId="478"/>
          <ac:spMkLst>
            <pc:docMk/>
            <pc:sldMk cId="735606375" sldId="277"/>
            <ac:spMk id="58" creationId="{D034BF9D-2AF3-4B6C-A277-EC396A9B7767}"/>
          </ac:spMkLst>
        </pc:spChg>
        <pc:spChg chg="del">
          <ac:chgData name="" userId="6817d514398f027a" providerId="LiveId" clId="{9EBBB995-5151-4D27-B42C-4A4A75AD1EBB}" dt="2021-07-13T03:49:38.196" v="2180" actId="478"/>
          <ac:spMkLst>
            <pc:docMk/>
            <pc:sldMk cId="735606375" sldId="277"/>
            <ac:spMk id="59" creationId="{4546DA5B-D6C7-44E5-92F0-D7205304E8AD}"/>
          </ac:spMkLst>
        </pc:spChg>
        <pc:spChg chg="del">
          <ac:chgData name="" userId="6817d514398f027a" providerId="LiveId" clId="{9EBBB995-5151-4D27-B42C-4A4A75AD1EBB}" dt="2021-07-13T03:49:49.723" v="2186" actId="478"/>
          <ac:spMkLst>
            <pc:docMk/>
            <pc:sldMk cId="735606375" sldId="277"/>
            <ac:spMk id="60" creationId="{910E2A01-57A4-402E-B3EF-69EC32903E80}"/>
          </ac:spMkLst>
        </pc:spChg>
        <pc:spChg chg="del">
          <ac:chgData name="" userId="6817d514398f027a" providerId="LiveId" clId="{9EBBB995-5151-4D27-B42C-4A4A75AD1EBB}" dt="2021-07-13T03:49:43.781" v="2183" actId="478"/>
          <ac:spMkLst>
            <pc:docMk/>
            <pc:sldMk cId="735606375" sldId="277"/>
            <ac:spMk id="61" creationId="{A9AF96E3-0C2D-434D-8B7D-28E6AC645E79}"/>
          </ac:spMkLst>
        </pc:spChg>
        <pc:spChg chg="add del mod">
          <ac:chgData name="" userId="6817d514398f027a" providerId="LiveId" clId="{9EBBB995-5151-4D27-B42C-4A4A75AD1EBB}" dt="2021-07-13T03:52:26.615" v="2193" actId="478"/>
          <ac:spMkLst>
            <pc:docMk/>
            <pc:sldMk cId="735606375" sldId="277"/>
            <ac:spMk id="62" creationId="{4E9C8979-03DC-4DC9-9684-6A4A5F825741}"/>
          </ac:spMkLst>
        </pc:spChg>
        <pc:spChg chg="add del mod">
          <ac:chgData name="" userId="6817d514398f027a" providerId="LiveId" clId="{9EBBB995-5151-4D27-B42C-4A4A75AD1EBB}" dt="2021-07-13T03:54:16.614" v="2210" actId="478"/>
          <ac:spMkLst>
            <pc:docMk/>
            <pc:sldMk cId="735606375" sldId="277"/>
            <ac:spMk id="63" creationId="{86B407FA-CB65-4365-87AE-35E3F5C52EA4}"/>
          </ac:spMkLst>
        </pc:spChg>
        <pc:spChg chg="add del mod">
          <ac:chgData name="" userId="6817d514398f027a" providerId="LiveId" clId="{9EBBB995-5151-4D27-B42C-4A4A75AD1EBB}" dt="2021-07-13T05:56:39.744" v="2357" actId="1076"/>
          <ac:spMkLst>
            <pc:docMk/>
            <pc:sldMk cId="735606375" sldId="277"/>
            <ac:spMk id="70" creationId="{118E63A6-EE0F-4558-AFFC-6324BBBFA4BC}"/>
          </ac:spMkLst>
        </pc:spChg>
        <pc:spChg chg="add del mod">
          <ac:chgData name="" userId="6817d514398f027a" providerId="LiveId" clId="{9EBBB995-5151-4D27-B42C-4A4A75AD1EBB}" dt="2021-07-13T05:48:55.900" v="2251" actId="478"/>
          <ac:spMkLst>
            <pc:docMk/>
            <pc:sldMk cId="735606375" sldId="277"/>
            <ac:spMk id="71" creationId="{D2AE3664-789C-4510-9730-6A929D76A44C}"/>
          </ac:spMkLst>
        </pc:spChg>
        <pc:spChg chg="add mod">
          <ac:chgData name="" userId="6817d514398f027a" providerId="LiveId" clId="{9EBBB995-5151-4D27-B42C-4A4A75AD1EBB}" dt="2021-07-13T05:56:39.744" v="2357" actId="1076"/>
          <ac:spMkLst>
            <pc:docMk/>
            <pc:sldMk cId="735606375" sldId="277"/>
            <ac:spMk id="72" creationId="{AE8436C2-F88F-4928-B4F0-17DC051FD08C}"/>
          </ac:spMkLst>
        </pc:spChg>
        <pc:spChg chg="mod">
          <ac:chgData name="" userId="6817d514398f027a" providerId="LiveId" clId="{9EBBB995-5151-4D27-B42C-4A4A75AD1EBB}" dt="2021-07-13T05:53:03.347" v="2318" actId="255"/>
          <ac:spMkLst>
            <pc:docMk/>
            <pc:sldMk cId="735606375" sldId="277"/>
            <ac:spMk id="74" creationId="{B4E5B489-0EC6-4BF5-BF10-45520ACA9C60}"/>
          </ac:spMkLst>
        </pc:spChg>
        <pc:spChg chg="mod">
          <ac:chgData name="" userId="6817d514398f027a" providerId="LiveId" clId="{9EBBB995-5151-4D27-B42C-4A4A75AD1EBB}" dt="2021-07-13T05:53:08.153" v="2319" actId="20577"/>
          <ac:spMkLst>
            <pc:docMk/>
            <pc:sldMk cId="735606375" sldId="277"/>
            <ac:spMk id="75" creationId="{AD719912-96DC-4544-A374-587CC3FEBB14}"/>
          </ac:spMkLst>
        </pc:spChg>
        <pc:spChg chg="mod">
          <ac:chgData name="" userId="6817d514398f027a" providerId="LiveId" clId="{9EBBB995-5151-4D27-B42C-4A4A75AD1EBB}" dt="2021-07-13T05:54:42.630" v="2343" actId="208"/>
          <ac:spMkLst>
            <pc:docMk/>
            <pc:sldMk cId="735606375" sldId="277"/>
            <ac:spMk id="77" creationId="{E9DB96BF-BD34-4902-A62E-6A8F4A524B9C}"/>
          </ac:spMkLst>
        </pc:spChg>
        <pc:spChg chg="mod">
          <ac:chgData name="" userId="6817d514398f027a" providerId="LiveId" clId="{9EBBB995-5151-4D27-B42C-4A4A75AD1EBB}" dt="2021-07-13T05:54:42.630" v="2343" actId="208"/>
          <ac:spMkLst>
            <pc:docMk/>
            <pc:sldMk cId="735606375" sldId="277"/>
            <ac:spMk id="78" creationId="{1F261EA5-493C-43B5-BB20-C0BD2D6650D8}"/>
          </ac:spMkLst>
        </pc:spChg>
        <pc:spChg chg="mod">
          <ac:chgData name="" userId="6817d514398f027a" providerId="LiveId" clId="{9EBBB995-5151-4D27-B42C-4A4A75AD1EBB}" dt="2021-07-13T05:53:03.347" v="2318" actId="255"/>
          <ac:spMkLst>
            <pc:docMk/>
            <pc:sldMk cId="735606375" sldId="277"/>
            <ac:spMk id="80" creationId="{F6F0C637-A4DE-4CAD-B641-6F7751BFBADA}"/>
          </ac:spMkLst>
        </pc:spChg>
        <pc:spChg chg="mod">
          <ac:chgData name="" userId="6817d514398f027a" providerId="LiveId" clId="{9EBBB995-5151-4D27-B42C-4A4A75AD1EBB}" dt="2021-07-13T05:53:11.935" v="2321"/>
          <ac:spMkLst>
            <pc:docMk/>
            <pc:sldMk cId="735606375" sldId="277"/>
            <ac:spMk id="81" creationId="{7B9BE13E-15BA-4011-A335-F6FFF5845EC4}"/>
          </ac:spMkLst>
        </pc:spChg>
        <pc:spChg chg="mod topLvl">
          <ac:chgData name="" userId="6817d514398f027a" providerId="LiveId" clId="{9EBBB995-5151-4D27-B42C-4A4A75AD1EBB}" dt="2021-07-13T05:55:45.986" v="2348" actId="208"/>
          <ac:spMkLst>
            <pc:docMk/>
            <pc:sldMk cId="735606375" sldId="277"/>
            <ac:spMk id="83" creationId="{C122C190-D09D-48AA-B17A-367BCC590792}"/>
          </ac:spMkLst>
        </pc:spChg>
        <pc:spChg chg="add del mod topLvl">
          <ac:chgData name="" userId="6817d514398f027a" providerId="LiveId" clId="{9EBBB995-5151-4D27-B42C-4A4A75AD1EBB}" dt="2021-07-13T05:55:45.986" v="2348" actId="208"/>
          <ac:spMkLst>
            <pc:docMk/>
            <pc:sldMk cId="735606375" sldId="277"/>
            <ac:spMk id="84" creationId="{972AFF9B-2B32-4F32-8D63-5F42260DB1CA}"/>
          </ac:spMkLst>
        </pc:spChg>
        <pc:spChg chg="mod">
          <ac:chgData name="" userId="6817d514398f027a" providerId="LiveId" clId="{9EBBB995-5151-4D27-B42C-4A4A75AD1EBB}" dt="2021-07-13T05:53:03.347" v="2318" actId="255"/>
          <ac:spMkLst>
            <pc:docMk/>
            <pc:sldMk cId="735606375" sldId="277"/>
            <ac:spMk id="93" creationId="{D081700A-752E-4FA0-B14D-0A61F45BBA6A}"/>
          </ac:spMkLst>
        </pc:spChg>
        <pc:spChg chg="mod">
          <ac:chgData name="" userId="6817d514398f027a" providerId="LiveId" clId="{9EBBB995-5151-4D27-B42C-4A4A75AD1EBB}" dt="2021-07-13T05:53:21.570" v="2327"/>
          <ac:spMkLst>
            <pc:docMk/>
            <pc:sldMk cId="735606375" sldId="277"/>
            <ac:spMk id="94" creationId="{E6DCEF5F-6DDA-4560-A4BC-AC590C1ABB46}"/>
          </ac:spMkLst>
        </pc:spChg>
        <pc:spChg chg="add del mod">
          <ac:chgData name="" userId="6817d514398f027a" providerId="LiveId" clId="{9EBBB995-5151-4D27-B42C-4A4A75AD1EBB}" dt="2021-07-13T05:48:06.528" v="2233" actId="478"/>
          <ac:spMkLst>
            <pc:docMk/>
            <pc:sldMk cId="735606375" sldId="277"/>
            <ac:spMk id="95" creationId="{F7D605FA-4FDB-460E-BA51-24C9879AE6C9}"/>
          </ac:spMkLst>
        </pc:spChg>
        <pc:spChg chg="add del mod">
          <ac:chgData name="" userId="6817d514398f027a" providerId="LiveId" clId="{9EBBB995-5151-4D27-B42C-4A4A75AD1EBB}" dt="2021-07-13T05:47:59.335" v="2230" actId="478"/>
          <ac:spMkLst>
            <pc:docMk/>
            <pc:sldMk cId="735606375" sldId="277"/>
            <ac:spMk id="96" creationId="{BF9050D0-FF99-4377-83CC-37795AA16A29}"/>
          </ac:spMkLst>
        </pc:spChg>
        <pc:spChg chg="add del mod">
          <ac:chgData name="" userId="6817d514398f027a" providerId="LiveId" clId="{9EBBB995-5151-4D27-B42C-4A4A75AD1EBB}" dt="2021-07-13T05:48:02.830" v="2231" actId="478"/>
          <ac:spMkLst>
            <pc:docMk/>
            <pc:sldMk cId="735606375" sldId="277"/>
            <ac:spMk id="97" creationId="{23018276-3C25-4270-B83F-CDD0D942D30D}"/>
          </ac:spMkLst>
        </pc:spChg>
        <pc:spChg chg="add del mod">
          <ac:chgData name="" userId="6817d514398f027a" providerId="LiveId" clId="{9EBBB995-5151-4D27-B42C-4A4A75AD1EBB}" dt="2021-07-13T05:48:08.024" v="2234" actId="478"/>
          <ac:spMkLst>
            <pc:docMk/>
            <pc:sldMk cId="735606375" sldId="277"/>
            <ac:spMk id="98" creationId="{1A39E96F-51F1-4FAD-9751-D9610B37F040}"/>
          </ac:spMkLst>
        </pc:spChg>
        <pc:spChg chg="add del mod">
          <ac:chgData name="" userId="6817d514398f027a" providerId="LiveId" clId="{9EBBB995-5151-4D27-B42C-4A4A75AD1EBB}" dt="2021-07-13T05:49:24.221" v="2257" actId="478"/>
          <ac:spMkLst>
            <pc:docMk/>
            <pc:sldMk cId="735606375" sldId="277"/>
            <ac:spMk id="99" creationId="{7D32DB8A-247C-434F-BAB0-A7A89196F89C}"/>
          </ac:spMkLst>
        </pc:spChg>
        <pc:spChg chg="add del mod">
          <ac:chgData name="" userId="6817d514398f027a" providerId="LiveId" clId="{9EBBB995-5151-4D27-B42C-4A4A75AD1EBB}" dt="2021-07-13T05:48:05.009" v="2232" actId="478"/>
          <ac:spMkLst>
            <pc:docMk/>
            <pc:sldMk cId="735606375" sldId="277"/>
            <ac:spMk id="100" creationId="{69E607F5-98BE-4CEE-9350-8932CEBFFD6A}"/>
          </ac:spMkLst>
        </pc:spChg>
        <pc:spChg chg="add del mod">
          <ac:chgData name="" userId="6817d514398f027a" providerId="LiveId" clId="{9EBBB995-5151-4D27-B42C-4A4A75AD1EBB}" dt="2021-07-13T05:48:50.480" v="2247"/>
          <ac:spMkLst>
            <pc:docMk/>
            <pc:sldMk cId="735606375" sldId="277"/>
            <ac:spMk id="101" creationId="{276B6F1D-E14A-4AEF-9FA6-2251C7B892C4}"/>
          </ac:spMkLst>
        </pc:spChg>
        <pc:grpChg chg="add mod">
          <ac:chgData name="" userId="6817d514398f027a" providerId="LiveId" clId="{9EBBB995-5151-4D27-B42C-4A4A75AD1EBB}" dt="2021-07-13T03:44:57.822" v="2174" actId="1076"/>
          <ac:grpSpMkLst>
            <pc:docMk/>
            <pc:sldMk cId="735606375" sldId="277"/>
            <ac:grpSpMk id="17" creationId="{CB4DCB19-68C6-4BC7-9339-E6BA1A748458}"/>
          </ac:grpSpMkLst>
        </pc:grpChg>
        <pc:grpChg chg="add del mod">
          <ac:chgData name="" userId="6817d514398f027a" providerId="LiveId" clId="{9EBBB995-5151-4D27-B42C-4A4A75AD1EBB}" dt="2021-07-13T03:54:18.288" v="2211" actId="478"/>
          <ac:grpSpMkLst>
            <pc:docMk/>
            <pc:sldMk cId="735606375" sldId="277"/>
            <ac:grpSpMk id="26" creationId="{F7FE3524-32C8-4471-BF73-1019DD322B79}"/>
          </ac:grpSpMkLst>
        </pc:grpChg>
        <pc:grpChg chg="add mod">
          <ac:chgData name="" userId="6817d514398f027a" providerId="LiveId" clId="{9EBBB995-5151-4D27-B42C-4A4A75AD1EBB}" dt="2021-07-13T05:56:39.744" v="2357" actId="1076"/>
          <ac:grpSpMkLst>
            <pc:docMk/>
            <pc:sldMk cId="735606375" sldId="277"/>
            <ac:grpSpMk id="73" creationId="{DD1814B4-A256-4AB7-959E-03860703A734}"/>
          </ac:grpSpMkLst>
        </pc:grpChg>
        <pc:grpChg chg="add mod">
          <ac:chgData name="" userId="6817d514398f027a" providerId="LiveId" clId="{9EBBB995-5151-4D27-B42C-4A4A75AD1EBB}" dt="2021-07-13T05:56:39.744" v="2357" actId="1076"/>
          <ac:grpSpMkLst>
            <pc:docMk/>
            <pc:sldMk cId="735606375" sldId="277"/>
            <ac:grpSpMk id="76" creationId="{AAB7D8D0-7455-45F5-8E43-4D0AF6467F7D}"/>
          </ac:grpSpMkLst>
        </pc:grpChg>
        <pc:grpChg chg="add mod">
          <ac:chgData name="" userId="6817d514398f027a" providerId="LiveId" clId="{9EBBB995-5151-4D27-B42C-4A4A75AD1EBB}" dt="2021-07-13T05:56:39.744" v="2357" actId="1076"/>
          <ac:grpSpMkLst>
            <pc:docMk/>
            <pc:sldMk cId="735606375" sldId="277"/>
            <ac:grpSpMk id="79" creationId="{879CA462-6F6F-4397-A799-F73F4ED4BC0D}"/>
          </ac:grpSpMkLst>
        </pc:grpChg>
        <pc:grpChg chg="add del mod">
          <ac:chgData name="" userId="6817d514398f027a" providerId="LiveId" clId="{9EBBB995-5151-4D27-B42C-4A4A75AD1EBB}" dt="2021-07-13T05:56:39.744" v="2357" actId="1076"/>
          <ac:grpSpMkLst>
            <pc:docMk/>
            <pc:sldMk cId="735606375" sldId="277"/>
            <ac:grpSpMk id="82" creationId="{46E914BA-0D6A-4F72-8ED3-F9A770CFA362}"/>
          </ac:grpSpMkLst>
        </pc:grpChg>
        <pc:grpChg chg="add mod">
          <ac:chgData name="" userId="6817d514398f027a" providerId="LiveId" clId="{9EBBB995-5151-4D27-B42C-4A4A75AD1EBB}" dt="2021-07-13T05:56:39.744" v="2357" actId="1076"/>
          <ac:grpSpMkLst>
            <pc:docMk/>
            <pc:sldMk cId="735606375" sldId="277"/>
            <ac:grpSpMk id="92" creationId="{41339BBF-9972-4B94-B20F-DC3EBC0BA267}"/>
          </ac:grpSpMkLst>
        </pc:grpChg>
        <pc:picChg chg="add del">
          <ac:chgData name="" userId="6817d514398f027a" providerId="LiveId" clId="{9EBBB995-5151-4D27-B42C-4A4A75AD1EBB}" dt="2021-07-13T03:14:05.855" v="1997" actId="478"/>
          <ac:picMkLst>
            <pc:docMk/>
            <pc:sldMk cId="735606375" sldId="277"/>
            <ac:picMk id="12" creationId="{19D82A41-4D27-48EB-8120-5FC0153B2C74}"/>
          </ac:picMkLst>
        </pc:picChg>
        <pc:picChg chg="add del">
          <ac:chgData name="" userId="6817d514398f027a" providerId="LiveId" clId="{9EBBB995-5151-4D27-B42C-4A4A75AD1EBB}" dt="2021-07-13T03:14:07.771" v="1999" actId="478"/>
          <ac:picMkLst>
            <pc:docMk/>
            <pc:sldMk cId="735606375" sldId="277"/>
            <ac:picMk id="13" creationId="{EA51EFEB-07B4-406F-8FDC-40922E4642CD}"/>
          </ac:picMkLst>
        </pc:picChg>
        <pc:picChg chg="add del">
          <ac:chgData name="" userId="6817d514398f027a" providerId="LiveId" clId="{9EBBB995-5151-4D27-B42C-4A4A75AD1EBB}" dt="2021-07-13T03:14:06.790" v="1998" actId="478"/>
          <ac:picMkLst>
            <pc:docMk/>
            <pc:sldMk cId="735606375" sldId="277"/>
            <ac:picMk id="14" creationId="{F38FA0EB-9C98-41A3-8375-26419F8707D2}"/>
          </ac:picMkLst>
        </pc:picChg>
        <pc:cxnChg chg="add mod">
          <ac:chgData name="" userId="6817d514398f027a" providerId="LiveId" clId="{9EBBB995-5151-4D27-B42C-4A4A75AD1EBB}" dt="2021-07-13T05:56:39.744" v="2357" actId="1076"/>
          <ac:cxnSpMkLst>
            <pc:docMk/>
            <pc:sldMk cId="735606375" sldId="277"/>
            <ac:cxnSpMk id="64" creationId="{60A6064E-478C-4F27-951E-81D3F42A2E7A}"/>
          </ac:cxnSpMkLst>
        </pc:cxnChg>
        <pc:cxnChg chg="add mod">
          <ac:chgData name="" userId="6817d514398f027a" providerId="LiveId" clId="{9EBBB995-5151-4D27-B42C-4A4A75AD1EBB}" dt="2021-07-13T05:56:39.744" v="2357" actId="1076"/>
          <ac:cxnSpMkLst>
            <pc:docMk/>
            <pc:sldMk cId="735606375" sldId="277"/>
            <ac:cxnSpMk id="65" creationId="{9E6DEC53-66C8-4415-BC9A-6DC1F6CCFCDA}"/>
          </ac:cxnSpMkLst>
        </pc:cxnChg>
        <pc:cxnChg chg="add mod">
          <ac:chgData name="" userId="6817d514398f027a" providerId="LiveId" clId="{9EBBB995-5151-4D27-B42C-4A4A75AD1EBB}" dt="2021-07-13T05:56:39.744" v="2357" actId="1076"/>
          <ac:cxnSpMkLst>
            <pc:docMk/>
            <pc:sldMk cId="735606375" sldId="277"/>
            <ac:cxnSpMk id="66" creationId="{E9AB6F0F-B5CE-4086-8424-53F346634267}"/>
          </ac:cxnSpMkLst>
        </pc:cxnChg>
        <pc:cxnChg chg="add mod">
          <ac:chgData name="" userId="6817d514398f027a" providerId="LiveId" clId="{9EBBB995-5151-4D27-B42C-4A4A75AD1EBB}" dt="2021-07-13T05:56:39.744" v="2357" actId="1076"/>
          <ac:cxnSpMkLst>
            <pc:docMk/>
            <pc:sldMk cId="735606375" sldId="277"/>
            <ac:cxnSpMk id="67" creationId="{A3468CB3-0B35-4EFA-9E53-AACC25939E15}"/>
          </ac:cxnSpMkLst>
        </pc:cxnChg>
        <pc:cxnChg chg="add mod">
          <ac:chgData name="" userId="6817d514398f027a" providerId="LiveId" clId="{9EBBB995-5151-4D27-B42C-4A4A75AD1EBB}" dt="2021-07-13T05:56:39.744" v="2357" actId="1076"/>
          <ac:cxnSpMkLst>
            <pc:docMk/>
            <pc:sldMk cId="735606375" sldId="277"/>
            <ac:cxnSpMk id="68" creationId="{A1701CCA-25EA-4744-8A02-B0E683800AEE}"/>
          </ac:cxnSpMkLst>
        </pc:cxnChg>
        <pc:cxnChg chg="add mod">
          <ac:chgData name="" userId="6817d514398f027a" providerId="LiveId" clId="{9EBBB995-5151-4D27-B42C-4A4A75AD1EBB}" dt="2021-07-13T05:56:39.744" v="2357" actId="1076"/>
          <ac:cxnSpMkLst>
            <pc:docMk/>
            <pc:sldMk cId="735606375" sldId="277"/>
            <ac:cxnSpMk id="69" creationId="{840B19DB-67DC-4957-A155-9249E76007C5}"/>
          </ac:cxnSpMkLst>
        </pc:cxnChg>
        <pc:cxnChg chg="add mod">
          <ac:chgData name="" userId="6817d514398f027a" providerId="LiveId" clId="{9EBBB995-5151-4D27-B42C-4A4A75AD1EBB}" dt="2021-07-13T05:56:39.744" v="2357" actId="1076"/>
          <ac:cxnSpMkLst>
            <pc:docMk/>
            <pc:sldMk cId="735606375" sldId="277"/>
            <ac:cxnSpMk id="85" creationId="{9935879C-75F5-447D-98A0-462856360255}"/>
          </ac:cxnSpMkLst>
        </pc:cxnChg>
        <pc:cxnChg chg="add mod">
          <ac:chgData name="" userId="6817d514398f027a" providerId="LiveId" clId="{9EBBB995-5151-4D27-B42C-4A4A75AD1EBB}" dt="2021-07-13T05:56:39.744" v="2357" actId="1076"/>
          <ac:cxnSpMkLst>
            <pc:docMk/>
            <pc:sldMk cId="735606375" sldId="277"/>
            <ac:cxnSpMk id="86" creationId="{8904E08B-1EB0-4733-8AB7-2FE7EE11AC33}"/>
          </ac:cxnSpMkLst>
        </pc:cxnChg>
        <pc:cxnChg chg="add mod">
          <ac:chgData name="" userId="6817d514398f027a" providerId="LiveId" clId="{9EBBB995-5151-4D27-B42C-4A4A75AD1EBB}" dt="2021-07-13T05:56:39.744" v="2357" actId="1076"/>
          <ac:cxnSpMkLst>
            <pc:docMk/>
            <pc:sldMk cId="735606375" sldId="277"/>
            <ac:cxnSpMk id="87" creationId="{2C09DBCC-5095-4B63-891E-2F703F11105E}"/>
          </ac:cxnSpMkLst>
        </pc:cxnChg>
        <pc:cxnChg chg="add mod">
          <ac:chgData name="" userId="6817d514398f027a" providerId="LiveId" clId="{9EBBB995-5151-4D27-B42C-4A4A75AD1EBB}" dt="2021-07-13T05:56:39.744" v="2357" actId="1076"/>
          <ac:cxnSpMkLst>
            <pc:docMk/>
            <pc:sldMk cId="735606375" sldId="277"/>
            <ac:cxnSpMk id="88" creationId="{1E74ED39-965D-418E-A3E9-79896EE93D92}"/>
          </ac:cxnSpMkLst>
        </pc:cxnChg>
        <pc:cxnChg chg="add mod">
          <ac:chgData name="" userId="6817d514398f027a" providerId="LiveId" clId="{9EBBB995-5151-4D27-B42C-4A4A75AD1EBB}" dt="2021-07-13T05:56:39.744" v="2357" actId="1076"/>
          <ac:cxnSpMkLst>
            <pc:docMk/>
            <pc:sldMk cId="735606375" sldId="277"/>
            <ac:cxnSpMk id="89" creationId="{8A709202-0A77-4B15-94E5-6CE5CBEDDED3}"/>
          </ac:cxnSpMkLst>
        </pc:cxnChg>
        <pc:cxnChg chg="add mod">
          <ac:chgData name="" userId="6817d514398f027a" providerId="LiveId" clId="{9EBBB995-5151-4D27-B42C-4A4A75AD1EBB}" dt="2021-07-13T05:56:39.744" v="2357" actId="1076"/>
          <ac:cxnSpMkLst>
            <pc:docMk/>
            <pc:sldMk cId="735606375" sldId="277"/>
            <ac:cxnSpMk id="90" creationId="{031383CD-2463-4942-A524-36F8341FCED9}"/>
          </ac:cxnSpMkLst>
        </pc:cxnChg>
        <pc:cxnChg chg="add mod">
          <ac:chgData name="" userId="6817d514398f027a" providerId="LiveId" clId="{9EBBB995-5151-4D27-B42C-4A4A75AD1EBB}" dt="2021-07-13T05:56:39.744" v="2357" actId="1076"/>
          <ac:cxnSpMkLst>
            <pc:docMk/>
            <pc:sldMk cId="735606375" sldId="277"/>
            <ac:cxnSpMk id="91" creationId="{661171A9-17D5-4B91-A42A-317FC63688DE}"/>
          </ac:cxnSpMkLst>
        </pc:cxnChg>
      </pc:sldChg>
      <pc:sldChg chg="addSp delSp modSp add ord delAnim modAnim">
        <pc:chgData name="" userId="6817d514398f027a" providerId="LiveId" clId="{9EBBB995-5151-4D27-B42C-4A4A75AD1EBB}" dt="2021-07-14T06:16:14.973" v="6609" actId="108"/>
        <pc:sldMkLst>
          <pc:docMk/>
          <pc:sldMk cId="1243536530" sldId="278"/>
        </pc:sldMkLst>
        <pc:spChg chg="mod">
          <ac:chgData name="" userId="6817d514398f027a" providerId="LiveId" clId="{9EBBB995-5151-4D27-B42C-4A4A75AD1EBB}" dt="2021-07-13T01:50:21.564" v="1758"/>
          <ac:spMkLst>
            <pc:docMk/>
            <pc:sldMk cId="1243536530" sldId="278"/>
            <ac:spMk id="2" creationId="{6FC6F7E0-815D-4981-A574-B8C8D4B3D5FE}"/>
          </ac:spMkLst>
        </pc:spChg>
        <pc:spChg chg="add mod">
          <ac:chgData name="" userId="6817d514398f027a" providerId="LiveId" clId="{9EBBB995-5151-4D27-B42C-4A4A75AD1EBB}" dt="2021-07-14T04:07:46.951" v="5521" actId="207"/>
          <ac:spMkLst>
            <pc:docMk/>
            <pc:sldMk cId="1243536530" sldId="278"/>
            <ac:spMk id="3" creationId="{7525D216-7795-4E0B-9A31-11CE276EBE81}"/>
          </ac:spMkLst>
        </pc:spChg>
        <pc:spChg chg="add mod ord">
          <ac:chgData name="" userId="6817d514398f027a" providerId="LiveId" clId="{9EBBB995-5151-4D27-B42C-4A4A75AD1EBB}" dt="2021-07-13T06:31:26.060" v="2576" actId="1076"/>
          <ac:spMkLst>
            <pc:docMk/>
            <pc:sldMk cId="1243536530" sldId="278"/>
            <ac:spMk id="4" creationId="{B326BBD8-B648-4692-B0D5-7021D70670C4}"/>
          </ac:spMkLst>
        </pc:spChg>
        <pc:spChg chg="del">
          <ac:chgData name="" userId="6817d514398f027a" providerId="LiveId" clId="{9EBBB995-5151-4D27-B42C-4A4A75AD1EBB}" dt="2021-07-13T01:50:52.463" v="1760" actId="478"/>
          <ac:spMkLst>
            <pc:docMk/>
            <pc:sldMk cId="1243536530" sldId="278"/>
            <ac:spMk id="9" creationId="{10F18691-D090-47BF-B36F-AA7AD6237B3F}"/>
          </ac:spMkLst>
        </pc:spChg>
        <pc:spChg chg="add del mod">
          <ac:chgData name="" userId="6817d514398f027a" providerId="LiveId" clId="{9EBBB995-5151-4D27-B42C-4A4A75AD1EBB}" dt="2021-07-13T06:28:58.648" v="2539" actId="478"/>
          <ac:spMkLst>
            <pc:docMk/>
            <pc:sldMk cId="1243536530" sldId="278"/>
            <ac:spMk id="13" creationId="{336BAB66-17F4-4CF2-863F-99BA6663EDEA}"/>
          </ac:spMkLst>
        </pc:spChg>
        <pc:spChg chg="add mod">
          <ac:chgData name="" userId="6817d514398f027a" providerId="LiveId" clId="{9EBBB995-5151-4D27-B42C-4A4A75AD1EBB}" dt="2021-07-14T06:16:14.973" v="6609" actId="108"/>
          <ac:spMkLst>
            <pc:docMk/>
            <pc:sldMk cId="1243536530" sldId="278"/>
            <ac:spMk id="14" creationId="{648AF2AB-54D3-431B-A09D-7EE6AF533F72}"/>
          </ac:spMkLst>
        </pc:spChg>
        <pc:spChg chg="add del mod">
          <ac:chgData name="" userId="6817d514398f027a" providerId="LiveId" clId="{9EBBB995-5151-4D27-B42C-4A4A75AD1EBB}" dt="2021-07-13T06:31:11.662" v="2575" actId="478"/>
          <ac:spMkLst>
            <pc:docMk/>
            <pc:sldMk cId="1243536530" sldId="278"/>
            <ac:spMk id="15" creationId="{E97E650F-5E8B-4581-A421-AF83590BCA4B}"/>
          </ac:spMkLst>
        </pc:spChg>
        <pc:spChg chg="add del mod">
          <ac:chgData name="" userId="6817d514398f027a" providerId="LiveId" clId="{9EBBB995-5151-4D27-B42C-4A4A75AD1EBB}" dt="2021-07-13T06:30:27.219" v="2564" actId="478"/>
          <ac:spMkLst>
            <pc:docMk/>
            <pc:sldMk cId="1243536530" sldId="278"/>
            <ac:spMk id="16" creationId="{8DF0B1C5-453A-453C-9F58-1CBA25C28ED5}"/>
          </ac:spMkLst>
        </pc:spChg>
        <pc:spChg chg="add del mod">
          <ac:chgData name="" userId="6817d514398f027a" providerId="LiveId" clId="{9EBBB995-5151-4D27-B42C-4A4A75AD1EBB}" dt="2021-07-13T06:15:06.474" v="2459"/>
          <ac:spMkLst>
            <pc:docMk/>
            <pc:sldMk cId="1243536530" sldId="278"/>
            <ac:spMk id="17" creationId="{CE03E36E-12A7-444F-9461-1050FB663C83}"/>
          </ac:spMkLst>
        </pc:spChg>
        <pc:spChg chg="add del mod">
          <ac:chgData name="" userId="6817d514398f027a" providerId="LiveId" clId="{9EBBB995-5151-4D27-B42C-4A4A75AD1EBB}" dt="2021-07-13T06:09:15.488" v="2390"/>
          <ac:spMkLst>
            <pc:docMk/>
            <pc:sldMk cId="1243536530" sldId="278"/>
            <ac:spMk id="33" creationId="{FB1C2701-13A8-4690-96A2-FCB96CCAD5B3}"/>
          </ac:spMkLst>
        </pc:spChg>
        <pc:spChg chg="add del mod">
          <ac:chgData name="" userId="6817d514398f027a" providerId="LiveId" clId="{9EBBB995-5151-4D27-B42C-4A4A75AD1EBB}" dt="2021-07-13T06:09:17.644" v="2399"/>
          <ac:spMkLst>
            <pc:docMk/>
            <pc:sldMk cId="1243536530" sldId="278"/>
            <ac:spMk id="34" creationId="{FB1C2701-13A8-4690-96A2-FCB96CCAD5B3}"/>
          </ac:spMkLst>
        </pc:spChg>
        <pc:spChg chg="add del mod">
          <ac:chgData name="" userId="6817d514398f027a" providerId="LiveId" clId="{9EBBB995-5151-4D27-B42C-4A4A75AD1EBB}" dt="2021-07-13T06:10:21.294" v="2410"/>
          <ac:spMkLst>
            <pc:docMk/>
            <pc:sldMk cId="1243536530" sldId="278"/>
            <ac:spMk id="35" creationId="{FB1C2701-13A8-4690-96A2-FCB96CCAD5B3}"/>
          </ac:spMkLst>
        </pc:spChg>
        <pc:spChg chg="add del mod">
          <ac:chgData name="" userId="6817d514398f027a" providerId="LiveId" clId="{9EBBB995-5151-4D27-B42C-4A4A75AD1EBB}" dt="2021-07-13T06:30:37.035" v="2567" actId="478"/>
          <ac:spMkLst>
            <pc:docMk/>
            <pc:sldMk cId="1243536530" sldId="278"/>
            <ac:spMk id="36" creationId="{FB1C2701-13A8-4690-96A2-FCB96CCAD5B3}"/>
          </ac:spMkLst>
        </pc:spChg>
        <pc:spChg chg="add mod ord">
          <ac:chgData name="" userId="6817d514398f027a" providerId="LiveId" clId="{9EBBB995-5151-4D27-B42C-4A4A75AD1EBB}" dt="2021-07-13T06:33:24.406" v="2588" actId="1076"/>
          <ac:spMkLst>
            <pc:docMk/>
            <pc:sldMk cId="1243536530" sldId="278"/>
            <ac:spMk id="37" creationId="{08D3ED4F-3EE6-4AC8-B651-6370CB484A66}"/>
          </ac:spMkLst>
        </pc:spChg>
        <pc:spChg chg="add mod ord">
          <ac:chgData name="" userId="6817d514398f027a" providerId="LiveId" clId="{9EBBB995-5151-4D27-B42C-4A4A75AD1EBB}" dt="2021-07-13T06:33:30.766" v="2589" actId="1076"/>
          <ac:spMkLst>
            <pc:docMk/>
            <pc:sldMk cId="1243536530" sldId="278"/>
            <ac:spMk id="38" creationId="{5E07F37E-55D3-45D6-96D3-FC62F1217EB6}"/>
          </ac:spMkLst>
        </pc:spChg>
        <pc:spChg chg="add del mod">
          <ac:chgData name="" userId="6817d514398f027a" providerId="LiveId" clId="{9EBBB995-5151-4D27-B42C-4A4A75AD1EBB}" dt="2021-07-13T06:30:31.140" v="2565" actId="478"/>
          <ac:spMkLst>
            <pc:docMk/>
            <pc:sldMk cId="1243536530" sldId="278"/>
            <ac:spMk id="39" creationId="{7ADA32BC-0642-4F5A-B8CE-7C10B85FC698}"/>
          </ac:spMkLst>
        </pc:spChg>
        <pc:spChg chg="add del mod">
          <ac:chgData name="" userId="6817d514398f027a" providerId="LiveId" clId="{9EBBB995-5151-4D27-B42C-4A4A75AD1EBB}" dt="2021-07-13T06:12:53.729" v="2429"/>
          <ac:spMkLst>
            <pc:docMk/>
            <pc:sldMk cId="1243536530" sldId="278"/>
            <ac:spMk id="40" creationId="{2FCD20B5-EE06-4855-B3D9-89A436D2298C}"/>
          </ac:spMkLst>
        </pc:spChg>
        <pc:spChg chg="add mod ord">
          <ac:chgData name="" userId="6817d514398f027a" providerId="LiveId" clId="{9EBBB995-5151-4D27-B42C-4A4A75AD1EBB}" dt="2021-07-13T06:33:16.770" v="2587" actId="1076"/>
          <ac:spMkLst>
            <pc:docMk/>
            <pc:sldMk cId="1243536530" sldId="278"/>
            <ac:spMk id="41" creationId="{2FCD20B5-EE06-4855-B3D9-89A436D2298C}"/>
          </ac:spMkLst>
        </pc:spChg>
        <pc:spChg chg="add mod">
          <ac:chgData name="" userId="6817d514398f027a" providerId="LiveId" clId="{9EBBB995-5151-4D27-B42C-4A4A75AD1EBB}" dt="2021-07-13T06:31:26.060" v="2576" actId="1076"/>
          <ac:spMkLst>
            <pc:docMk/>
            <pc:sldMk cId="1243536530" sldId="278"/>
            <ac:spMk id="42" creationId="{183A0F64-593C-45E5-A002-1E8A6F309FBD}"/>
          </ac:spMkLst>
        </pc:spChg>
        <pc:spChg chg="add mod">
          <ac:chgData name="" userId="6817d514398f027a" providerId="LiveId" clId="{9EBBB995-5151-4D27-B42C-4A4A75AD1EBB}" dt="2021-07-14T04:07:46.951" v="5521" actId="207"/>
          <ac:spMkLst>
            <pc:docMk/>
            <pc:sldMk cId="1243536530" sldId="278"/>
            <ac:spMk id="66" creationId="{5D0CDBC6-017A-441E-A402-5342475AA92C}"/>
          </ac:spMkLst>
        </pc:spChg>
        <pc:spChg chg="add mod">
          <ac:chgData name="" userId="6817d514398f027a" providerId="LiveId" clId="{9EBBB995-5151-4D27-B42C-4A4A75AD1EBB}" dt="2021-07-13T06:33:50.702" v="2592" actId="1076"/>
          <ac:spMkLst>
            <pc:docMk/>
            <pc:sldMk cId="1243536530" sldId="278"/>
            <ac:spMk id="67" creationId="{BE85E9EE-4B1F-4677-A7DA-019ED1C2F16B}"/>
          </ac:spMkLst>
        </pc:spChg>
        <pc:spChg chg="add del mod">
          <ac:chgData name="" userId="6817d514398f027a" providerId="LiveId" clId="{9EBBB995-5151-4D27-B42C-4A4A75AD1EBB}" dt="2021-07-13T06:29:07.333" v="2541" actId="478"/>
          <ac:spMkLst>
            <pc:docMk/>
            <pc:sldMk cId="1243536530" sldId="278"/>
            <ac:spMk id="68" creationId="{260CD3F4-0B97-45FF-B978-D33922D2E79C}"/>
          </ac:spMkLst>
        </pc:spChg>
        <pc:spChg chg="add mod">
          <ac:chgData name="" userId="6817d514398f027a" providerId="LiveId" clId="{9EBBB995-5151-4D27-B42C-4A4A75AD1EBB}" dt="2021-07-14T04:07:46.951" v="5521" actId="207"/>
          <ac:spMkLst>
            <pc:docMk/>
            <pc:sldMk cId="1243536530" sldId="278"/>
            <ac:spMk id="69" creationId="{4183CE18-1EA7-482C-B35B-52228C279DDF}"/>
          </ac:spMkLst>
        </pc:spChg>
        <pc:spChg chg="add mod">
          <ac:chgData name="" userId="6817d514398f027a" providerId="LiveId" clId="{9EBBB995-5151-4D27-B42C-4A4A75AD1EBB}" dt="2021-07-13T06:33:24.406" v="2588" actId="1076"/>
          <ac:spMkLst>
            <pc:docMk/>
            <pc:sldMk cId="1243536530" sldId="278"/>
            <ac:spMk id="70" creationId="{6B494C6B-25FA-4946-99F3-2D26FA0388FF}"/>
          </ac:spMkLst>
        </pc:spChg>
        <pc:spChg chg="add del mod">
          <ac:chgData name="" userId="6817d514398f027a" providerId="LiveId" clId="{9EBBB995-5151-4D27-B42C-4A4A75AD1EBB}" dt="2021-07-13T06:29:48.563" v="2555" actId="478"/>
          <ac:spMkLst>
            <pc:docMk/>
            <pc:sldMk cId="1243536530" sldId="278"/>
            <ac:spMk id="71" creationId="{E8C4E719-B83B-44D2-8DBD-DD430542DA90}"/>
          </ac:spMkLst>
        </pc:spChg>
        <pc:spChg chg="add mod">
          <ac:chgData name="" userId="6817d514398f027a" providerId="LiveId" clId="{9EBBB995-5151-4D27-B42C-4A4A75AD1EBB}" dt="2021-07-14T04:07:46.951" v="5521" actId="207"/>
          <ac:spMkLst>
            <pc:docMk/>
            <pc:sldMk cId="1243536530" sldId="278"/>
            <ac:spMk id="72" creationId="{EB4DCD00-FB84-4183-AE19-009A5D5DC4DC}"/>
          </ac:spMkLst>
        </pc:spChg>
        <pc:spChg chg="add mod">
          <ac:chgData name="" userId="6817d514398f027a" providerId="LiveId" clId="{9EBBB995-5151-4D27-B42C-4A4A75AD1EBB}" dt="2021-07-13T06:33:44.780" v="2591" actId="1076"/>
          <ac:spMkLst>
            <pc:docMk/>
            <pc:sldMk cId="1243536530" sldId="278"/>
            <ac:spMk id="73" creationId="{E3D93413-10DF-4B88-B43B-1FB8882D2C79}"/>
          </ac:spMkLst>
        </pc:spChg>
        <pc:spChg chg="add del mod">
          <ac:chgData name="" userId="6817d514398f027a" providerId="LiveId" clId="{9EBBB995-5151-4D27-B42C-4A4A75AD1EBB}" dt="2021-07-13T06:30:35.182" v="2566" actId="478"/>
          <ac:spMkLst>
            <pc:docMk/>
            <pc:sldMk cId="1243536530" sldId="278"/>
            <ac:spMk id="74" creationId="{87CF3D87-28B4-4F2E-8ED7-9D1A37FB728E}"/>
          </ac:spMkLst>
        </pc:spChg>
        <pc:spChg chg="add del">
          <ac:chgData name="" userId="6817d514398f027a" providerId="LiveId" clId="{9EBBB995-5151-4D27-B42C-4A4A75AD1EBB}" dt="2021-07-13T06:31:51.015" v="2579" actId="478"/>
          <ac:spMkLst>
            <pc:docMk/>
            <pc:sldMk cId="1243536530" sldId="278"/>
            <ac:spMk id="75" creationId="{9C0A6BFB-9817-4409-8D08-1F5341D0AB6D}"/>
          </ac:spMkLst>
        </pc:spChg>
        <pc:grpChg chg="add del">
          <ac:chgData name="" userId="6817d514398f027a" providerId="LiveId" clId="{9EBBB995-5151-4D27-B42C-4A4A75AD1EBB}" dt="2021-07-13T06:04:46.056" v="2359" actId="478"/>
          <ac:grpSpMkLst>
            <pc:docMk/>
            <pc:sldMk cId="1243536530" sldId="278"/>
            <ac:grpSpMk id="10" creationId="{CED97867-BACC-4FAF-AD05-27487EBBABB3}"/>
          </ac:grpSpMkLst>
        </pc:grpChg>
        <pc:grpChg chg="add del">
          <ac:chgData name="" userId="6817d514398f027a" providerId="LiveId" clId="{9EBBB995-5151-4D27-B42C-4A4A75AD1EBB}" dt="2021-07-13T06:04:47.512" v="2360" actId="478"/>
          <ac:grpSpMkLst>
            <pc:docMk/>
            <pc:sldMk cId="1243536530" sldId="278"/>
            <ac:grpSpMk id="18" creationId="{0DF98DFF-8468-4F35-8E68-0962BEDDE90A}"/>
          </ac:grpSpMkLst>
        </pc:grpChg>
        <pc:grpChg chg="add del">
          <ac:chgData name="" userId="6817d514398f027a" providerId="LiveId" clId="{9EBBB995-5151-4D27-B42C-4A4A75AD1EBB}" dt="2021-07-13T06:04:49.100" v="2361" actId="478"/>
          <ac:grpSpMkLst>
            <pc:docMk/>
            <pc:sldMk cId="1243536530" sldId="278"/>
            <ac:grpSpMk id="21" creationId="{AF2CD610-4EC7-46E8-B113-C494B2026F7D}"/>
          </ac:grpSpMkLst>
        </pc:grpChg>
        <pc:grpChg chg="add del">
          <ac:chgData name="" userId="6817d514398f027a" providerId="LiveId" clId="{9EBBB995-5151-4D27-B42C-4A4A75AD1EBB}" dt="2021-07-13T06:04:49.502" v="2362" actId="478"/>
          <ac:grpSpMkLst>
            <pc:docMk/>
            <pc:sldMk cId="1243536530" sldId="278"/>
            <ac:grpSpMk id="24" creationId="{8E86C53E-6702-4BC2-A069-02347E58A194}"/>
          </ac:grpSpMkLst>
        </pc:grpChg>
        <pc:grpChg chg="add del">
          <ac:chgData name="" userId="6817d514398f027a" providerId="LiveId" clId="{9EBBB995-5151-4D27-B42C-4A4A75AD1EBB}" dt="2021-07-13T06:04:51.333" v="2364" actId="478"/>
          <ac:grpSpMkLst>
            <pc:docMk/>
            <pc:sldMk cId="1243536530" sldId="278"/>
            <ac:grpSpMk id="27" creationId="{FB2E4B70-645A-488B-9B55-A8E120C3EDDC}"/>
          </ac:grpSpMkLst>
        </pc:grpChg>
        <pc:grpChg chg="add del">
          <ac:chgData name="" userId="6817d514398f027a" providerId="LiveId" clId="{9EBBB995-5151-4D27-B42C-4A4A75AD1EBB}" dt="2021-07-13T06:04:50.974" v="2363" actId="478"/>
          <ac:grpSpMkLst>
            <pc:docMk/>
            <pc:sldMk cId="1243536530" sldId="278"/>
            <ac:grpSpMk id="30" creationId="{C54C1EFE-D8FE-483B-ADE9-C3E1D957E6D3}"/>
          </ac:grpSpMkLst>
        </pc:grpChg>
        <pc:cxnChg chg="add del mod">
          <ac:chgData name="" userId="6817d514398f027a" providerId="LiveId" clId="{9EBBB995-5151-4D27-B42C-4A4A75AD1EBB}" dt="2021-07-13T06:19:05.461" v="2490" actId="478"/>
          <ac:cxnSpMkLst>
            <pc:docMk/>
            <pc:sldMk cId="1243536530" sldId="278"/>
            <ac:cxnSpMk id="44" creationId="{D8D826D6-F76F-4000-936E-7346B392809B}"/>
          </ac:cxnSpMkLst>
        </pc:cxnChg>
        <pc:cxnChg chg="add del mod">
          <ac:chgData name="" userId="6817d514398f027a" providerId="LiveId" clId="{9EBBB995-5151-4D27-B42C-4A4A75AD1EBB}" dt="2021-07-13T06:19:07.015" v="2491" actId="478"/>
          <ac:cxnSpMkLst>
            <pc:docMk/>
            <pc:sldMk cId="1243536530" sldId="278"/>
            <ac:cxnSpMk id="49" creationId="{A8FDE93D-6809-4D82-B696-16FC9DA37A0F}"/>
          </ac:cxnSpMkLst>
        </pc:cxnChg>
        <pc:cxnChg chg="add del mod">
          <ac:chgData name="" userId="6817d514398f027a" providerId="LiveId" clId="{9EBBB995-5151-4D27-B42C-4A4A75AD1EBB}" dt="2021-07-13T06:20:01.817" v="2501" actId="478"/>
          <ac:cxnSpMkLst>
            <pc:docMk/>
            <pc:sldMk cId="1243536530" sldId="278"/>
            <ac:cxnSpMk id="51" creationId="{DDC153C5-64BD-4C5F-BB6B-02CF3C1168A0}"/>
          </ac:cxnSpMkLst>
        </pc:cxnChg>
        <pc:cxnChg chg="add del mod">
          <ac:chgData name="" userId="6817d514398f027a" providerId="LiveId" clId="{9EBBB995-5151-4D27-B42C-4A4A75AD1EBB}" dt="2021-07-13T06:20:39.462" v="2509" actId="478"/>
          <ac:cxnSpMkLst>
            <pc:docMk/>
            <pc:sldMk cId="1243536530" sldId="278"/>
            <ac:cxnSpMk id="61" creationId="{B47799B0-E4D3-41D7-A753-B6F88ABF6599}"/>
          </ac:cxnSpMkLst>
        </pc:cxnChg>
        <pc:cxnChg chg="add del mod">
          <ac:chgData name="" userId="6817d514398f027a" providerId="LiveId" clId="{9EBBB995-5151-4D27-B42C-4A4A75AD1EBB}" dt="2021-07-13T06:36:11.432" v="2608" actId="478"/>
          <ac:cxnSpMkLst>
            <pc:docMk/>
            <pc:sldMk cId="1243536530" sldId="278"/>
            <ac:cxnSpMk id="77" creationId="{AFC75E93-1B37-476A-90C6-F8D24939D4A2}"/>
          </ac:cxnSpMkLst>
        </pc:cxnChg>
        <pc:cxnChg chg="add del mod">
          <ac:chgData name="" userId="6817d514398f027a" providerId="LiveId" clId="{9EBBB995-5151-4D27-B42C-4A4A75AD1EBB}" dt="2021-07-13T06:36:26.991" v="2610" actId="11529"/>
          <ac:cxnSpMkLst>
            <pc:docMk/>
            <pc:sldMk cId="1243536530" sldId="278"/>
            <ac:cxnSpMk id="85" creationId="{999F6A99-0703-4D8F-9808-362567604D93}"/>
          </ac:cxnSpMkLst>
        </pc:cxnChg>
        <pc:cxnChg chg="add mod">
          <ac:chgData name="" userId="6817d514398f027a" providerId="LiveId" clId="{9EBBB995-5151-4D27-B42C-4A4A75AD1EBB}" dt="2021-07-13T06:40:10.112" v="2636" actId="14100"/>
          <ac:cxnSpMkLst>
            <pc:docMk/>
            <pc:sldMk cId="1243536530" sldId="278"/>
            <ac:cxnSpMk id="87" creationId="{91128F3D-20C1-4F43-A1F9-41294301C702}"/>
          </ac:cxnSpMkLst>
        </pc:cxnChg>
        <pc:cxnChg chg="add mod">
          <ac:chgData name="" userId="6817d514398f027a" providerId="LiveId" clId="{9EBBB995-5151-4D27-B42C-4A4A75AD1EBB}" dt="2021-07-13T06:39:55.892" v="2635" actId="692"/>
          <ac:cxnSpMkLst>
            <pc:docMk/>
            <pc:sldMk cId="1243536530" sldId="278"/>
            <ac:cxnSpMk id="89" creationId="{9E99B7AB-FA30-4C51-8515-A8968C40E549}"/>
          </ac:cxnSpMkLst>
        </pc:cxnChg>
        <pc:cxnChg chg="add mod">
          <ac:chgData name="" userId="6817d514398f027a" providerId="LiveId" clId="{9EBBB995-5151-4D27-B42C-4A4A75AD1EBB}" dt="2021-07-13T06:40:45.593" v="2640" actId="1076"/>
          <ac:cxnSpMkLst>
            <pc:docMk/>
            <pc:sldMk cId="1243536530" sldId="278"/>
            <ac:cxnSpMk id="93" creationId="{1E5CAA62-0A0A-4B64-8F21-3889FDF7D4ED}"/>
          </ac:cxnSpMkLst>
        </pc:cxnChg>
        <pc:cxnChg chg="add mod">
          <ac:chgData name="" userId="6817d514398f027a" providerId="LiveId" clId="{9EBBB995-5151-4D27-B42C-4A4A75AD1EBB}" dt="2021-07-13T06:40:45.593" v="2640" actId="1076"/>
          <ac:cxnSpMkLst>
            <pc:docMk/>
            <pc:sldMk cId="1243536530" sldId="278"/>
            <ac:cxnSpMk id="94" creationId="{158F8A07-80EE-4470-AF5A-8D949F2F36DE}"/>
          </ac:cxnSpMkLst>
        </pc:cxnChg>
        <pc:cxnChg chg="add mod">
          <ac:chgData name="" userId="6817d514398f027a" providerId="LiveId" clId="{9EBBB995-5151-4D27-B42C-4A4A75AD1EBB}" dt="2021-07-13T06:40:55.158" v="2642" actId="1076"/>
          <ac:cxnSpMkLst>
            <pc:docMk/>
            <pc:sldMk cId="1243536530" sldId="278"/>
            <ac:cxnSpMk id="95" creationId="{572C5B55-1226-4D69-94E8-4BE4F8B78F39}"/>
          </ac:cxnSpMkLst>
        </pc:cxnChg>
        <pc:cxnChg chg="add mod">
          <ac:chgData name="" userId="6817d514398f027a" providerId="LiveId" clId="{9EBBB995-5151-4D27-B42C-4A4A75AD1EBB}" dt="2021-07-13T06:40:55.158" v="2642" actId="1076"/>
          <ac:cxnSpMkLst>
            <pc:docMk/>
            <pc:sldMk cId="1243536530" sldId="278"/>
            <ac:cxnSpMk id="96" creationId="{6EC39757-879C-44AB-AAEE-7D0DEC48FC34}"/>
          </ac:cxnSpMkLst>
        </pc:cxnChg>
        <pc:cxnChg chg="add mod">
          <ac:chgData name="" userId="6817d514398f027a" providerId="LiveId" clId="{9EBBB995-5151-4D27-B42C-4A4A75AD1EBB}" dt="2021-07-13T06:41:04.409" v="2644" actId="1076"/>
          <ac:cxnSpMkLst>
            <pc:docMk/>
            <pc:sldMk cId="1243536530" sldId="278"/>
            <ac:cxnSpMk id="97" creationId="{7B601128-2789-4118-9007-E0946C817B1C}"/>
          </ac:cxnSpMkLst>
        </pc:cxnChg>
        <pc:cxnChg chg="add mod">
          <ac:chgData name="" userId="6817d514398f027a" providerId="LiveId" clId="{9EBBB995-5151-4D27-B42C-4A4A75AD1EBB}" dt="2021-07-13T06:41:04.409" v="2644" actId="1076"/>
          <ac:cxnSpMkLst>
            <pc:docMk/>
            <pc:sldMk cId="1243536530" sldId="278"/>
            <ac:cxnSpMk id="98" creationId="{F5D21445-1F16-43D2-86E3-092E726B07BC}"/>
          </ac:cxnSpMkLst>
        </pc:cxnChg>
      </pc:sldChg>
      <pc:sldChg chg="addSp delSp modSp add ord delAnim modAnim">
        <pc:chgData name="" userId="6817d514398f027a" providerId="LiveId" clId="{9EBBB995-5151-4D27-B42C-4A4A75AD1EBB}" dt="2021-07-14T04:08:45.279" v="5527" actId="207"/>
        <pc:sldMkLst>
          <pc:docMk/>
          <pc:sldMk cId="2135376150" sldId="279"/>
        </pc:sldMkLst>
        <pc:spChg chg="mod">
          <ac:chgData name="" userId="6817d514398f027a" providerId="LiveId" clId="{9EBBB995-5151-4D27-B42C-4A4A75AD1EBB}" dt="2021-07-13T06:45:40.759" v="2662"/>
          <ac:spMkLst>
            <pc:docMk/>
            <pc:sldMk cId="2135376150" sldId="279"/>
            <ac:spMk id="2" creationId="{6FC6F7E0-815D-4981-A574-B8C8D4B3D5FE}"/>
          </ac:spMkLst>
        </pc:spChg>
        <pc:spChg chg="add mod">
          <ac:chgData name="" userId="6817d514398f027a" providerId="LiveId" clId="{9EBBB995-5151-4D27-B42C-4A4A75AD1EBB}" dt="2021-07-13T08:32:37.701" v="3591" actId="1076"/>
          <ac:spMkLst>
            <pc:docMk/>
            <pc:sldMk cId="2135376150" sldId="279"/>
            <ac:spMk id="3" creationId="{7D18E27D-DA8A-4FC2-B9AB-71D5EEFF441B}"/>
          </ac:spMkLst>
        </pc:spChg>
        <pc:spChg chg="add mod">
          <ac:chgData name="" userId="6817d514398f027a" providerId="LiveId" clId="{9EBBB995-5151-4D27-B42C-4A4A75AD1EBB}" dt="2021-07-13T07:10:42.907" v="3017" actId="1076"/>
          <ac:spMkLst>
            <pc:docMk/>
            <pc:sldMk cId="2135376150" sldId="279"/>
            <ac:spMk id="4" creationId="{E311FDD1-E59E-44FC-8BC9-6D273FDE4040}"/>
          </ac:spMkLst>
        </pc:spChg>
        <pc:spChg chg="del">
          <ac:chgData name="" userId="6817d514398f027a" providerId="LiveId" clId="{9EBBB995-5151-4D27-B42C-4A4A75AD1EBB}" dt="2021-07-13T01:51:24.840" v="1767" actId="478"/>
          <ac:spMkLst>
            <pc:docMk/>
            <pc:sldMk cId="2135376150" sldId="279"/>
            <ac:spMk id="9" creationId="{10F18691-D090-47BF-B36F-AA7AD6237B3F}"/>
          </ac:spMkLst>
        </pc:spChg>
        <pc:spChg chg="add del">
          <ac:chgData name="" userId="6817d514398f027a" providerId="LiveId" clId="{9EBBB995-5151-4D27-B42C-4A4A75AD1EBB}" dt="2021-07-13T06:45:05.479" v="2658" actId="478"/>
          <ac:spMkLst>
            <pc:docMk/>
            <pc:sldMk cId="2135376150" sldId="279"/>
            <ac:spMk id="10" creationId="{5DEF5354-DE58-42B1-99C7-83BA56B3C57E}"/>
          </ac:spMkLst>
        </pc:spChg>
        <pc:spChg chg="add del">
          <ac:chgData name="" userId="6817d514398f027a" providerId="LiveId" clId="{9EBBB995-5151-4D27-B42C-4A4A75AD1EBB}" dt="2021-07-13T06:45:29.085" v="2659" actId="478"/>
          <ac:spMkLst>
            <pc:docMk/>
            <pc:sldMk cId="2135376150" sldId="279"/>
            <ac:spMk id="11" creationId="{B77CF2AB-75DF-4F82-95A0-7A204E7D1D7D}"/>
          </ac:spMkLst>
        </pc:spChg>
        <pc:spChg chg="add del">
          <ac:chgData name="" userId="6817d514398f027a" providerId="LiveId" clId="{9EBBB995-5151-4D27-B42C-4A4A75AD1EBB}" dt="2021-07-13T06:50:01.107" v="2665" actId="478"/>
          <ac:spMkLst>
            <pc:docMk/>
            <pc:sldMk cId="2135376150" sldId="279"/>
            <ac:spMk id="12" creationId="{9F8AD552-1B20-4FE4-96A9-CCFF914609A8}"/>
          </ac:spMkLst>
        </pc:spChg>
        <pc:spChg chg="add del">
          <ac:chgData name="" userId="6817d514398f027a" providerId="LiveId" clId="{9EBBB995-5151-4D27-B42C-4A4A75AD1EBB}" dt="2021-07-13T06:50:01.107" v="2665" actId="478"/>
          <ac:spMkLst>
            <pc:docMk/>
            <pc:sldMk cId="2135376150" sldId="279"/>
            <ac:spMk id="13" creationId="{EB506E11-8F9C-4B22-AE0A-7A231A5B6CB9}"/>
          </ac:spMkLst>
        </pc:spChg>
        <pc:spChg chg="add del">
          <ac:chgData name="" userId="6817d514398f027a" providerId="LiveId" clId="{9EBBB995-5151-4D27-B42C-4A4A75AD1EBB}" dt="2021-07-13T06:50:01.107" v="2665" actId="478"/>
          <ac:spMkLst>
            <pc:docMk/>
            <pc:sldMk cId="2135376150" sldId="279"/>
            <ac:spMk id="14" creationId="{DE322CC6-3D9C-492D-8609-E91AC0E29CA8}"/>
          </ac:spMkLst>
        </pc:spChg>
        <pc:spChg chg="add del mod">
          <ac:chgData name="" userId="6817d514398f027a" providerId="LiveId" clId="{9EBBB995-5151-4D27-B42C-4A4A75AD1EBB}" dt="2021-07-13T06:50:01.107" v="2665" actId="478"/>
          <ac:spMkLst>
            <pc:docMk/>
            <pc:sldMk cId="2135376150" sldId="279"/>
            <ac:spMk id="15" creationId="{52D2255C-BAD8-43D9-A122-BA484EB27AA1}"/>
          </ac:spMkLst>
        </pc:spChg>
        <pc:spChg chg="add del">
          <ac:chgData name="" userId="6817d514398f027a" providerId="LiveId" clId="{9EBBB995-5151-4D27-B42C-4A4A75AD1EBB}" dt="2021-07-13T06:50:01.107" v="2665" actId="478"/>
          <ac:spMkLst>
            <pc:docMk/>
            <pc:sldMk cId="2135376150" sldId="279"/>
            <ac:spMk id="16" creationId="{7BE08AB8-08FE-4C33-B080-A0254D9C5725}"/>
          </ac:spMkLst>
        </pc:spChg>
        <pc:spChg chg="add del">
          <ac:chgData name="" userId="6817d514398f027a" providerId="LiveId" clId="{9EBBB995-5151-4D27-B42C-4A4A75AD1EBB}" dt="2021-07-13T06:50:01.107" v="2665" actId="478"/>
          <ac:spMkLst>
            <pc:docMk/>
            <pc:sldMk cId="2135376150" sldId="279"/>
            <ac:spMk id="17" creationId="{5B023A23-997E-4227-8593-9350EC09AA24}"/>
          </ac:spMkLst>
        </pc:spChg>
        <pc:spChg chg="add del">
          <ac:chgData name="" userId="6817d514398f027a" providerId="LiveId" clId="{9EBBB995-5151-4D27-B42C-4A4A75AD1EBB}" dt="2021-07-13T06:50:01.107" v="2665" actId="478"/>
          <ac:spMkLst>
            <pc:docMk/>
            <pc:sldMk cId="2135376150" sldId="279"/>
            <ac:spMk id="18" creationId="{03FD10CC-EACE-4735-8023-5F12396AB448}"/>
          </ac:spMkLst>
        </pc:spChg>
        <pc:spChg chg="add del">
          <ac:chgData name="" userId="6817d514398f027a" providerId="LiveId" clId="{9EBBB995-5151-4D27-B42C-4A4A75AD1EBB}" dt="2021-07-13T06:50:01.107" v="2665" actId="478"/>
          <ac:spMkLst>
            <pc:docMk/>
            <pc:sldMk cId="2135376150" sldId="279"/>
            <ac:spMk id="19" creationId="{90C3261A-71EA-43EE-A144-E1D7AD26FCE1}"/>
          </ac:spMkLst>
        </pc:spChg>
        <pc:spChg chg="add del">
          <ac:chgData name="" userId="6817d514398f027a" providerId="LiveId" clId="{9EBBB995-5151-4D27-B42C-4A4A75AD1EBB}" dt="2021-07-13T06:50:01.107" v="2665" actId="478"/>
          <ac:spMkLst>
            <pc:docMk/>
            <pc:sldMk cId="2135376150" sldId="279"/>
            <ac:spMk id="20" creationId="{83837063-EC4D-44EF-954C-5DCD5CCD7A4F}"/>
          </ac:spMkLst>
        </pc:spChg>
        <pc:spChg chg="add del">
          <ac:chgData name="" userId="6817d514398f027a" providerId="LiveId" clId="{9EBBB995-5151-4D27-B42C-4A4A75AD1EBB}" dt="2021-07-13T06:50:01.107" v="2665" actId="478"/>
          <ac:spMkLst>
            <pc:docMk/>
            <pc:sldMk cId="2135376150" sldId="279"/>
            <ac:spMk id="21" creationId="{A45FD6D0-8530-4CEA-AB26-EBE1E61C1079}"/>
          </ac:spMkLst>
        </pc:spChg>
        <pc:spChg chg="add del">
          <ac:chgData name="" userId="6817d514398f027a" providerId="LiveId" clId="{9EBBB995-5151-4D27-B42C-4A4A75AD1EBB}" dt="2021-07-13T06:50:01.107" v="2665" actId="478"/>
          <ac:spMkLst>
            <pc:docMk/>
            <pc:sldMk cId="2135376150" sldId="279"/>
            <ac:spMk id="22" creationId="{F9189C83-C0EE-468D-AD1A-B75E3138C670}"/>
          </ac:spMkLst>
        </pc:spChg>
        <pc:spChg chg="add del">
          <ac:chgData name="" userId="6817d514398f027a" providerId="LiveId" clId="{9EBBB995-5151-4D27-B42C-4A4A75AD1EBB}" dt="2021-07-13T06:50:01.107" v="2665" actId="478"/>
          <ac:spMkLst>
            <pc:docMk/>
            <pc:sldMk cId="2135376150" sldId="279"/>
            <ac:spMk id="23" creationId="{7CAB4827-F584-4906-868E-7F9707E6DECF}"/>
          </ac:spMkLst>
        </pc:spChg>
        <pc:spChg chg="add mod">
          <ac:chgData name="" userId="6817d514398f027a" providerId="LiveId" clId="{9EBBB995-5151-4D27-B42C-4A4A75AD1EBB}" dt="2021-07-14T04:08:45.279" v="5527" actId="207"/>
          <ac:spMkLst>
            <pc:docMk/>
            <pc:sldMk cId="2135376150" sldId="279"/>
            <ac:spMk id="38" creationId="{7AF48AB7-A811-4EAF-98DB-4B5D7B85F189}"/>
          </ac:spMkLst>
        </pc:spChg>
        <pc:spChg chg="add mod">
          <ac:chgData name="" userId="6817d514398f027a" providerId="LiveId" clId="{9EBBB995-5151-4D27-B42C-4A4A75AD1EBB}" dt="2021-07-13T08:32:37.701" v="3591" actId="1076"/>
          <ac:spMkLst>
            <pc:docMk/>
            <pc:sldMk cId="2135376150" sldId="279"/>
            <ac:spMk id="39" creationId="{FBB7C702-426D-4C8B-9212-2FB5AA7C9385}"/>
          </ac:spMkLst>
        </pc:spChg>
        <pc:spChg chg="add mod">
          <ac:chgData name="" userId="6817d514398f027a" providerId="LiveId" clId="{9EBBB995-5151-4D27-B42C-4A4A75AD1EBB}" dt="2021-07-13T07:10:42.907" v="3017" actId="1076"/>
          <ac:spMkLst>
            <pc:docMk/>
            <pc:sldMk cId="2135376150" sldId="279"/>
            <ac:spMk id="40" creationId="{664A1AEF-EF47-4808-86B5-F218FFCF3BC8}"/>
          </ac:spMkLst>
        </pc:spChg>
        <pc:spChg chg="add mod">
          <ac:chgData name="" userId="6817d514398f027a" providerId="LiveId" clId="{9EBBB995-5151-4D27-B42C-4A4A75AD1EBB}" dt="2021-07-13T07:10:42.907" v="3017" actId="1076"/>
          <ac:spMkLst>
            <pc:docMk/>
            <pc:sldMk cId="2135376150" sldId="279"/>
            <ac:spMk id="41" creationId="{25B284FE-B76B-40C6-A6F6-8040B4F0C1E3}"/>
          </ac:spMkLst>
        </pc:spChg>
        <pc:spChg chg="add del">
          <ac:chgData name="" userId="6817d514398f027a" providerId="LiveId" clId="{9EBBB995-5151-4D27-B42C-4A4A75AD1EBB}" dt="2021-07-13T06:56:59.880" v="2734" actId="478"/>
          <ac:spMkLst>
            <pc:docMk/>
            <pc:sldMk cId="2135376150" sldId="279"/>
            <ac:spMk id="42" creationId="{863219DF-A34C-4797-8A6D-7626883458E3}"/>
          </ac:spMkLst>
        </pc:spChg>
        <pc:spChg chg="add mod">
          <ac:chgData name="" userId="6817d514398f027a" providerId="LiveId" clId="{9EBBB995-5151-4D27-B42C-4A4A75AD1EBB}" dt="2021-07-13T07:10:42.907" v="3017" actId="1076"/>
          <ac:spMkLst>
            <pc:docMk/>
            <pc:sldMk cId="2135376150" sldId="279"/>
            <ac:spMk id="43" creationId="{EA8625C4-67F5-4F50-BF45-8F340A726BA2}"/>
          </ac:spMkLst>
        </pc:spChg>
        <pc:spChg chg="add mod">
          <ac:chgData name="" userId="6817d514398f027a" providerId="LiveId" clId="{9EBBB995-5151-4D27-B42C-4A4A75AD1EBB}" dt="2021-07-13T07:10:42.907" v="3017" actId="1076"/>
          <ac:spMkLst>
            <pc:docMk/>
            <pc:sldMk cId="2135376150" sldId="279"/>
            <ac:spMk id="44" creationId="{0919A672-10C6-4237-BD4D-D9DFEF2C646A}"/>
          </ac:spMkLst>
        </pc:spChg>
        <pc:spChg chg="add mod">
          <ac:chgData name="" userId="6817d514398f027a" providerId="LiveId" clId="{9EBBB995-5151-4D27-B42C-4A4A75AD1EBB}" dt="2021-07-13T07:10:42.907" v="3017" actId="1076"/>
          <ac:spMkLst>
            <pc:docMk/>
            <pc:sldMk cId="2135376150" sldId="279"/>
            <ac:spMk id="45" creationId="{8E7FB0DA-9ADA-4751-B891-25AFC792F7A1}"/>
          </ac:spMkLst>
        </pc:spChg>
        <pc:spChg chg="add mod">
          <ac:chgData name="" userId="6817d514398f027a" providerId="LiveId" clId="{9EBBB995-5151-4D27-B42C-4A4A75AD1EBB}" dt="2021-07-13T07:10:42.907" v="3017" actId="1076"/>
          <ac:spMkLst>
            <pc:docMk/>
            <pc:sldMk cId="2135376150" sldId="279"/>
            <ac:spMk id="46" creationId="{A26EC8ED-B1FC-4017-B772-D3843D853F5D}"/>
          </ac:spMkLst>
        </pc:spChg>
        <pc:spChg chg="add mod">
          <ac:chgData name="" userId="6817d514398f027a" providerId="LiveId" clId="{9EBBB995-5151-4D27-B42C-4A4A75AD1EBB}" dt="2021-07-13T07:10:42.907" v="3017" actId="1076"/>
          <ac:spMkLst>
            <pc:docMk/>
            <pc:sldMk cId="2135376150" sldId="279"/>
            <ac:spMk id="47" creationId="{251A9A99-8690-41B9-91E4-4A98EF10CE60}"/>
          </ac:spMkLst>
        </pc:spChg>
        <pc:spChg chg="add del">
          <ac:chgData name="" userId="6817d514398f027a" providerId="LiveId" clId="{9EBBB995-5151-4D27-B42C-4A4A75AD1EBB}" dt="2021-07-13T06:58:43.193" v="2754" actId="478"/>
          <ac:spMkLst>
            <pc:docMk/>
            <pc:sldMk cId="2135376150" sldId="279"/>
            <ac:spMk id="48" creationId="{6A703353-A9E4-4A46-AA4A-4F8E2D2DAB4A}"/>
          </ac:spMkLst>
        </pc:spChg>
        <pc:spChg chg="add mod">
          <ac:chgData name="" userId="6817d514398f027a" providerId="LiveId" clId="{9EBBB995-5151-4D27-B42C-4A4A75AD1EBB}" dt="2021-07-13T07:10:42.907" v="3017" actId="1076"/>
          <ac:spMkLst>
            <pc:docMk/>
            <pc:sldMk cId="2135376150" sldId="279"/>
            <ac:spMk id="49" creationId="{FFD6F340-7517-49CF-9A8D-5948E6BD183C}"/>
          </ac:spMkLst>
        </pc:spChg>
        <pc:spChg chg="add mod">
          <ac:chgData name="" userId="6817d514398f027a" providerId="LiveId" clId="{9EBBB995-5151-4D27-B42C-4A4A75AD1EBB}" dt="2021-07-13T07:10:42.907" v="3017" actId="1076"/>
          <ac:spMkLst>
            <pc:docMk/>
            <pc:sldMk cId="2135376150" sldId="279"/>
            <ac:spMk id="50" creationId="{789D9C4E-760C-47A4-A076-3E39C9FE578A}"/>
          </ac:spMkLst>
        </pc:spChg>
        <pc:spChg chg="add mod ord">
          <ac:chgData name="" userId="6817d514398f027a" providerId="LiveId" clId="{9EBBB995-5151-4D27-B42C-4A4A75AD1EBB}" dt="2021-07-13T07:12:40.025" v="3050" actId="113"/>
          <ac:spMkLst>
            <pc:docMk/>
            <pc:sldMk cId="2135376150" sldId="279"/>
            <ac:spMk id="85" creationId="{F691C5FF-B54A-406B-B06D-5C6B394A6281}"/>
          </ac:spMkLst>
        </pc:spChg>
        <pc:picChg chg="add del">
          <ac:chgData name="" userId="6817d514398f027a" providerId="LiveId" clId="{9EBBB995-5151-4D27-B42C-4A4A75AD1EBB}" dt="2021-07-13T06:50:01.107" v="2665" actId="478"/>
          <ac:picMkLst>
            <pc:docMk/>
            <pc:sldMk cId="2135376150" sldId="279"/>
            <ac:picMk id="24" creationId="{C0FAEA69-74DB-4AB0-905A-A7C65F4F9F02}"/>
          </ac:picMkLst>
        </pc:picChg>
        <pc:picChg chg="add del">
          <ac:chgData name="" userId="6817d514398f027a" providerId="LiveId" clId="{9EBBB995-5151-4D27-B42C-4A4A75AD1EBB}" dt="2021-07-13T06:50:01.107" v="2665" actId="478"/>
          <ac:picMkLst>
            <pc:docMk/>
            <pc:sldMk cId="2135376150" sldId="279"/>
            <ac:picMk id="25" creationId="{09CF53E0-3B4C-4949-835D-9383D87F6F05}"/>
          </ac:picMkLst>
        </pc:picChg>
        <pc:picChg chg="add del">
          <ac:chgData name="" userId="6817d514398f027a" providerId="LiveId" clId="{9EBBB995-5151-4D27-B42C-4A4A75AD1EBB}" dt="2021-07-13T06:50:01.107" v="2665" actId="478"/>
          <ac:picMkLst>
            <pc:docMk/>
            <pc:sldMk cId="2135376150" sldId="279"/>
            <ac:picMk id="26" creationId="{67BFF2CE-35C7-439C-9824-C490EFB1AB18}"/>
          </ac:picMkLst>
        </pc:picChg>
        <pc:picChg chg="add del">
          <ac:chgData name="" userId="6817d514398f027a" providerId="LiveId" clId="{9EBBB995-5151-4D27-B42C-4A4A75AD1EBB}" dt="2021-07-13T06:50:01.107" v="2665" actId="478"/>
          <ac:picMkLst>
            <pc:docMk/>
            <pc:sldMk cId="2135376150" sldId="279"/>
            <ac:picMk id="27" creationId="{1BD7BBAD-0983-481A-B11C-5E767D2C4492}"/>
          </ac:picMkLst>
        </pc:picChg>
        <pc:picChg chg="add del">
          <ac:chgData name="" userId="6817d514398f027a" providerId="LiveId" clId="{9EBBB995-5151-4D27-B42C-4A4A75AD1EBB}" dt="2021-07-13T06:50:01.107" v="2665" actId="478"/>
          <ac:picMkLst>
            <pc:docMk/>
            <pc:sldMk cId="2135376150" sldId="279"/>
            <ac:picMk id="28" creationId="{A5E63173-301A-4B1E-8244-EF6EF1CEE3A8}"/>
          </ac:picMkLst>
        </pc:picChg>
        <pc:picChg chg="add del">
          <ac:chgData name="" userId="6817d514398f027a" providerId="LiveId" clId="{9EBBB995-5151-4D27-B42C-4A4A75AD1EBB}" dt="2021-07-13T06:50:01.107" v="2665" actId="478"/>
          <ac:picMkLst>
            <pc:docMk/>
            <pc:sldMk cId="2135376150" sldId="279"/>
            <ac:picMk id="29" creationId="{62B84E53-370D-4CA7-A457-2FB887B15E9F}"/>
          </ac:picMkLst>
        </pc:picChg>
        <pc:picChg chg="add del">
          <ac:chgData name="" userId="6817d514398f027a" providerId="LiveId" clId="{9EBBB995-5151-4D27-B42C-4A4A75AD1EBB}" dt="2021-07-13T06:50:01.107" v="2665" actId="478"/>
          <ac:picMkLst>
            <pc:docMk/>
            <pc:sldMk cId="2135376150" sldId="279"/>
            <ac:picMk id="30" creationId="{E002EB70-1770-4017-B32D-439DBC3F447F}"/>
          </ac:picMkLst>
        </pc:picChg>
        <pc:picChg chg="add del">
          <ac:chgData name="" userId="6817d514398f027a" providerId="LiveId" clId="{9EBBB995-5151-4D27-B42C-4A4A75AD1EBB}" dt="2021-07-13T06:50:01.107" v="2665" actId="478"/>
          <ac:picMkLst>
            <pc:docMk/>
            <pc:sldMk cId="2135376150" sldId="279"/>
            <ac:picMk id="31" creationId="{B6E7821F-2829-4CF5-BDCA-3078DFFD58DE}"/>
          </ac:picMkLst>
        </pc:picChg>
        <pc:picChg chg="add del">
          <ac:chgData name="" userId="6817d514398f027a" providerId="LiveId" clId="{9EBBB995-5151-4D27-B42C-4A4A75AD1EBB}" dt="2021-07-13T06:50:01.107" v="2665" actId="478"/>
          <ac:picMkLst>
            <pc:docMk/>
            <pc:sldMk cId="2135376150" sldId="279"/>
            <ac:picMk id="32" creationId="{90BCB902-5C25-4D43-B33A-3AB5F948954B}"/>
          </ac:picMkLst>
        </pc:picChg>
        <pc:picChg chg="add del">
          <ac:chgData name="" userId="6817d514398f027a" providerId="LiveId" clId="{9EBBB995-5151-4D27-B42C-4A4A75AD1EBB}" dt="2021-07-13T06:50:01.107" v="2665" actId="478"/>
          <ac:picMkLst>
            <pc:docMk/>
            <pc:sldMk cId="2135376150" sldId="279"/>
            <ac:picMk id="33" creationId="{9AA57FCB-3A27-4D77-8463-24E9126DF454}"/>
          </ac:picMkLst>
        </pc:picChg>
        <pc:picChg chg="add del">
          <ac:chgData name="" userId="6817d514398f027a" providerId="LiveId" clId="{9EBBB995-5151-4D27-B42C-4A4A75AD1EBB}" dt="2021-07-13T06:50:01.107" v="2665" actId="478"/>
          <ac:picMkLst>
            <pc:docMk/>
            <pc:sldMk cId="2135376150" sldId="279"/>
            <ac:picMk id="34" creationId="{E13F0B75-8A1E-4259-8BE2-BB9FE07522DB}"/>
          </ac:picMkLst>
        </pc:picChg>
        <pc:picChg chg="add del">
          <ac:chgData name="" userId="6817d514398f027a" providerId="LiveId" clId="{9EBBB995-5151-4D27-B42C-4A4A75AD1EBB}" dt="2021-07-13T06:50:01.107" v="2665" actId="478"/>
          <ac:picMkLst>
            <pc:docMk/>
            <pc:sldMk cId="2135376150" sldId="279"/>
            <ac:picMk id="35" creationId="{B6C50ED7-CAF4-4AE0-97EE-ECF198365390}"/>
          </ac:picMkLst>
        </pc:picChg>
        <pc:picChg chg="add del">
          <ac:chgData name="" userId="6817d514398f027a" providerId="LiveId" clId="{9EBBB995-5151-4D27-B42C-4A4A75AD1EBB}" dt="2021-07-13T06:50:01.107" v="2665" actId="478"/>
          <ac:picMkLst>
            <pc:docMk/>
            <pc:sldMk cId="2135376150" sldId="279"/>
            <ac:picMk id="36" creationId="{87D85CC6-4222-4197-86AC-905AF370F34A}"/>
          </ac:picMkLst>
        </pc:picChg>
        <pc:picChg chg="add del">
          <ac:chgData name="" userId="6817d514398f027a" providerId="LiveId" clId="{9EBBB995-5151-4D27-B42C-4A4A75AD1EBB}" dt="2021-07-13T06:50:01.107" v="2665" actId="478"/>
          <ac:picMkLst>
            <pc:docMk/>
            <pc:sldMk cId="2135376150" sldId="279"/>
            <ac:picMk id="37" creationId="{C4AD3AA1-5859-4C16-9DC7-0EC607612393}"/>
          </ac:picMkLst>
        </pc:picChg>
        <pc:cxnChg chg="add mod">
          <ac:chgData name="" userId="6817d514398f027a" providerId="LiveId" clId="{9EBBB995-5151-4D27-B42C-4A4A75AD1EBB}" dt="2021-07-13T08:32:37.701" v="3591" actId="1076"/>
          <ac:cxnSpMkLst>
            <pc:docMk/>
            <pc:sldMk cId="2135376150" sldId="279"/>
            <ac:cxnSpMk id="52" creationId="{5C75C17E-2386-411D-87D0-2A4588D827AA}"/>
          </ac:cxnSpMkLst>
        </pc:cxnChg>
        <pc:cxnChg chg="add mod">
          <ac:chgData name="" userId="6817d514398f027a" providerId="LiveId" clId="{9EBBB995-5151-4D27-B42C-4A4A75AD1EBB}" dt="2021-07-13T07:10:42.907" v="3017" actId="1076"/>
          <ac:cxnSpMkLst>
            <pc:docMk/>
            <pc:sldMk cId="2135376150" sldId="279"/>
            <ac:cxnSpMk id="56" creationId="{18E5CD65-99B8-4174-A4DA-190F5170387E}"/>
          </ac:cxnSpMkLst>
        </pc:cxnChg>
        <pc:cxnChg chg="add mod">
          <ac:chgData name="" userId="6817d514398f027a" providerId="LiveId" clId="{9EBBB995-5151-4D27-B42C-4A4A75AD1EBB}" dt="2021-07-13T07:10:42.907" v="3017" actId="1076"/>
          <ac:cxnSpMkLst>
            <pc:docMk/>
            <pc:sldMk cId="2135376150" sldId="279"/>
            <ac:cxnSpMk id="57" creationId="{E6F67510-3650-4A94-9691-AF0FE75EE133}"/>
          </ac:cxnSpMkLst>
        </pc:cxnChg>
        <pc:cxnChg chg="add mod">
          <ac:chgData name="" userId="6817d514398f027a" providerId="LiveId" clId="{9EBBB995-5151-4D27-B42C-4A4A75AD1EBB}" dt="2021-07-13T07:10:42.907" v="3017" actId="1076"/>
          <ac:cxnSpMkLst>
            <pc:docMk/>
            <pc:sldMk cId="2135376150" sldId="279"/>
            <ac:cxnSpMk id="59" creationId="{5499BDE0-05D5-4D2F-831D-61D74A69FB52}"/>
          </ac:cxnSpMkLst>
        </pc:cxnChg>
        <pc:cxnChg chg="add mod">
          <ac:chgData name="" userId="6817d514398f027a" providerId="LiveId" clId="{9EBBB995-5151-4D27-B42C-4A4A75AD1EBB}" dt="2021-07-13T08:32:37.701" v="3591" actId="1076"/>
          <ac:cxnSpMkLst>
            <pc:docMk/>
            <pc:sldMk cId="2135376150" sldId="279"/>
            <ac:cxnSpMk id="60" creationId="{735713F9-47A8-40C7-856F-D5B251E6156D}"/>
          </ac:cxnSpMkLst>
        </pc:cxnChg>
        <pc:cxnChg chg="add mod">
          <ac:chgData name="" userId="6817d514398f027a" providerId="LiveId" clId="{9EBBB995-5151-4D27-B42C-4A4A75AD1EBB}" dt="2021-07-13T07:10:42.907" v="3017" actId="1076"/>
          <ac:cxnSpMkLst>
            <pc:docMk/>
            <pc:sldMk cId="2135376150" sldId="279"/>
            <ac:cxnSpMk id="63" creationId="{17EDAECD-2551-44B2-86BA-1374AB144B1B}"/>
          </ac:cxnSpMkLst>
        </pc:cxnChg>
        <pc:cxnChg chg="add mod">
          <ac:chgData name="" userId="6817d514398f027a" providerId="LiveId" clId="{9EBBB995-5151-4D27-B42C-4A4A75AD1EBB}" dt="2021-07-13T07:10:42.907" v="3017" actId="1076"/>
          <ac:cxnSpMkLst>
            <pc:docMk/>
            <pc:sldMk cId="2135376150" sldId="279"/>
            <ac:cxnSpMk id="65" creationId="{18E82872-AB7E-46F2-A576-54D484EA5FE4}"/>
          </ac:cxnSpMkLst>
        </pc:cxnChg>
        <pc:cxnChg chg="add mod">
          <ac:chgData name="" userId="6817d514398f027a" providerId="LiveId" clId="{9EBBB995-5151-4D27-B42C-4A4A75AD1EBB}" dt="2021-07-13T07:10:42.907" v="3017" actId="1076"/>
          <ac:cxnSpMkLst>
            <pc:docMk/>
            <pc:sldMk cId="2135376150" sldId="279"/>
            <ac:cxnSpMk id="67" creationId="{9303F87F-2CD2-4668-80AD-C2E4CBB45524}"/>
          </ac:cxnSpMkLst>
        </pc:cxnChg>
        <pc:cxnChg chg="add mod">
          <ac:chgData name="" userId="6817d514398f027a" providerId="LiveId" clId="{9EBBB995-5151-4D27-B42C-4A4A75AD1EBB}" dt="2021-07-13T07:10:42.907" v="3017" actId="1076"/>
          <ac:cxnSpMkLst>
            <pc:docMk/>
            <pc:sldMk cId="2135376150" sldId="279"/>
            <ac:cxnSpMk id="70" creationId="{21F83066-A9D1-4EDA-939A-6D14535A3E68}"/>
          </ac:cxnSpMkLst>
        </pc:cxnChg>
        <pc:cxnChg chg="add mod">
          <ac:chgData name="" userId="6817d514398f027a" providerId="LiveId" clId="{9EBBB995-5151-4D27-B42C-4A4A75AD1EBB}" dt="2021-07-13T07:10:42.907" v="3017" actId="1076"/>
          <ac:cxnSpMkLst>
            <pc:docMk/>
            <pc:sldMk cId="2135376150" sldId="279"/>
            <ac:cxnSpMk id="71" creationId="{CE8005FB-EE0A-45D1-88A5-07D6ECD7834F}"/>
          </ac:cxnSpMkLst>
        </pc:cxnChg>
        <pc:cxnChg chg="add mod">
          <ac:chgData name="" userId="6817d514398f027a" providerId="LiveId" clId="{9EBBB995-5151-4D27-B42C-4A4A75AD1EBB}" dt="2021-07-13T07:10:42.907" v="3017" actId="1076"/>
          <ac:cxnSpMkLst>
            <pc:docMk/>
            <pc:sldMk cId="2135376150" sldId="279"/>
            <ac:cxnSpMk id="72" creationId="{C85A0FA8-7FF5-4538-AADA-63AFA7A78530}"/>
          </ac:cxnSpMkLst>
        </pc:cxnChg>
        <pc:cxnChg chg="add mod">
          <ac:chgData name="" userId="6817d514398f027a" providerId="LiveId" clId="{9EBBB995-5151-4D27-B42C-4A4A75AD1EBB}" dt="2021-07-13T07:10:42.907" v="3017" actId="1076"/>
          <ac:cxnSpMkLst>
            <pc:docMk/>
            <pc:sldMk cId="2135376150" sldId="279"/>
            <ac:cxnSpMk id="73" creationId="{93F37CAF-DD6D-4697-ACE9-CA475939F21D}"/>
          </ac:cxnSpMkLst>
        </pc:cxnChg>
        <pc:cxnChg chg="add mod">
          <ac:chgData name="" userId="6817d514398f027a" providerId="LiveId" clId="{9EBBB995-5151-4D27-B42C-4A4A75AD1EBB}" dt="2021-07-13T07:10:42.907" v="3017" actId="1076"/>
          <ac:cxnSpMkLst>
            <pc:docMk/>
            <pc:sldMk cId="2135376150" sldId="279"/>
            <ac:cxnSpMk id="74" creationId="{36A096F7-416A-4509-9C17-09915CCB1228}"/>
          </ac:cxnSpMkLst>
        </pc:cxnChg>
        <pc:cxnChg chg="add mod">
          <ac:chgData name="" userId="6817d514398f027a" providerId="LiveId" clId="{9EBBB995-5151-4D27-B42C-4A4A75AD1EBB}" dt="2021-07-13T07:10:42.907" v="3017" actId="1076"/>
          <ac:cxnSpMkLst>
            <pc:docMk/>
            <pc:sldMk cId="2135376150" sldId="279"/>
            <ac:cxnSpMk id="75" creationId="{93FE7D70-10DD-47C3-BE2D-E8ACB63765FF}"/>
          </ac:cxnSpMkLst>
        </pc:cxnChg>
        <pc:cxnChg chg="add mod">
          <ac:chgData name="" userId="6817d514398f027a" providerId="LiveId" clId="{9EBBB995-5151-4D27-B42C-4A4A75AD1EBB}" dt="2021-07-13T07:10:42.907" v="3017" actId="1076"/>
          <ac:cxnSpMkLst>
            <pc:docMk/>
            <pc:sldMk cId="2135376150" sldId="279"/>
            <ac:cxnSpMk id="76" creationId="{9E6150EE-439D-4AF9-97CA-D6617807C800}"/>
          </ac:cxnSpMkLst>
        </pc:cxnChg>
        <pc:cxnChg chg="add mod">
          <ac:chgData name="" userId="6817d514398f027a" providerId="LiveId" clId="{9EBBB995-5151-4D27-B42C-4A4A75AD1EBB}" dt="2021-07-13T07:10:42.907" v="3017" actId="1076"/>
          <ac:cxnSpMkLst>
            <pc:docMk/>
            <pc:sldMk cId="2135376150" sldId="279"/>
            <ac:cxnSpMk id="79" creationId="{8785EC91-593E-4E92-9916-7877FE9F7433}"/>
          </ac:cxnSpMkLst>
        </pc:cxnChg>
        <pc:cxnChg chg="add del mod">
          <ac:chgData name="" userId="6817d514398f027a" providerId="LiveId" clId="{9EBBB995-5151-4D27-B42C-4A4A75AD1EBB}" dt="2021-07-13T07:20:45.638" v="3057" actId="478"/>
          <ac:cxnSpMkLst>
            <pc:docMk/>
            <pc:sldMk cId="2135376150" sldId="279"/>
            <ac:cxnSpMk id="80" creationId="{C61CEB1F-979C-46E4-9129-1FD2F708DB15}"/>
          </ac:cxnSpMkLst>
        </pc:cxnChg>
        <pc:cxnChg chg="add mod">
          <ac:chgData name="" userId="6817d514398f027a" providerId="LiveId" clId="{9EBBB995-5151-4D27-B42C-4A4A75AD1EBB}" dt="2021-07-13T07:10:42.907" v="3017" actId="1076"/>
          <ac:cxnSpMkLst>
            <pc:docMk/>
            <pc:sldMk cId="2135376150" sldId="279"/>
            <ac:cxnSpMk id="82" creationId="{D99CBBE6-C178-42E2-8B2C-467CC1685961}"/>
          </ac:cxnSpMkLst>
        </pc:cxnChg>
        <pc:cxnChg chg="add del mod">
          <ac:chgData name="" userId="6817d514398f027a" providerId="LiveId" clId="{9EBBB995-5151-4D27-B42C-4A4A75AD1EBB}" dt="2021-07-13T07:20:47.193" v="3058" actId="478"/>
          <ac:cxnSpMkLst>
            <pc:docMk/>
            <pc:sldMk cId="2135376150" sldId="279"/>
            <ac:cxnSpMk id="83" creationId="{690A61A5-3222-4B12-A9C1-88E64DCF160B}"/>
          </ac:cxnSpMkLst>
        </pc:cxnChg>
        <pc:cxnChg chg="add mod">
          <ac:chgData name="" userId="6817d514398f027a" providerId="LiveId" clId="{9EBBB995-5151-4D27-B42C-4A4A75AD1EBB}" dt="2021-07-13T07:20:55.992" v="3059" actId="11529"/>
          <ac:cxnSpMkLst>
            <pc:docMk/>
            <pc:sldMk cId="2135376150" sldId="279"/>
            <ac:cxnSpMk id="87" creationId="{87ABE093-AA51-4845-AF6D-60105E5E9C60}"/>
          </ac:cxnSpMkLst>
        </pc:cxnChg>
        <pc:cxnChg chg="add mod">
          <ac:chgData name="" userId="6817d514398f027a" providerId="LiveId" clId="{9EBBB995-5151-4D27-B42C-4A4A75AD1EBB}" dt="2021-07-13T07:21:04.379" v="3060" actId="11529"/>
          <ac:cxnSpMkLst>
            <pc:docMk/>
            <pc:sldMk cId="2135376150" sldId="279"/>
            <ac:cxnSpMk id="89" creationId="{3BFF42F5-D6A3-4D38-A2B7-301C6251653E}"/>
          </ac:cxnSpMkLst>
        </pc:cxnChg>
      </pc:sldChg>
      <pc:sldChg chg="addSp delSp modSp add ord delAnim modAnim">
        <pc:chgData name="" userId="6817d514398f027a" providerId="LiveId" clId="{9EBBB995-5151-4D27-B42C-4A4A75AD1EBB}" dt="2021-07-15T00:40:50.448" v="7297"/>
        <pc:sldMkLst>
          <pc:docMk/>
          <pc:sldMk cId="1724141613" sldId="280"/>
        </pc:sldMkLst>
        <pc:spChg chg="mod">
          <ac:chgData name="" userId="6817d514398f027a" providerId="LiveId" clId="{9EBBB995-5151-4D27-B42C-4A4A75AD1EBB}" dt="2021-07-14T06:35:57.594" v="6737" actId="1076"/>
          <ac:spMkLst>
            <pc:docMk/>
            <pc:sldMk cId="1724141613" sldId="280"/>
            <ac:spMk id="2" creationId="{6FC6F7E0-815D-4981-A574-B8C8D4B3D5FE}"/>
          </ac:spMkLst>
        </pc:spChg>
        <pc:spChg chg="add del mod">
          <ac:chgData name="" userId="6817d514398f027a" providerId="LiveId" clId="{9EBBB995-5151-4D27-B42C-4A4A75AD1EBB}" dt="2021-07-14T23:56:47.374" v="6890" actId="478"/>
          <ac:spMkLst>
            <pc:docMk/>
            <pc:sldMk cId="1724141613" sldId="280"/>
            <ac:spMk id="3" creationId="{D4F13DC9-CB69-428B-95C0-30D4B7662313}"/>
          </ac:spMkLst>
        </pc:spChg>
        <pc:spChg chg="del">
          <ac:chgData name="" userId="6817d514398f027a" providerId="LiveId" clId="{9EBBB995-5151-4D27-B42C-4A4A75AD1EBB}" dt="2021-07-13T01:52:41.732" v="1776" actId="478"/>
          <ac:spMkLst>
            <pc:docMk/>
            <pc:sldMk cId="1724141613" sldId="280"/>
            <ac:spMk id="9" creationId="{10F18691-D090-47BF-B36F-AA7AD6237B3F}"/>
          </ac:spMkLst>
        </pc:spChg>
        <pc:spChg chg="add mod ord">
          <ac:chgData name="" userId="6817d514398f027a" providerId="LiveId" clId="{9EBBB995-5151-4D27-B42C-4A4A75AD1EBB}" dt="2021-07-15T00:29:29.347" v="7180" actId="1076"/>
          <ac:spMkLst>
            <pc:docMk/>
            <pc:sldMk cId="1724141613" sldId="280"/>
            <ac:spMk id="9" creationId="{22676DFE-A6E6-4AD8-AAC5-DA84F629973B}"/>
          </ac:spMkLst>
        </pc:spChg>
        <pc:spChg chg="add del">
          <ac:chgData name="" userId="6817d514398f027a" providerId="LiveId" clId="{9EBBB995-5151-4D27-B42C-4A4A75AD1EBB}" dt="2021-07-14T06:13:04.769" v="6546" actId="478"/>
          <ac:spMkLst>
            <pc:docMk/>
            <pc:sldMk cId="1724141613" sldId="280"/>
            <ac:spMk id="10" creationId="{EB4D7D8F-284D-421C-8168-8357B34822D8}"/>
          </ac:spMkLst>
        </pc:spChg>
        <pc:spChg chg="add del mod">
          <ac:chgData name="" userId="6817d514398f027a" providerId="LiveId" clId="{9EBBB995-5151-4D27-B42C-4A4A75AD1EBB}" dt="2021-07-14T06:13:07.363" v="6547" actId="478"/>
          <ac:spMkLst>
            <pc:docMk/>
            <pc:sldMk cId="1724141613" sldId="280"/>
            <ac:spMk id="11" creationId="{A16BC774-0532-494B-9B1C-BAE6AA8E52C6}"/>
          </ac:spMkLst>
        </pc:spChg>
        <pc:spChg chg="add del mod">
          <ac:chgData name="" userId="6817d514398f027a" providerId="LiveId" clId="{9EBBB995-5151-4D27-B42C-4A4A75AD1EBB}" dt="2021-07-15T00:00:12.201" v="6922" actId="478"/>
          <ac:spMkLst>
            <pc:docMk/>
            <pc:sldMk cId="1724141613" sldId="280"/>
            <ac:spMk id="12" creationId="{7FCC7D12-CE7A-46D3-B966-BA20DCDBA79B}"/>
          </ac:spMkLst>
        </pc:spChg>
        <pc:spChg chg="del mod">
          <ac:chgData name="" userId="6817d514398f027a" providerId="LiveId" clId="{9EBBB995-5151-4D27-B42C-4A4A75AD1EBB}" dt="2021-07-14T06:20:27.532" v="6648" actId="478"/>
          <ac:spMkLst>
            <pc:docMk/>
            <pc:sldMk cId="1724141613" sldId="280"/>
            <ac:spMk id="13" creationId="{277603CA-F451-4D77-84E5-837737852E1E}"/>
          </ac:spMkLst>
        </pc:spChg>
        <pc:spChg chg="add del mod">
          <ac:chgData name="" userId="6817d514398f027a" providerId="LiveId" clId="{9EBBB995-5151-4D27-B42C-4A4A75AD1EBB}" dt="2021-07-15T00:12:09.358" v="6963"/>
          <ac:spMkLst>
            <pc:docMk/>
            <pc:sldMk cId="1724141613" sldId="280"/>
            <ac:spMk id="13" creationId="{838DE92A-00F0-4218-AF12-CFD7A2B6118F}"/>
          </ac:spMkLst>
        </pc:spChg>
        <pc:spChg chg="add mod">
          <ac:chgData name="" userId="6817d514398f027a" providerId="LiveId" clId="{9EBBB995-5151-4D27-B42C-4A4A75AD1EBB}" dt="2021-07-15T00:29:29.347" v="7180" actId="1076"/>
          <ac:spMkLst>
            <pc:docMk/>
            <pc:sldMk cId="1724141613" sldId="280"/>
            <ac:spMk id="14" creationId="{838DE92A-00F0-4218-AF12-CFD7A2B6118F}"/>
          </ac:spMkLst>
        </pc:spChg>
        <pc:spChg chg="del mod topLvl">
          <ac:chgData name="" userId="6817d514398f027a" providerId="LiveId" clId="{9EBBB995-5151-4D27-B42C-4A4A75AD1EBB}" dt="2021-07-14T06:35:46.326" v="6734" actId="478"/>
          <ac:spMkLst>
            <pc:docMk/>
            <pc:sldMk cId="1724141613" sldId="280"/>
            <ac:spMk id="14" creationId="{CF38A3B8-16B8-412F-8CDC-1608F7AC35AA}"/>
          </ac:spMkLst>
        </pc:spChg>
        <pc:spChg chg="del mod topLvl">
          <ac:chgData name="" userId="6817d514398f027a" providerId="LiveId" clId="{9EBBB995-5151-4D27-B42C-4A4A75AD1EBB}" dt="2021-07-14T06:35:40.185" v="6733" actId="478"/>
          <ac:spMkLst>
            <pc:docMk/>
            <pc:sldMk cId="1724141613" sldId="280"/>
            <ac:spMk id="15" creationId="{02A3BAD9-F21B-4BAE-B344-0086C0BBBE9C}"/>
          </ac:spMkLst>
        </pc:spChg>
        <pc:spChg chg="add del mod">
          <ac:chgData name="" userId="6817d514398f027a" providerId="LiveId" clId="{9EBBB995-5151-4D27-B42C-4A4A75AD1EBB}" dt="2021-07-15T00:12:38.086" v="6974"/>
          <ac:spMkLst>
            <pc:docMk/>
            <pc:sldMk cId="1724141613" sldId="280"/>
            <ac:spMk id="15" creationId="{E9FF9A35-FA1B-482F-A49B-B4ED4F192749}"/>
          </ac:spMkLst>
        </pc:spChg>
        <pc:spChg chg="add mod">
          <ac:chgData name="" userId="6817d514398f027a" providerId="LiveId" clId="{9EBBB995-5151-4D27-B42C-4A4A75AD1EBB}" dt="2021-07-15T00:29:29.347" v="7180" actId="1076"/>
          <ac:spMkLst>
            <pc:docMk/>
            <pc:sldMk cId="1724141613" sldId="280"/>
            <ac:spMk id="16" creationId="{E9FF9A35-FA1B-482F-A49B-B4ED4F192749}"/>
          </ac:spMkLst>
        </pc:spChg>
        <pc:spChg chg="add del">
          <ac:chgData name="" userId="6817d514398f027a" providerId="LiveId" clId="{9EBBB995-5151-4D27-B42C-4A4A75AD1EBB}" dt="2021-07-15T00:12:53.297" v="6983" actId="478"/>
          <ac:spMkLst>
            <pc:docMk/>
            <pc:sldMk cId="1724141613" sldId="280"/>
            <ac:spMk id="17" creationId="{BC7062DC-2EC5-4AFD-AA80-D71C76FDA5EE}"/>
          </ac:spMkLst>
        </pc:spChg>
        <pc:spChg chg="del">
          <ac:chgData name="" userId="6817d514398f027a" providerId="LiveId" clId="{9EBBB995-5151-4D27-B42C-4A4A75AD1EBB}" dt="2021-07-14T06:20:14.910" v="6643" actId="478"/>
          <ac:spMkLst>
            <pc:docMk/>
            <pc:sldMk cId="1724141613" sldId="280"/>
            <ac:spMk id="17" creationId="{D1FEBA97-E619-4579-81F8-57F91AE78A56}"/>
          </ac:spMkLst>
        </pc:spChg>
        <pc:spChg chg="del mod topLvl">
          <ac:chgData name="" userId="6817d514398f027a" providerId="LiveId" clId="{9EBBB995-5151-4D27-B42C-4A4A75AD1EBB}" dt="2021-07-14T06:36:00.846" v="6739" actId="478"/>
          <ac:spMkLst>
            <pc:docMk/>
            <pc:sldMk cId="1724141613" sldId="280"/>
            <ac:spMk id="18" creationId="{16DE40B3-1C35-481D-9072-2239E6EB046B}"/>
          </ac:spMkLst>
        </pc:spChg>
        <pc:spChg chg="add del mod">
          <ac:chgData name="" userId="6817d514398f027a" providerId="LiveId" clId="{9EBBB995-5151-4D27-B42C-4A4A75AD1EBB}" dt="2021-07-15T00:13:02.893" v="6986" actId="478"/>
          <ac:spMkLst>
            <pc:docMk/>
            <pc:sldMk cId="1724141613" sldId="280"/>
            <ac:spMk id="18" creationId="{47956AE9-E18F-46FD-91EC-704117814112}"/>
          </ac:spMkLst>
        </pc:spChg>
        <pc:spChg chg="add mod">
          <ac:chgData name="" userId="6817d514398f027a" providerId="LiveId" clId="{9EBBB995-5151-4D27-B42C-4A4A75AD1EBB}" dt="2021-07-15T00:29:29.347" v="7180" actId="1076"/>
          <ac:spMkLst>
            <pc:docMk/>
            <pc:sldMk cId="1724141613" sldId="280"/>
            <ac:spMk id="19" creationId="{491AA641-E793-44EE-8265-50D6E77BF4A5}"/>
          </ac:spMkLst>
        </pc:spChg>
        <pc:spChg chg="del mod topLvl">
          <ac:chgData name="" userId="6817d514398f027a" providerId="LiveId" clId="{9EBBB995-5151-4D27-B42C-4A4A75AD1EBB}" dt="2021-07-14T06:36:06.838" v="6742" actId="478"/>
          <ac:spMkLst>
            <pc:docMk/>
            <pc:sldMk cId="1724141613" sldId="280"/>
            <ac:spMk id="19" creationId="{A59A4497-5A57-43BD-92BA-97D78DC8F75C}"/>
          </ac:spMkLst>
        </pc:spChg>
        <pc:spChg chg="add del mod">
          <ac:chgData name="" userId="6817d514398f027a" providerId="LiveId" clId="{9EBBB995-5151-4D27-B42C-4A4A75AD1EBB}" dt="2021-07-15T00:14:29.667" v="6993" actId="478"/>
          <ac:spMkLst>
            <pc:docMk/>
            <pc:sldMk cId="1724141613" sldId="280"/>
            <ac:spMk id="20" creationId="{76BD0186-E0D3-4708-8B76-FE5E9B8CA1FA}"/>
          </ac:spMkLst>
        </pc:spChg>
        <pc:spChg chg="add mod">
          <ac:chgData name="" userId="6817d514398f027a" providerId="LiveId" clId="{9EBBB995-5151-4D27-B42C-4A4A75AD1EBB}" dt="2021-07-15T00:29:29.347" v="7180" actId="1076"/>
          <ac:spMkLst>
            <pc:docMk/>
            <pc:sldMk cId="1724141613" sldId="280"/>
            <ac:spMk id="21" creationId="{B54A15A7-CD03-4D52-A615-4346AEE1FA24}"/>
          </ac:spMkLst>
        </pc:spChg>
        <pc:spChg chg="del mod">
          <ac:chgData name="" userId="6817d514398f027a" providerId="LiveId" clId="{9EBBB995-5151-4D27-B42C-4A4A75AD1EBB}" dt="2021-07-14T06:20:37.856" v="6652" actId="478"/>
          <ac:spMkLst>
            <pc:docMk/>
            <pc:sldMk cId="1724141613" sldId="280"/>
            <ac:spMk id="21" creationId="{EE45145F-945E-413D-9447-851C18967E1A}"/>
          </ac:spMkLst>
        </pc:spChg>
        <pc:spChg chg="del mod topLvl">
          <ac:chgData name="" userId="6817d514398f027a" providerId="LiveId" clId="{9EBBB995-5151-4D27-B42C-4A4A75AD1EBB}" dt="2021-07-14T06:35:49.894" v="6735" actId="478"/>
          <ac:spMkLst>
            <pc:docMk/>
            <pc:sldMk cId="1724141613" sldId="280"/>
            <ac:spMk id="22" creationId="{215F3917-F273-4C04-BCC1-3D7FAC1755B9}"/>
          </ac:spMkLst>
        </pc:spChg>
        <pc:spChg chg="add mod">
          <ac:chgData name="" userId="6817d514398f027a" providerId="LiveId" clId="{9EBBB995-5151-4D27-B42C-4A4A75AD1EBB}" dt="2021-07-15T00:29:29.347" v="7180" actId="1076"/>
          <ac:spMkLst>
            <pc:docMk/>
            <pc:sldMk cId="1724141613" sldId="280"/>
            <ac:spMk id="23" creationId="{33A72A92-38A4-4618-B51A-723ACE590620}"/>
          </ac:spMkLst>
        </pc:spChg>
        <pc:spChg chg="del mod topLvl">
          <ac:chgData name="" userId="6817d514398f027a" providerId="LiveId" clId="{9EBBB995-5151-4D27-B42C-4A4A75AD1EBB}" dt="2021-07-14T06:36:04.691" v="6740" actId="478"/>
          <ac:spMkLst>
            <pc:docMk/>
            <pc:sldMk cId="1724141613" sldId="280"/>
            <ac:spMk id="23" creationId="{C38FF0EE-10CE-4543-87D2-42FE6F3A2A84}"/>
          </ac:spMkLst>
        </pc:spChg>
        <pc:spChg chg="add mod">
          <ac:chgData name="" userId="6817d514398f027a" providerId="LiveId" clId="{9EBBB995-5151-4D27-B42C-4A4A75AD1EBB}" dt="2021-07-14T06:17:26.079" v="6613" actId="14100"/>
          <ac:spMkLst>
            <pc:docMk/>
            <pc:sldMk cId="1724141613" sldId="280"/>
            <ac:spMk id="24" creationId="{BA97BEBA-B4B0-46C7-AF42-04CC5D54E818}"/>
          </ac:spMkLst>
        </pc:spChg>
        <pc:spChg chg="add del mod">
          <ac:chgData name="" userId="6817d514398f027a" providerId="LiveId" clId="{9EBBB995-5151-4D27-B42C-4A4A75AD1EBB}" dt="2021-07-15T00:26:53.288" v="7156" actId="478"/>
          <ac:spMkLst>
            <pc:docMk/>
            <pc:sldMk cId="1724141613" sldId="280"/>
            <ac:spMk id="25" creationId="{E996F3CF-E827-4CBD-B38B-FF7BC8FEC916}"/>
          </ac:spMkLst>
        </pc:spChg>
        <pc:spChg chg="add mod">
          <ac:chgData name="" userId="6817d514398f027a" providerId="LiveId" clId="{9EBBB995-5151-4D27-B42C-4A4A75AD1EBB}" dt="2021-07-15T00:35:29.151" v="7267" actId="313"/>
          <ac:spMkLst>
            <pc:docMk/>
            <pc:sldMk cId="1724141613" sldId="280"/>
            <ac:spMk id="26" creationId="{6F199820-FA23-4FFC-9A56-D6F0111C24BC}"/>
          </ac:spMkLst>
        </pc:spChg>
        <pc:spChg chg="add mod">
          <ac:chgData name="" userId="6817d514398f027a" providerId="LiveId" clId="{9EBBB995-5151-4D27-B42C-4A4A75AD1EBB}" dt="2021-07-15T00:29:29.347" v="7180" actId="1076"/>
          <ac:spMkLst>
            <pc:docMk/>
            <pc:sldMk cId="1724141613" sldId="280"/>
            <ac:spMk id="27" creationId="{F31EE67E-D445-470B-9E72-583F874CDDF4}"/>
          </ac:spMkLst>
        </pc:spChg>
        <pc:spChg chg="add mod">
          <ac:chgData name="" userId="6817d514398f027a" providerId="LiveId" clId="{9EBBB995-5151-4D27-B42C-4A4A75AD1EBB}" dt="2021-07-15T00:29:29.347" v="7180" actId="1076"/>
          <ac:spMkLst>
            <pc:docMk/>
            <pc:sldMk cId="1724141613" sldId="280"/>
            <ac:spMk id="28" creationId="{D5053A2D-64A8-4DE0-B29C-384DDF2055C8}"/>
          </ac:spMkLst>
        </pc:spChg>
        <pc:spChg chg="add mod">
          <ac:chgData name="" userId="6817d514398f027a" providerId="LiveId" clId="{9EBBB995-5151-4D27-B42C-4A4A75AD1EBB}" dt="2021-07-15T00:29:29.347" v="7180" actId="1076"/>
          <ac:spMkLst>
            <pc:docMk/>
            <pc:sldMk cId="1724141613" sldId="280"/>
            <ac:spMk id="29" creationId="{1BB80D41-F966-4125-A30A-9D0A0B7A3633}"/>
          </ac:spMkLst>
        </pc:spChg>
        <pc:spChg chg="add mod">
          <ac:chgData name="" userId="6817d514398f027a" providerId="LiveId" clId="{9EBBB995-5151-4D27-B42C-4A4A75AD1EBB}" dt="2021-07-15T00:29:29.347" v="7180" actId="1076"/>
          <ac:spMkLst>
            <pc:docMk/>
            <pc:sldMk cId="1724141613" sldId="280"/>
            <ac:spMk id="30" creationId="{74F02C24-7FE2-427B-BC91-A2DA5BB354EE}"/>
          </ac:spMkLst>
        </pc:spChg>
        <pc:spChg chg="add del mod">
          <ac:chgData name="" userId="6817d514398f027a" providerId="LiveId" clId="{9EBBB995-5151-4D27-B42C-4A4A75AD1EBB}" dt="2021-07-14T06:35:38.071" v="6732" actId="478"/>
          <ac:spMkLst>
            <pc:docMk/>
            <pc:sldMk cId="1724141613" sldId="280"/>
            <ac:spMk id="30" creationId="{F0F35586-B7A3-49A2-9EFB-0F064AD718EB}"/>
          </ac:spMkLst>
        </pc:spChg>
        <pc:spChg chg="add mod">
          <ac:chgData name="" userId="6817d514398f027a" providerId="LiveId" clId="{9EBBB995-5151-4D27-B42C-4A4A75AD1EBB}" dt="2021-07-15T00:29:29.347" v="7180" actId="1076"/>
          <ac:spMkLst>
            <pc:docMk/>
            <pc:sldMk cId="1724141613" sldId="280"/>
            <ac:spMk id="31" creationId="{4B20AC97-55C4-40E1-87E5-E7C0AE171131}"/>
          </ac:spMkLst>
        </pc:spChg>
        <pc:spChg chg="add del mod">
          <ac:chgData name="" userId="6817d514398f027a" providerId="LiveId" clId="{9EBBB995-5151-4D27-B42C-4A4A75AD1EBB}" dt="2021-07-14T06:35:38.071" v="6732" actId="478"/>
          <ac:spMkLst>
            <pc:docMk/>
            <pc:sldMk cId="1724141613" sldId="280"/>
            <ac:spMk id="31" creationId="{D2AF5991-1071-492D-BE23-E552B5094B74}"/>
          </ac:spMkLst>
        </pc:spChg>
        <pc:spChg chg="add del mod">
          <ac:chgData name="" userId="6817d514398f027a" providerId="LiveId" clId="{9EBBB995-5151-4D27-B42C-4A4A75AD1EBB}" dt="2021-07-14T06:35:38.071" v="6732" actId="478"/>
          <ac:spMkLst>
            <pc:docMk/>
            <pc:sldMk cId="1724141613" sldId="280"/>
            <ac:spMk id="32" creationId="{34E07486-921B-4377-9E8E-0730B2BCA03D}"/>
          </ac:spMkLst>
        </pc:spChg>
        <pc:spChg chg="add mod">
          <ac:chgData name="" userId="6817d514398f027a" providerId="LiveId" clId="{9EBBB995-5151-4D27-B42C-4A4A75AD1EBB}" dt="2021-07-15T00:29:29.347" v="7180" actId="1076"/>
          <ac:spMkLst>
            <pc:docMk/>
            <pc:sldMk cId="1724141613" sldId="280"/>
            <ac:spMk id="35" creationId="{4B47928F-3BC2-4C1C-9798-8D8E97E91A26}"/>
          </ac:spMkLst>
        </pc:spChg>
        <pc:spChg chg="add mod">
          <ac:chgData name="" userId="6817d514398f027a" providerId="LiveId" clId="{9EBBB995-5151-4D27-B42C-4A4A75AD1EBB}" dt="2021-07-15T00:29:29.347" v="7180" actId="1076"/>
          <ac:spMkLst>
            <pc:docMk/>
            <pc:sldMk cId="1724141613" sldId="280"/>
            <ac:spMk id="36" creationId="{69152B6C-0CA3-4AE5-8AC9-DDBF48A04C7B}"/>
          </ac:spMkLst>
        </pc:spChg>
        <pc:spChg chg="add del">
          <ac:chgData name="" userId="6817d514398f027a" providerId="LiveId" clId="{9EBBB995-5151-4D27-B42C-4A4A75AD1EBB}" dt="2021-07-15T00:30:31.912" v="7190"/>
          <ac:spMkLst>
            <pc:docMk/>
            <pc:sldMk cId="1724141613" sldId="280"/>
            <ac:spMk id="45" creationId="{00A4932D-E118-4CF7-9BEA-F09557FDECC6}"/>
          </ac:spMkLst>
        </pc:spChg>
        <pc:spChg chg="add del mod">
          <ac:chgData name="" userId="6817d514398f027a" providerId="LiveId" clId="{9EBBB995-5151-4D27-B42C-4A4A75AD1EBB}" dt="2021-07-15T00:31:22.617" v="7195" actId="478"/>
          <ac:spMkLst>
            <pc:docMk/>
            <pc:sldMk cId="1724141613" sldId="280"/>
            <ac:spMk id="46" creationId="{D0143DBD-DDBE-4BDE-8B52-D3951FD35BA7}"/>
          </ac:spMkLst>
        </pc:spChg>
        <pc:spChg chg="add del">
          <ac:chgData name="" userId="6817d514398f027a" providerId="LiveId" clId="{9EBBB995-5151-4D27-B42C-4A4A75AD1EBB}" dt="2021-07-15T00:31:14.006" v="7193"/>
          <ac:spMkLst>
            <pc:docMk/>
            <pc:sldMk cId="1724141613" sldId="280"/>
            <ac:spMk id="47" creationId="{E468CACE-FA6D-4FE8-902D-2B4E729D12A6}"/>
          </ac:spMkLst>
        </pc:spChg>
        <pc:spChg chg="add mod">
          <ac:chgData name="" userId="6817d514398f027a" providerId="LiveId" clId="{9EBBB995-5151-4D27-B42C-4A4A75AD1EBB}" dt="2021-07-15T00:40:50.448" v="7297"/>
          <ac:spMkLst>
            <pc:docMk/>
            <pc:sldMk cId="1724141613" sldId="280"/>
            <ac:spMk id="48" creationId="{218FD729-77B1-499F-AB90-2C523FDC0E02}"/>
          </ac:spMkLst>
        </pc:spChg>
        <pc:grpChg chg="add del mod">
          <ac:chgData name="" userId="6817d514398f027a" providerId="LiveId" clId="{9EBBB995-5151-4D27-B42C-4A4A75AD1EBB}" dt="2021-07-14T06:23:22.790" v="6688" actId="165"/>
          <ac:grpSpMkLst>
            <pc:docMk/>
            <pc:sldMk cId="1724141613" sldId="280"/>
            <ac:grpSpMk id="12" creationId="{8365A945-05A8-46EF-A261-3D9AAB9A1F3E}"/>
          </ac:grpSpMkLst>
        </pc:grpChg>
        <pc:grpChg chg="add del mod">
          <ac:chgData name="" userId="6817d514398f027a" providerId="LiveId" clId="{9EBBB995-5151-4D27-B42C-4A4A75AD1EBB}" dt="2021-07-14T06:22:42.418" v="6677" actId="165"/>
          <ac:grpSpMkLst>
            <pc:docMk/>
            <pc:sldMk cId="1724141613" sldId="280"/>
            <ac:grpSpMk id="16" creationId="{670E3C18-8C74-4647-8F49-8023817417EE}"/>
          </ac:grpSpMkLst>
        </pc:grpChg>
        <pc:grpChg chg="add del mod">
          <ac:chgData name="" userId="6817d514398f027a" providerId="LiveId" clId="{9EBBB995-5151-4D27-B42C-4A4A75AD1EBB}" dt="2021-07-14T06:23:30.294" v="6689" actId="165"/>
          <ac:grpSpMkLst>
            <pc:docMk/>
            <pc:sldMk cId="1724141613" sldId="280"/>
            <ac:grpSpMk id="20" creationId="{7695F00F-93F9-48C6-B4DA-8449D65E4544}"/>
          </ac:grpSpMkLst>
        </pc:grpChg>
        <pc:graphicFrameChg chg="add del mod modGraphic">
          <ac:chgData name="" userId="6817d514398f027a" providerId="LiveId" clId="{9EBBB995-5151-4D27-B42C-4A4A75AD1EBB}" dt="2021-07-15T00:27:51.645" v="7165"/>
          <ac:graphicFrameMkLst>
            <pc:docMk/>
            <pc:sldMk cId="1724141613" sldId="280"/>
            <ac:graphicFrameMk id="4" creationId="{A8A62B53-BC08-4097-97D4-35DAA0392ACA}"/>
          </ac:graphicFrameMkLst>
        </pc:graphicFrameChg>
        <pc:graphicFrameChg chg="add del mod modGraphic">
          <ac:chgData name="" userId="6817d514398f027a" providerId="LiveId" clId="{9EBBB995-5151-4D27-B42C-4A4A75AD1EBB}" dt="2021-07-14T06:35:38.071" v="6732" actId="478"/>
          <ac:graphicFrameMkLst>
            <pc:docMk/>
            <pc:sldMk cId="1724141613" sldId="280"/>
            <ac:graphicFrameMk id="27" creationId="{5559BA5D-A117-4814-AFD4-99A30A5217D5}"/>
          </ac:graphicFrameMkLst>
        </pc:graphicFrameChg>
        <pc:cxnChg chg="add mod">
          <ac:chgData name="" userId="6817d514398f027a" providerId="LiveId" clId="{9EBBB995-5151-4D27-B42C-4A4A75AD1EBB}" dt="2021-07-15T00:29:29.347" v="7180" actId="1076"/>
          <ac:cxnSpMkLst>
            <pc:docMk/>
            <pc:sldMk cId="1724141613" sldId="280"/>
            <ac:cxnSpMk id="11" creationId="{178408DF-D340-4FBC-9BE7-44444D0928D7}"/>
          </ac:cxnSpMkLst>
        </pc:cxnChg>
        <pc:cxnChg chg="add del mod">
          <ac:chgData name="" userId="6817d514398f027a" providerId="LiveId" clId="{9EBBB995-5151-4D27-B42C-4A4A75AD1EBB}" dt="2021-07-14T06:35:38.071" v="6732" actId="478"/>
          <ac:cxnSpMkLst>
            <pc:docMk/>
            <pc:sldMk cId="1724141613" sldId="280"/>
            <ac:cxnSpMk id="28" creationId="{5D5647F8-B2E8-4189-98BF-5C21A149D9E2}"/>
          </ac:cxnSpMkLst>
        </pc:cxnChg>
        <pc:cxnChg chg="add del mod">
          <ac:chgData name="" userId="6817d514398f027a" providerId="LiveId" clId="{9EBBB995-5151-4D27-B42C-4A4A75AD1EBB}" dt="2021-07-14T06:35:38.071" v="6732" actId="478"/>
          <ac:cxnSpMkLst>
            <pc:docMk/>
            <pc:sldMk cId="1724141613" sldId="280"/>
            <ac:cxnSpMk id="29" creationId="{1A56461D-F51D-4CA9-A594-255077D76D33}"/>
          </ac:cxnSpMkLst>
        </pc:cxnChg>
        <pc:cxnChg chg="add mod">
          <ac:chgData name="" userId="6817d514398f027a" providerId="LiveId" clId="{9EBBB995-5151-4D27-B42C-4A4A75AD1EBB}" dt="2021-07-15T00:29:29.347" v="7180" actId="1076"/>
          <ac:cxnSpMkLst>
            <pc:docMk/>
            <pc:sldMk cId="1724141613" sldId="280"/>
            <ac:cxnSpMk id="32" creationId="{E57BEDD2-608A-46CC-B9E5-F2F700CA8067}"/>
          </ac:cxnSpMkLst>
        </pc:cxnChg>
        <pc:cxnChg chg="add del mod">
          <ac:chgData name="" userId="6817d514398f027a" providerId="LiveId" clId="{9EBBB995-5151-4D27-B42C-4A4A75AD1EBB}" dt="2021-07-14T06:35:38.071" v="6732" actId="478"/>
          <ac:cxnSpMkLst>
            <pc:docMk/>
            <pc:sldMk cId="1724141613" sldId="280"/>
            <ac:cxnSpMk id="33" creationId="{DB818941-BA71-41EC-A642-F7A2DB09CD9A}"/>
          </ac:cxnSpMkLst>
        </pc:cxnChg>
        <pc:cxnChg chg="add del mod">
          <ac:chgData name="" userId="6817d514398f027a" providerId="LiveId" clId="{9EBBB995-5151-4D27-B42C-4A4A75AD1EBB}" dt="2021-07-14T06:35:38.071" v="6732" actId="478"/>
          <ac:cxnSpMkLst>
            <pc:docMk/>
            <pc:sldMk cId="1724141613" sldId="280"/>
            <ac:cxnSpMk id="34" creationId="{9FA99669-213D-4AE6-B679-F97213D446B3}"/>
          </ac:cxnSpMkLst>
        </pc:cxnChg>
        <pc:cxnChg chg="add mod">
          <ac:chgData name="" userId="6817d514398f027a" providerId="LiveId" clId="{9EBBB995-5151-4D27-B42C-4A4A75AD1EBB}" dt="2021-07-15T00:29:29.347" v="7180" actId="1076"/>
          <ac:cxnSpMkLst>
            <pc:docMk/>
            <pc:sldMk cId="1724141613" sldId="280"/>
            <ac:cxnSpMk id="34" creationId="{A6B7D42C-A05B-4EA1-B9AB-D9F3FE9D2BB8}"/>
          </ac:cxnSpMkLst>
        </pc:cxnChg>
        <pc:cxnChg chg="add del mod">
          <ac:chgData name="" userId="6817d514398f027a" providerId="LiveId" clId="{9EBBB995-5151-4D27-B42C-4A4A75AD1EBB}" dt="2021-07-14T06:35:38.071" v="6732" actId="478"/>
          <ac:cxnSpMkLst>
            <pc:docMk/>
            <pc:sldMk cId="1724141613" sldId="280"/>
            <ac:cxnSpMk id="35" creationId="{06BEF579-62FB-4848-9DD7-A59FC10BFB98}"/>
          </ac:cxnSpMkLst>
        </pc:cxnChg>
        <pc:cxnChg chg="add del mod">
          <ac:chgData name="" userId="6817d514398f027a" providerId="LiveId" clId="{9EBBB995-5151-4D27-B42C-4A4A75AD1EBB}" dt="2021-07-15T00:29:11.729" v="7178" actId="478"/>
          <ac:cxnSpMkLst>
            <pc:docMk/>
            <pc:sldMk cId="1724141613" sldId="280"/>
            <ac:cxnSpMk id="38" creationId="{8643A81E-DAF5-4567-AD2E-787379BD5144}"/>
          </ac:cxnSpMkLst>
        </pc:cxnChg>
        <pc:cxnChg chg="add del mod">
          <ac:chgData name="" userId="6817d514398f027a" providerId="LiveId" clId="{9EBBB995-5151-4D27-B42C-4A4A75AD1EBB}" dt="2021-07-15T00:29:12.686" v="7179" actId="478"/>
          <ac:cxnSpMkLst>
            <pc:docMk/>
            <pc:sldMk cId="1724141613" sldId="280"/>
            <ac:cxnSpMk id="40" creationId="{7BE3E612-4A2F-4271-9D64-CFDB30E892A2}"/>
          </ac:cxnSpMkLst>
        </pc:cxnChg>
        <pc:cxnChg chg="add mod">
          <ac:chgData name="" userId="6817d514398f027a" providerId="LiveId" clId="{9EBBB995-5151-4D27-B42C-4A4A75AD1EBB}" dt="2021-07-15T00:29:54.870" v="7186" actId="14100"/>
          <ac:cxnSpMkLst>
            <pc:docMk/>
            <pc:sldMk cId="1724141613" sldId="280"/>
            <ac:cxnSpMk id="42" creationId="{A727771F-B0A0-419F-A2CA-EA89BE8C90F2}"/>
          </ac:cxnSpMkLst>
        </pc:cxnChg>
        <pc:cxnChg chg="add mod">
          <ac:chgData name="" userId="6817d514398f027a" providerId="LiveId" clId="{9EBBB995-5151-4D27-B42C-4A4A75AD1EBB}" dt="2021-07-15T00:30:04.700" v="7188" actId="1076"/>
          <ac:cxnSpMkLst>
            <pc:docMk/>
            <pc:sldMk cId="1724141613" sldId="280"/>
            <ac:cxnSpMk id="44" creationId="{615B980F-34B3-43A9-A806-36FFE7366259}"/>
          </ac:cxnSpMkLst>
        </pc:cxnChg>
      </pc:sldChg>
      <pc:sldChg chg="addSp delSp modSp add ord delAnim modAnim">
        <pc:chgData name="" userId="6817d514398f027a" providerId="LiveId" clId="{9EBBB995-5151-4D27-B42C-4A4A75AD1EBB}" dt="2021-07-15T01:02:25.018" v="7542" actId="1076"/>
        <pc:sldMkLst>
          <pc:docMk/>
          <pc:sldMk cId="1778187331" sldId="281"/>
        </pc:sldMkLst>
        <pc:spChg chg="mod">
          <ac:chgData name="" userId="6817d514398f027a" providerId="LiveId" clId="{9EBBB995-5151-4D27-B42C-4A4A75AD1EBB}" dt="2021-07-13T01:53:21.949" v="1780"/>
          <ac:spMkLst>
            <pc:docMk/>
            <pc:sldMk cId="1778187331" sldId="281"/>
            <ac:spMk id="2" creationId="{6FC6F7E0-815D-4981-A574-B8C8D4B3D5FE}"/>
          </ac:spMkLst>
        </pc:spChg>
        <pc:spChg chg="add del mod">
          <ac:chgData name="" userId="6817d514398f027a" providerId="LiveId" clId="{9EBBB995-5151-4D27-B42C-4A4A75AD1EBB}" dt="2021-07-15T00:56:23.215" v="7408" actId="478"/>
          <ac:spMkLst>
            <pc:docMk/>
            <pc:sldMk cId="1778187331" sldId="281"/>
            <ac:spMk id="3" creationId="{FF1639B2-D155-4B13-AD06-74C2AB1A9D00}"/>
          </ac:spMkLst>
        </pc:spChg>
        <pc:spChg chg="del">
          <ac:chgData name="" userId="6817d514398f027a" providerId="LiveId" clId="{9EBBB995-5151-4D27-B42C-4A4A75AD1EBB}" dt="2021-07-13T01:53:24.792" v="1781" actId="478"/>
          <ac:spMkLst>
            <pc:docMk/>
            <pc:sldMk cId="1778187331" sldId="281"/>
            <ac:spMk id="9" creationId="{10F18691-D090-47BF-B36F-AA7AD6237B3F}"/>
          </ac:spMkLst>
        </pc:spChg>
        <pc:spChg chg="add mod">
          <ac:chgData name="" userId="6817d514398f027a" providerId="LiveId" clId="{9EBBB995-5151-4D27-B42C-4A4A75AD1EBB}" dt="2021-07-15T00:37:17.289" v="7275"/>
          <ac:spMkLst>
            <pc:docMk/>
            <pc:sldMk cId="1778187331" sldId="281"/>
            <ac:spMk id="10" creationId="{3E20C6A0-49DC-444B-8D38-BB5D748BE715}"/>
          </ac:spMkLst>
        </pc:spChg>
        <pc:spChg chg="add del">
          <ac:chgData name="" userId="6817d514398f027a" providerId="LiveId" clId="{9EBBB995-5151-4D27-B42C-4A4A75AD1EBB}" dt="2021-07-14T06:13:56.598" v="6585" actId="478"/>
          <ac:spMkLst>
            <pc:docMk/>
            <pc:sldMk cId="1778187331" sldId="281"/>
            <ac:spMk id="10" creationId="{BA8AD4AD-5539-4666-ABB1-6436F6CDD350}"/>
          </ac:spMkLst>
        </pc:spChg>
        <pc:spChg chg="add mod">
          <ac:chgData name="" userId="6817d514398f027a" providerId="LiveId" clId="{9EBBB995-5151-4D27-B42C-4A4A75AD1EBB}" dt="2021-07-15T01:01:16.264" v="7503" actId="1076"/>
          <ac:spMkLst>
            <pc:docMk/>
            <pc:sldMk cId="1778187331" sldId="281"/>
            <ac:spMk id="11" creationId="{02489544-3141-4800-B216-B46255911768}"/>
          </ac:spMkLst>
        </pc:spChg>
        <pc:spChg chg="add del">
          <ac:chgData name="" userId="6817d514398f027a" providerId="LiveId" clId="{9EBBB995-5151-4D27-B42C-4A4A75AD1EBB}" dt="2021-07-14T06:13:58.491" v="6586" actId="478"/>
          <ac:spMkLst>
            <pc:docMk/>
            <pc:sldMk cId="1778187331" sldId="281"/>
            <ac:spMk id="11" creationId="{151B1E58-F64B-45FC-883D-08F6B231AF7B}"/>
          </ac:spMkLst>
        </pc:spChg>
        <pc:spChg chg="add del">
          <ac:chgData name="" userId="6817d514398f027a" providerId="LiveId" clId="{9EBBB995-5151-4D27-B42C-4A4A75AD1EBB}" dt="2021-07-15T00:46:42.305" v="7327" actId="478"/>
          <ac:spMkLst>
            <pc:docMk/>
            <pc:sldMk cId="1778187331" sldId="281"/>
            <ac:spMk id="12" creationId="{CD7A9B21-2A80-45CA-8A1C-F35F02290813}"/>
          </ac:spMkLst>
        </pc:spChg>
        <pc:spChg chg="add del">
          <ac:chgData name="" userId="6817d514398f027a" providerId="LiveId" clId="{9EBBB995-5151-4D27-B42C-4A4A75AD1EBB}" dt="2021-07-15T00:46:40.542" v="7326" actId="478"/>
          <ac:spMkLst>
            <pc:docMk/>
            <pc:sldMk cId="1778187331" sldId="281"/>
            <ac:spMk id="13" creationId="{042EAA7D-EF3F-4415-833A-BFADD6573B28}"/>
          </ac:spMkLst>
        </pc:spChg>
        <pc:spChg chg="mod">
          <ac:chgData name="" userId="6817d514398f027a" providerId="LiveId" clId="{9EBBB995-5151-4D27-B42C-4A4A75AD1EBB}" dt="2021-07-14T01:18:12.852" v="4087" actId="208"/>
          <ac:spMkLst>
            <pc:docMk/>
            <pc:sldMk cId="1778187331" sldId="281"/>
            <ac:spMk id="13" creationId="{297241C6-1630-4ACC-86F2-01A7DC56B3C2}"/>
          </ac:spMkLst>
        </pc:spChg>
        <pc:spChg chg="add del">
          <ac:chgData name="" userId="6817d514398f027a" providerId="LiveId" clId="{9EBBB995-5151-4D27-B42C-4A4A75AD1EBB}" dt="2021-07-15T00:46:44.139" v="7328" actId="478"/>
          <ac:spMkLst>
            <pc:docMk/>
            <pc:sldMk cId="1778187331" sldId="281"/>
            <ac:spMk id="14" creationId="{602710EE-6F59-43EB-81B0-36307491C31E}"/>
          </ac:spMkLst>
        </pc:spChg>
        <pc:spChg chg="add del">
          <ac:chgData name="" userId="6817d514398f027a" providerId="LiveId" clId="{9EBBB995-5151-4D27-B42C-4A4A75AD1EBB}" dt="2021-07-15T00:46:48.432" v="7329" actId="478"/>
          <ac:spMkLst>
            <pc:docMk/>
            <pc:sldMk cId="1778187331" sldId="281"/>
            <ac:spMk id="15" creationId="{132D4FB7-7F54-4E89-86D6-0CB9674312A5}"/>
          </ac:spMkLst>
        </pc:spChg>
        <pc:spChg chg="add del mod">
          <ac:chgData name="" userId="6817d514398f027a" providerId="LiveId" clId="{9EBBB995-5151-4D27-B42C-4A4A75AD1EBB}" dt="2021-07-15T00:57:27.054" v="7427" actId="478"/>
          <ac:spMkLst>
            <pc:docMk/>
            <pc:sldMk cId="1778187331" sldId="281"/>
            <ac:spMk id="16" creationId="{8A65CBA6-323E-4E99-924B-15AD30E091A4}"/>
          </ac:spMkLst>
        </pc:spChg>
        <pc:spChg chg="add del">
          <ac:chgData name="" userId="6817d514398f027a" providerId="LiveId" clId="{9EBBB995-5151-4D27-B42C-4A4A75AD1EBB}" dt="2021-07-15T00:54:30.423" v="7388" actId="478"/>
          <ac:spMkLst>
            <pc:docMk/>
            <pc:sldMk cId="1778187331" sldId="281"/>
            <ac:spMk id="17" creationId="{0D97E1F8-D551-460A-97E6-FBB3A33E3527}"/>
          </ac:spMkLst>
        </pc:spChg>
        <pc:spChg chg="mod">
          <ac:chgData name="" userId="6817d514398f027a" providerId="LiveId" clId="{9EBBB995-5151-4D27-B42C-4A4A75AD1EBB}" dt="2021-07-14T01:18:08.936" v="4086" actId="207"/>
          <ac:spMkLst>
            <pc:docMk/>
            <pc:sldMk cId="1778187331" sldId="281"/>
            <ac:spMk id="17" creationId="{C5E7FA89-4CF6-49C7-869E-033E0DAD4C8A}"/>
          </ac:spMkLst>
        </pc:spChg>
        <pc:spChg chg="add del">
          <ac:chgData name="" userId="6817d514398f027a" providerId="LiveId" clId="{9EBBB995-5151-4D27-B42C-4A4A75AD1EBB}" dt="2021-07-15T00:54:32.833" v="7389" actId="478"/>
          <ac:spMkLst>
            <pc:docMk/>
            <pc:sldMk cId="1778187331" sldId="281"/>
            <ac:spMk id="18" creationId="{C4143AB7-F995-4E53-83A8-B5F4D4EFE9C9}"/>
          </ac:spMkLst>
        </pc:spChg>
        <pc:spChg chg="add del">
          <ac:chgData name="" userId="6817d514398f027a" providerId="LiveId" clId="{9EBBB995-5151-4D27-B42C-4A4A75AD1EBB}" dt="2021-07-15T00:54:34.891" v="7390" actId="478"/>
          <ac:spMkLst>
            <pc:docMk/>
            <pc:sldMk cId="1778187331" sldId="281"/>
            <ac:spMk id="19" creationId="{5C2985A7-66B6-46F5-804B-DCDDA040382E}"/>
          </ac:spMkLst>
        </pc:spChg>
        <pc:spChg chg="add del">
          <ac:chgData name="" userId="6817d514398f027a" providerId="LiveId" clId="{9EBBB995-5151-4D27-B42C-4A4A75AD1EBB}" dt="2021-07-15T00:54:37.148" v="7393" actId="478"/>
          <ac:spMkLst>
            <pc:docMk/>
            <pc:sldMk cId="1778187331" sldId="281"/>
            <ac:spMk id="20" creationId="{DAA513A8-E336-430F-90CF-7BC02EA3A487}"/>
          </ac:spMkLst>
        </pc:spChg>
        <pc:spChg chg="mod">
          <ac:chgData name="" userId="6817d514398f027a" providerId="LiveId" clId="{9EBBB995-5151-4D27-B42C-4A4A75AD1EBB}" dt="2021-07-14T01:18:15.656" v="4088" actId="208"/>
          <ac:spMkLst>
            <pc:docMk/>
            <pc:sldMk cId="1778187331" sldId="281"/>
            <ac:spMk id="21" creationId="{20289AA5-DF30-48BB-8281-76984F7452EE}"/>
          </ac:spMkLst>
        </pc:spChg>
        <pc:spChg chg="add del mod">
          <ac:chgData name="" userId="6817d514398f027a" providerId="LiveId" clId="{9EBBB995-5151-4D27-B42C-4A4A75AD1EBB}" dt="2021-07-15T00:54:36.212" v="7392" actId="478"/>
          <ac:spMkLst>
            <pc:docMk/>
            <pc:sldMk cId="1778187331" sldId="281"/>
            <ac:spMk id="21" creationId="{661B7096-BD7E-4BBA-8DDF-F490F3484F2B}"/>
          </ac:spMkLst>
        </pc:spChg>
        <pc:spChg chg="add mod">
          <ac:chgData name="" userId="6817d514398f027a" providerId="LiveId" clId="{9EBBB995-5151-4D27-B42C-4A4A75AD1EBB}" dt="2021-07-14T06:17:20.628" v="6612" actId="14100"/>
          <ac:spMkLst>
            <pc:docMk/>
            <pc:sldMk cId="1778187331" sldId="281"/>
            <ac:spMk id="24" creationId="{89379E05-49EE-4DD6-B24C-B5A53B7924C0}"/>
          </ac:spMkLst>
        </pc:spChg>
        <pc:spChg chg="add del mod">
          <ac:chgData name="" userId="6817d514398f027a" providerId="LiveId" clId="{9EBBB995-5151-4D27-B42C-4A4A75AD1EBB}" dt="2021-07-14T06:37:13.569" v="6751"/>
          <ac:spMkLst>
            <pc:docMk/>
            <pc:sldMk cId="1778187331" sldId="281"/>
            <ac:spMk id="25" creationId="{F45852A0-B199-4112-BE2D-918694746BB2}"/>
          </ac:spMkLst>
        </pc:spChg>
        <pc:spChg chg="add del mod">
          <ac:chgData name="" userId="6817d514398f027a" providerId="LiveId" clId="{9EBBB995-5151-4D27-B42C-4A4A75AD1EBB}" dt="2021-07-15T00:36:07.050" v="7268" actId="478"/>
          <ac:spMkLst>
            <pc:docMk/>
            <pc:sldMk cId="1778187331" sldId="281"/>
            <ac:spMk id="26" creationId="{C298439C-C07F-473C-B95C-3FB641732D88}"/>
          </ac:spMkLst>
        </pc:spChg>
        <pc:spChg chg="add">
          <ac:chgData name="" userId="6817d514398f027a" providerId="LiveId" clId="{9EBBB995-5151-4D27-B42C-4A4A75AD1EBB}" dt="2021-07-15T00:37:07.324" v="7270"/>
          <ac:spMkLst>
            <pc:docMk/>
            <pc:sldMk cId="1778187331" sldId="281"/>
            <ac:spMk id="27" creationId="{E6A8D3AE-5419-4C45-B759-5A396985BD15}"/>
          </ac:spMkLst>
        </pc:spChg>
        <pc:spChg chg="add del mod ord">
          <ac:chgData name="" userId="6817d514398f027a" providerId="LiveId" clId="{9EBBB995-5151-4D27-B42C-4A4A75AD1EBB}" dt="2021-07-14T06:37:22.934" v="6762"/>
          <ac:spMkLst>
            <pc:docMk/>
            <pc:sldMk cId="1778187331" sldId="281"/>
            <ac:spMk id="27" creationId="{F45852A0-B199-4112-BE2D-918694746BB2}"/>
          </ac:spMkLst>
        </pc:spChg>
        <pc:spChg chg="add">
          <ac:chgData name="" userId="6817d514398f027a" providerId="LiveId" clId="{9EBBB995-5151-4D27-B42C-4A4A75AD1EBB}" dt="2021-07-15T00:37:07.324" v="7270"/>
          <ac:spMkLst>
            <pc:docMk/>
            <pc:sldMk cId="1778187331" sldId="281"/>
            <ac:spMk id="28" creationId="{0E1B6457-F909-4882-A217-2B738E7F1223}"/>
          </ac:spMkLst>
        </pc:spChg>
        <pc:spChg chg="add del mod ord">
          <ac:chgData name="" userId="6817d514398f027a" providerId="LiveId" clId="{9EBBB995-5151-4D27-B42C-4A4A75AD1EBB}" dt="2021-07-14T06:37:26.267" v="6773"/>
          <ac:spMkLst>
            <pc:docMk/>
            <pc:sldMk cId="1778187331" sldId="281"/>
            <ac:spMk id="28" creationId="{F45852A0-B199-4112-BE2D-918694746BB2}"/>
          </ac:spMkLst>
        </pc:spChg>
        <pc:spChg chg="add del mod ord">
          <ac:chgData name="" userId="6817d514398f027a" providerId="LiveId" clId="{9EBBB995-5151-4D27-B42C-4A4A75AD1EBB}" dt="2021-07-14T06:37:30.217" v="6784"/>
          <ac:spMkLst>
            <pc:docMk/>
            <pc:sldMk cId="1778187331" sldId="281"/>
            <ac:spMk id="29" creationId="{F45852A0-B199-4112-BE2D-918694746BB2}"/>
          </ac:spMkLst>
        </pc:spChg>
        <pc:spChg chg="add del mod ord">
          <ac:chgData name="" userId="6817d514398f027a" providerId="LiveId" clId="{9EBBB995-5151-4D27-B42C-4A4A75AD1EBB}" dt="2021-07-14T06:37:34.421" v="6795"/>
          <ac:spMkLst>
            <pc:docMk/>
            <pc:sldMk cId="1778187331" sldId="281"/>
            <ac:spMk id="30" creationId="{F45852A0-B199-4112-BE2D-918694746BB2}"/>
          </ac:spMkLst>
        </pc:spChg>
        <pc:spChg chg="add del mod ord">
          <ac:chgData name="" userId="6817d514398f027a" providerId="LiveId" clId="{9EBBB995-5151-4D27-B42C-4A4A75AD1EBB}" dt="2021-07-15T00:36:07.050" v="7268" actId="478"/>
          <ac:spMkLst>
            <pc:docMk/>
            <pc:sldMk cId="1778187331" sldId="281"/>
            <ac:spMk id="31" creationId="{F45852A0-B199-4112-BE2D-918694746BB2}"/>
          </ac:spMkLst>
        </pc:spChg>
        <pc:spChg chg="add mod">
          <ac:chgData name="" userId="6817d514398f027a" providerId="LiveId" clId="{9EBBB995-5151-4D27-B42C-4A4A75AD1EBB}" dt="2021-07-15T00:41:12.372" v="7301" actId="20577"/>
          <ac:spMkLst>
            <pc:docMk/>
            <pc:sldMk cId="1778187331" sldId="281"/>
            <ac:spMk id="32" creationId="{81675164-59D3-4AEC-850C-9057060ECF20}"/>
          </ac:spMkLst>
        </pc:spChg>
        <pc:spChg chg="add mod">
          <ac:chgData name="" userId="6817d514398f027a" providerId="LiveId" clId="{9EBBB995-5151-4D27-B42C-4A4A75AD1EBB}" dt="2021-07-15T01:01:31.066" v="7504" actId="1076"/>
          <ac:spMkLst>
            <pc:docMk/>
            <pc:sldMk cId="1778187331" sldId="281"/>
            <ac:spMk id="33" creationId="{08F72DEC-3928-44B4-B7EA-BD736CA1B918}"/>
          </ac:spMkLst>
        </pc:spChg>
        <pc:spChg chg="add del mod">
          <ac:chgData name="" userId="6817d514398f027a" providerId="LiveId" clId="{9EBBB995-5151-4D27-B42C-4A4A75AD1EBB}" dt="2021-07-15T00:56:51.657" v="7421" actId="478"/>
          <ac:spMkLst>
            <pc:docMk/>
            <pc:sldMk cId="1778187331" sldId="281"/>
            <ac:spMk id="34" creationId="{537CC8D5-2C86-4CB0-A918-E48FE444B861}"/>
          </ac:spMkLst>
        </pc:spChg>
        <pc:spChg chg="add mod">
          <ac:chgData name="" userId="6817d514398f027a" providerId="LiveId" clId="{9EBBB995-5151-4D27-B42C-4A4A75AD1EBB}" dt="2021-07-15T01:01:31.066" v="7504" actId="1076"/>
          <ac:spMkLst>
            <pc:docMk/>
            <pc:sldMk cId="1778187331" sldId="281"/>
            <ac:spMk id="35" creationId="{C9CFB530-57CF-43EA-A444-6AB795B483E2}"/>
          </ac:spMkLst>
        </pc:spChg>
        <pc:spChg chg="add mod">
          <ac:chgData name="" userId="6817d514398f027a" providerId="LiveId" clId="{9EBBB995-5151-4D27-B42C-4A4A75AD1EBB}" dt="2021-07-15T01:01:31.066" v="7504" actId="1076"/>
          <ac:spMkLst>
            <pc:docMk/>
            <pc:sldMk cId="1778187331" sldId="281"/>
            <ac:spMk id="36" creationId="{0D16CEC4-DD57-4F4A-AB82-6FB2E855C5D3}"/>
          </ac:spMkLst>
        </pc:spChg>
        <pc:spChg chg="add mod">
          <ac:chgData name="" userId="6817d514398f027a" providerId="LiveId" clId="{9EBBB995-5151-4D27-B42C-4A4A75AD1EBB}" dt="2021-07-15T01:01:31.066" v="7504" actId="1076"/>
          <ac:spMkLst>
            <pc:docMk/>
            <pc:sldMk cId="1778187331" sldId="281"/>
            <ac:spMk id="37" creationId="{3E616AA7-34F6-472D-A561-937373FCC1BF}"/>
          </ac:spMkLst>
        </pc:spChg>
        <pc:spChg chg="add mod">
          <ac:chgData name="" userId="6817d514398f027a" providerId="LiveId" clId="{9EBBB995-5151-4D27-B42C-4A4A75AD1EBB}" dt="2021-07-15T01:01:31.066" v="7504" actId="1076"/>
          <ac:spMkLst>
            <pc:docMk/>
            <pc:sldMk cId="1778187331" sldId="281"/>
            <ac:spMk id="38" creationId="{28EA2330-87B6-4372-A48C-BD5B15401B68}"/>
          </ac:spMkLst>
        </pc:spChg>
        <pc:spChg chg="add mod">
          <ac:chgData name="" userId="6817d514398f027a" providerId="LiveId" clId="{9EBBB995-5151-4D27-B42C-4A4A75AD1EBB}" dt="2021-07-15T01:01:31.066" v="7504" actId="1076"/>
          <ac:spMkLst>
            <pc:docMk/>
            <pc:sldMk cId="1778187331" sldId="281"/>
            <ac:spMk id="39" creationId="{531BDE75-3623-4280-A91C-F21E6D0D5CDD}"/>
          </ac:spMkLst>
        </pc:spChg>
        <pc:spChg chg="add mod">
          <ac:chgData name="" userId="6817d514398f027a" providerId="LiveId" clId="{9EBBB995-5151-4D27-B42C-4A4A75AD1EBB}" dt="2021-07-15T01:01:31.066" v="7504" actId="1076"/>
          <ac:spMkLst>
            <pc:docMk/>
            <pc:sldMk cId="1778187331" sldId="281"/>
            <ac:spMk id="40" creationId="{FDF47CB6-CCB6-4CE7-9C7E-E21C0C53E11C}"/>
          </ac:spMkLst>
        </pc:spChg>
        <pc:spChg chg="add mod">
          <ac:chgData name="" userId="6817d514398f027a" providerId="LiveId" clId="{9EBBB995-5151-4D27-B42C-4A4A75AD1EBB}" dt="2021-07-15T01:01:31.066" v="7504" actId="1076"/>
          <ac:spMkLst>
            <pc:docMk/>
            <pc:sldMk cId="1778187331" sldId="281"/>
            <ac:spMk id="41" creationId="{5A46FF34-7CBF-476F-ADBC-11A4A9F144BE}"/>
          </ac:spMkLst>
        </pc:spChg>
        <pc:spChg chg="add mod">
          <ac:chgData name="" userId="6817d514398f027a" providerId="LiveId" clId="{9EBBB995-5151-4D27-B42C-4A4A75AD1EBB}" dt="2021-07-15T01:01:31.066" v="7504" actId="1076"/>
          <ac:spMkLst>
            <pc:docMk/>
            <pc:sldMk cId="1778187331" sldId="281"/>
            <ac:spMk id="42" creationId="{68A25CCC-65F3-43EF-A911-B937F0D17505}"/>
          </ac:spMkLst>
        </pc:spChg>
        <pc:spChg chg="add mod">
          <ac:chgData name="" userId="6817d514398f027a" providerId="LiveId" clId="{9EBBB995-5151-4D27-B42C-4A4A75AD1EBB}" dt="2021-07-15T01:02:12.494" v="7532" actId="14100"/>
          <ac:spMkLst>
            <pc:docMk/>
            <pc:sldMk cId="1778187331" sldId="281"/>
            <ac:spMk id="43" creationId="{B9608F32-2C7B-484C-AD40-EC6E65582CBF}"/>
          </ac:spMkLst>
        </pc:spChg>
        <pc:spChg chg="add mod">
          <ac:chgData name="" userId="6817d514398f027a" providerId="LiveId" clId="{9EBBB995-5151-4D27-B42C-4A4A75AD1EBB}" dt="2021-07-15T01:02:25.018" v="7542" actId="1076"/>
          <ac:spMkLst>
            <pc:docMk/>
            <pc:sldMk cId="1778187331" sldId="281"/>
            <ac:spMk id="44" creationId="{689AABEB-CECE-479F-A0C2-C25E9A7DC598}"/>
          </ac:spMkLst>
        </pc:spChg>
        <pc:grpChg chg="add del mod">
          <ac:chgData name="" userId="6817d514398f027a" providerId="LiveId" clId="{9EBBB995-5151-4D27-B42C-4A4A75AD1EBB}" dt="2021-07-14T06:36:39.994" v="6744" actId="478"/>
          <ac:grpSpMkLst>
            <pc:docMk/>
            <pc:sldMk cId="1778187331" sldId="281"/>
            <ac:grpSpMk id="12" creationId="{DFA8489C-F7A8-4751-A277-B4938F855405}"/>
          </ac:grpSpMkLst>
        </pc:grpChg>
        <pc:grpChg chg="add del mod">
          <ac:chgData name="" userId="6817d514398f027a" providerId="LiveId" clId="{9EBBB995-5151-4D27-B42C-4A4A75AD1EBB}" dt="2021-07-14T06:36:39.994" v="6744" actId="478"/>
          <ac:grpSpMkLst>
            <pc:docMk/>
            <pc:sldMk cId="1778187331" sldId="281"/>
            <ac:grpSpMk id="16" creationId="{9683F487-B954-4AB0-A33F-D1520E9B02C8}"/>
          </ac:grpSpMkLst>
        </pc:grpChg>
        <pc:grpChg chg="add del mod">
          <ac:chgData name="" userId="6817d514398f027a" providerId="LiveId" clId="{9EBBB995-5151-4D27-B42C-4A4A75AD1EBB}" dt="2021-07-14T06:36:39.994" v="6744" actId="478"/>
          <ac:grpSpMkLst>
            <pc:docMk/>
            <pc:sldMk cId="1778187331" sldId="281"/>
            <ac:grpSpMk id="20" creationId="{0D7B1FEC-F9BF-4E62-86BD-1D6F956089A3}"/>
          </ac:grpSpMkLst>
        </pc:grpChg>
        <pc:cxnChg chg="add mod">
          <ac:chgData name="" userId="6817d514398f027a" providerId="LiveId" clId="{9EBBB995-5151-4D27-B42C-4A4A75AD1EBB}" dt="2021-07-15T01:01:31.066" v="7504" actId="1076"/>
          <ac:cxnSpMkLst>
            <pc:docMk/>
            <pc:sldMk cId="1778187331" sldId="281"/>
            <ac:cxnSpMk id="22" creationId="{3774F544-8517-4A8C-88B8-6A3D156E4DE7}"/>
          </ac:cxnSpMkLst>
        </pc:cxnChg>
        <pc:cxnChg chg="add del mod">
          <ac:chgData name="" userId="6817d514398f027a" providerId="LiveId" clId="{9EBBB995-5151-4D27-B42C-4A4A75AD1EBB}" dt="2021-07-15T00:54:56.420" v="7401" actId="478"/>
          <ac:cxnSpMkLst>
            <pc:docMk/>
            <pc:sldMk cId="1778187331" sldId="281"/>
            <ac:cxnSpMk id="23" creationId="{5CC339FF-36AA-4D41-B8D8-E6F91E16CC77}"/>
          </ac:cxnSpMkLst>
        </pc:cxnChg>
        <pc:cxnChg chg="add mod">
          <ac:chgData name="" userId="6817d514398f027a" providerId="LiveId" clId="{9EBBB995-5151-4D27-B42C-4A4A75AD1EBB}" dt="2021-07-15T01:01:31.066" v="7504" actId="1076"/>
          <ac:cxnSpMkLst>
            <pc:docMk/>
            <pc:sldMk cId="1778187331" sldId="281"/>
            <ac:cxnSpMk id="25" creationId="{E6A0A37F-D0F5-4E49-9468-13F415110620}"/>
          </ac:cxnSpMkLst>
        </pc:cxnChg>
        <pc:cxnChg chg="add del">
          <ac:chgData name="" userId="6817d514398f027a" providerId="LiveId" clId="{9EBBB995-5151-4D27-B42C-4A4A75AD1EBB}" dt="2021-07-15T00:54:37.898" v="7394" actId="478"/>
          <ac:cxnSpMkLst>
            <pc:docMk/>
            <pc:sldMk cId="1778187331" sldId="281"/>
            <ac:cxnSpMk id="29" creationId="{F53677EE-9986-4319-B2A0-BC8C220C4F5F}"/>
          </ac:cxnSpMkLst>
        </pc:cxnChg>
        <pc:cxnChg chg="add del">
          <ac:chgData name="" userId="6817d514398f027a" providerId="LiveId" clId="{9EBBB995-5151-4D27-B42C-4A4A75AD1EBB}" dt="2021-07-15T00:54:39.241" v="7395" actId="478"/>
          <ac:cxnSpMkLst>
            <pc:docMk/>
            <pc:sldMk cId="1778187331" sldId="281"/>
            <ac:cxnSpMk id="30" creationId="{69B32DF3-EE79-4ECB-954D-ABFF2BF2B761}"/>
          </ac:cxnSpMkLst>
        </pc:cxnChg>
      </pc:sldChg>
      <pc:sldChg chg="addSp delSp modSp add ord delAnim modAnim">
        <pc:chgData name="" userId="6817d514398f027a" providerId="LiveId" clId="{9EBBB995-5151-4D27-B42C-4A4A75AD1EBB}" dt="2021-07-15T01:39:35.883" v="7793" actId="1076"/>
        <pc:sldMkLst>
          <pc:docMk/>
          <pc:sldMk cId="577886789" sldId="282"/>
        </pc:sldMkLst>
        <pc:spChg chg="mod">
          <ac:chgData name="" userId="6817d514398f027a" providerId="LiveId" clId="{9EBBB995-5151-4D27-B42C-4A4A75AD1EBB}" dt="2021-07-13T01:53:42.409" v="1784"/>
          <ac:spMkLst>
            <pc:docMk/>
            <pc:sldMk cId="577886789" sldId="282"/>
            <ac:spMk id="2" creationId="{6FC6F7E0-815D-4981-A574-B8C8D4B3D5FE}"/>
          </ac:spMkLst>
        </pc:spChg>
        <pc:spChg chg="del">
          <ac:chgData name="" userId="6817d514398f027a" providerId="LiveId" clId="{9EBBB995-5151-4D27-B42C-4A4A75AD1EBB}" dt="2021-07-13T01:56:23.355" v="1786" actId="478"/>
          <ac:spMkLst>
            <pc:docMk/>
            <pc:sldMk cId="577886789" sldId="282"/>
            <ac:spMk id="9" creationId="{10F18691-D090-47BF-B36F-AA7AD6237B3F}"/>
          </ac:spMkLst>
        </pc:spChg>
        <pc:spChg chg="add mod">
          <ac:chgData name="" userId="6817d514398f027a" providerId="LiveId" clId="{9EBBB995-5151-4D27-B42C-4A4A75AD1EBB}" dt="2021-07-15T00:39:01.049" v="7287"/>
          <ac:spMkLst>
            <pc:docMk/>
            <pc:sldMk cId="577886789" sldId="282"/>
            <ac:spMk id="10" creationId="{12D3DA50-D43A-4424-BBED-2ED8D83A0388}"/>
          </ac:spMkLst>
        </pc:spChg>
        <pc:spChg chg="add del">
          <ac:chgData name="" userId="6817d514398f027a" providerId="LiveId" clId="{9EBBB995-5151-4D27-B42C-4A4A75AD1EBB}" dt="2021-07-14T06:15:13.239" v="6602" actId="478"/>
          <ac:spMkLst>
            <pc:docMk/>
            <pc:sldMk cId="577886789" sldId="282"/>
            <ac:spMk id="10" creationId="{81F96BFC-EA44-4477-84DC-87107168821A}"/>
          </ac:spMkLst>
        </pc:spChg>
        <pc:spChg chg="add">
          <ac:chgData name="" userId="6817d514398f027a" providerId="LiveId" clId="{9EBBB995-5151-4D27-B42C-4A4A75AD1EBB}" dt="2021-07-15T00:37:10.079" v="7271"/>
          <ac:spMkLst>
            <pc:docMk/>
            <pc:sldMk cId="577886789" sldId="282"/>
            <ac:spMk id="11" creationId="{5DA888E3-A7E3-4F56-9F55-B988CC0F4B83}"/>
          </ac:spMkLst>
        </pc:spChg>
        <pc:spChg chg="add del mod">
          <ac:chgData name="" userId="6817d514398f027a" providerId="LiveId" clId="{9EBBB995-5151-4D27-B42C-4A4A75AD1EBB}" dt="2021-07-14T06:15:14.883" v="6603" actId="478"/>
          <ac:spMkLst>
            <pc:docMk/>
            <pc:sldMk cId="577886789" sldId="282"/>
            <ac:spMk id="11" creationId="{81CA2EFD-A92F-4190-82C9-5FD2A54814FC}"/>
          </ac:spMkLst>
        </pc:spChg>
        <pc:spChg chg="add del">
          <ac:chgData name="" userId="6817d514398f027a" providerId="LiveId" clId="{9EBBB995-5151-4D27-B42C-4A4A75AD1EBB}" dt="2021-07-15T01:03:13.012" v="7546" actId="478"/>
          <ac:spMkLst>
            <pc:docMk/>
            <pc:sldMk cId="577886789" sldId="282"/>
            <ac:spMk id="12" creationId="{8CBDBF64-08EC-4A06-B446-2C4A86B48C55}"/>
          </ac:spMkLst>
        </pc:spChg>
        <pc:spChg chg="add del">
          <ac:chgData name="" userId="6817d514398f027a" providerId="LiveId" clId="{9EBBB995-5151-4D27-B42C-4A4A75AD1EBB}" dt="2021-07-15T01:03:14.163" v="7547" actId="478"/>
          <ac:spMkLst>
            <pc:docMk/>
            <pc:sldMk cId="577886789" sldId="282"/>
            <ac:spMk id="13" creationId="{850A6607-05A7-4A13-910C-B8795D3CAF4B}"/>
          </ac:spMkLst>
        </pc:spChg>
        <pc:spChg chg="mod">
          <ac:chgData name="" userId="6817d514398f027a" providerId="LiveId" clId="{9EBBB995-5151-4D27-B42C-4A4A75AD1EBB}" dt="2021-07-14T01:18:27.960" v="4091" actId="208"/>
          <ac:spMkLst>
            <pc:docMk/>
            <pc:sldMk cId="577886789" sldId="282"/>
            <ac:spMk id="13" creationId="{E48076B4-8F5F-4329-9452-A2523F4152BD}"/>
          </ac:spMkLst>
        </pc:spChg>
        <pc:spChg chg="add del">
          <ac:chgData name="" userId="6817d514398f027a" providerId="LiveId" clId="{9EBBB995-5151-4D27-B42C-4A4A75AD1EBB}" dt="2021-07-15T01:03:03.800" v="7543" actId="478"/>
          <ac:spMkLst>
            <pc:docMk/>
            <pc:sldMk cId="577886789" sldId="282"/>
            <ac:spMk id="14" creationId="{0C301468-984C-4C24-9B87-150483835969}"/>
          </ac:spMkLst>
        </pc:spChg>
        <pc:spChg chg="add del">
          <ac:chgData name="" userId="6817d514398f027a" providerId="LiveId" clId="{9EBBB995-5151-4D27-B42C-4A4A75AD1EBB}" dt="2021-07-15T01:03:11.650" v="7545" actId="478"/>
          <ac:spMkLst>
            <pc:docMk/>
            <pc:sldMk cId="577886789" sldId="282"/>
            <ac:spMk id="15" creationId="{7E7AADFC-FD4A-4E2B-B61C-D8D48B1FB88B}"/>
          </ac:spMkLst>
        </pc:spChg>
        <pc:spChg chg="add del">
          <ac:chgData name="" userId="6817d514398f027a" providerId="LiveId" clId="{9EBBB995-5151-4D27-B42C-4A4A75AD1EBB}" dt="2021-07-15T01:03:16.007" v="7548" actId="478"/>
          <ac:spMkLst>
            <pc:docMk/>
            <pc:sldMk cId="577886789" sldId="282"/>
            <ac:spMk id="16" creationId="{08706EA0-6650-434C-A09F-BFCE222C3B22}"/>
          </ac:spMkLst>
        </pc:spChg>
        <pc:spChg chg="mod">
          <ac:chgData name="" userId="6817d514398f027a" providerId="LiveId" clId="{9EBBB995-5151-4D27-B42C-4A4A75AD1EBB}" dt="2021-07-14T01:18:22.854" v="4089" actId="207"/>
          <ac:spMkLst>
            <pc:docMk/>
            <pc:sldMk cId="577886789" sldId="282"/>
            <ac:spMk id="17" creationId="{1730FDBB-6D84-4EBD-B9AE-7542719CCE87}"/>
          </ac:spMkLst>
        </pc:spChg>
        <pc:spChg chg="add del mod">
          <ac:chgData name="" userId="6817d514398f027a" providerId="LiveId" clId="{9EBBB995-5151-4D27-B42C-4A4A75AD1EBB}" dt="2021-07-15T01:09:17.921" v="7558" actId="478"/>
          <ac:spMkLst>
            <pc:docMk/>
            <pc:sldMk cId="577886789" sldId="282"/>
            <ac:spMk id="17" creationId="{446FF1A7-2FA4-4687-AD6C-154C630DC54D}"/>
          </ac:spMkLst>
        </pc:spChg>
        <pc:spChg chg="add del">
          <ac:chgData name="" userId="6817d514398f027a" providerId="LiveId" clId="{9EBBB995-5151-4D27-B42C-4A4A75AD1EBB}" dt="2021-07-15T01:03:24.753" v="7555" actId="478"/>
          <ac:spMkLst>
            <pc:docMk/>
            <pc:sldMk cId="577886789" sldId="282"/>
            <ac:spMk id="18" creationId="{B4047D1B-E798-4056-948D-CCCFE7D8EB38}"/>
          </ac:spMkLst>
        </pc:spChg>
        <pc:spChg chg="add del">
          <ac:chgData name="" userId="6817d514398f027a" providerId="LiveId" clId="{9EBBB995-5151-4D27-B42C-4A4A75AD1EBB}" dt="2021-07-15T01:03:09.248" v="7544" actId="478"/>
          <ac:spMkLst>
            <pc:docMk/>
            <pc:sldMk cId="577886789" sldId="282"/>
            <ac:spMk id="19" creationId="{DC4F8A20-274F-41A9-8D70-D78ACEABB647}"/>
          </ac:spMkLst>
        </pc:spChg>
        <pc:spChg chg="add del">
          <ac:chgData name="" userId="6817d514398f027a" providerId="LiveId" clId="{9EBBB995-5151-4D27-B42C-4A4A75AD1EBB}" dt="2021-07-15T01:03:17.348" v="7549" actId="478"/>
          <ac:spMkLst>
            <pc:docMk/>
            <pc:sldMk cId="577886789" sldId="282"/>
            <ac:spMk id="20" creationId="{6F093FCA-350D-40A6-BC23-7E31D465871E}"/>
          </ac:spMkLst>
        </pc:spChg>
        <pc:spChg chg="add del">
          <ac:chgData name="" userId="6817d514398f027a" providerId="LiveId" clId="{9EBBB995-5151-4D27-B42C-4A4A75AD1EBB}" dt="2021-07-15T01:03:21.405" v="7552" actId="478"/>
          <ac:spMkLst>
            <pc:docMk/>
            <pc:sldMk cId="577886789" sldId="282"/>
            <ac:spMk id="21" creationId="{88E39DC6-34A4-4C88-BE43-F4CBB3517E9A}"/>
          </ac:spMkLst>
        </pc:spChg>
        <pc:spChg chg="mod">
          <ac:chgData name="" userId="6817d514398f027a" providerId="LiveId" clId="{9EBBB995-5151-4D27-B42C-4A4A75AD1EBB}" dt="2021-07-14T01:18:25.761" v="4090" actId="208"/>
          <ac:spMkLst>
            <pc:docMk/>
            <pc:sldMk cId="577886789" sldId="282"/>
            <ac:spMk id="21" creationId="{A824000E-E101-40F0-8D04-F72693950181}"/>
          </ac:spMkLst>
        </pc:spChg>
        <pc:spChg chg="add mod">
          <ac:chgData name="" userId="6817d514398f027a" providerId="LiveId" clId="{9EBBB995-5151-4D27-B42C-4A4A75AD1EBB}" dt="2021-07-14T06:37:47.301" v="6805" actId="1076"/>
          <ac:spMkLst>
            <pc:docMk/>
            <pc:sldMk cId="577886789" sldId="282"/>
            <ac:spMk id="24" creationId="{0DDDA9DF-516A-4567-91D0-3F5BA9335AEA}"/>
          </ac:spMkLst>
        </pc:spChg>
        <pc:spChg chg="add del mod">
          <ac:chgData name="" userId="6817d514398f027a" providerId="LiveId" clId="{9EBBB995-5151-4D27-B42C-4A4A75AD1EBB}" dt="2021-07-14T06:39:01.743" v="6812"/>
          <ac:spMkLst>
            <pc:docMk/>
            <pc:sldMk cId="577886789" sldId="282"/>
            <ac:spMk id="25" creationId="{B3374B9C-5327-49E9-BFAF-4044B120B350}"/>
          </ac:spMkLst>
        </pc:spChg>
        <pc:spChg chg="add del mod">
          <ac:chgData name="" userId="6817d514398f027a" providerId="LiveId" clId="{9EBBB995-5151-4D27-B42C-4A4A75AD1EBB}" dt="2021-07-15T00:36:10.476" v="7269" actId="478"/>
          <ac:spMkLst>
            <pc:docMk/>
            <pc:sldMk cId="577886789" sldId="282"/>
            <ac:spMk id="26" creationId="{09DDB86C-5C57-41D8-B4AE-52AB35BB5709}"/>
          </ac:spMkLst>
        </pc:spChg>
        <pc:spChg chg="add del mod ord">
          <ac:chgData name="" userId="6817d514398f027a" providerId="LiveId" clId="{9EBBB995-5151-4D27-B42C-4A4A75AD1EBB}" dt="2021-07-15T00:36:10.476" v="7269" actId="478"/>
          <ac:spMkLst>
            <pc:docMk/>
            <pc:sldMk cId="577886789" sldId="282"/>
            <ac:spMk id="27" creationId="{B3374B9C-5327-49E9-BFAF-4044B120B350}"/>
          </ac:spMkLst>
        </pc:spChg>
        <pc:spChg chg="add">
          <ac:chgData name="" userId="6817d514398f027a" providerId="LiveId" clId="{9EBBB995-5151-4D27-B42C-4A4A75AD1EBB}" dt="2021-07-15T00:37:10.079" v="7271"/>
          <ac:spMkLst>
            <pc:docMk/>
            <pc:sldMk cId="577886789" sldId="282"/>
            <ac:spMk id="28" creationId="{FACF08DD-A916-4C00-95B8-42F61E8C94FF}"/>
          </ac:spMkLst>
        </pc:spChg>
        <pc:spChg chg="add">
          <ac:chgData name="" userId="6817d514398f027a" providerId="LiveId" clId="{9EBBB995-5151-4D27-B42C-4A4A75AD1EBB}" dt="2021-07-15T00:37:10.079" v="7271"/>
          <ac:spMkLst>
            <pc:docMk/>
            <pc:sldMk cId="577886789" sldId="282"/>
            <ac:spMk id="29" creationId="{83F5EE7C-13C4-4012-AE0B-543FE80D8DE7}"/>
          </ac:spMkLst>
        </pc:spChg>
        <pc:spChg chg="add mod">
          <ac:chgData name="" userId="6817d514398f027a" providerId="LiveId" clId="{9EBBB995-5151-4D27-B42C-4A4A75AD1EBB}" dt="2021-07-15T00:42:19.120" v="7325"/>
          <ac:spMkLst>
            <pc:docMk/>
            <pc:sldMk cId="577886789" sldId="282"/>
            <ac:spMk id="32" creationId="{369AC56A-6FA6-4371-A018-D63925E85840}"/>
          </ac:spMkLst>
        </pc:spChg>
        <pc:spChg chg="add mod">
          <ac:chgData name="" userId="6817d514398f027a" providerId="LiveId" clId="{9EBBB995-5151-4D27-B42C-4A4A75AD1EBB}" dt="2021-07-15T01:21:11.242" v="7770" actId="14100"/>
          <ac:spMkLst>
            <pc:docMk/>
            <pc:sldMk cId="577886789" sldId="282"/>
            <ac:spMk id="33" creationId="{6F3D0C85-8C47-4A54-A158-F04AA4F2A627}"/>
          </ac:spMkLst>
        </pc:spChg>
        <pc:spChg chg="add del mod">
          <ac:chgData name="" userId="6817d514398f027a" providerId="LiveId" clId="{9EBBB995-5151-4D27-B42C-4A4A75AD1EBB}" dt="2021-07-15T01:17:16.929" v="7673" actId="478"/>
          <ac:spMkLst>
            <pc:docMk/>
            <pc:sldMk cId="577886789" sldId="282"/>
            <ac:spMk id="34" creationId="{025BB54E-AC12-4822-89F8-B31DE58F6A09}"/>
          </ac:spMkLst>
        </pc:spChg>
        <pc:spChg chg="add del mod">
          <ac:chgData name="" userId="6817d514398f027a" providerId="LiveId" clId="{9EBBB995-5151-4D27-B42C-4A4A75AD1EBB}" dt="2021-07-15T01:17:19" v="7674" actId="478"/>
          <ac:spMkLst>
            <pc:docMk/>
            <pc:sldMk cId="577886789" sldId="282"/>
            <ac:spMk id="35" creationId="{FC13801F-64E0-468F-8EA1-08670C4E9EF8}"/>
          </ac:spMkLst>
        </pc:spChg>
        <pc:spChg chg="add del mod">
          <ac:chgData name="" userId="6817d514398f027a" providerId="LiveId" clId="{9EBBB995-5151-4D27-B42C-4A4A75AD1EBB}" dt="2021-07-15T01:17:20.405" v="7675" actId="478"/>
          <ac:spMkLst>
            <pc:docMk/>
            <pc:sldMk cId="577886789" sldId="282"/>
            <ac:spMk id="36" creationId="{1533D909-AE66-4155-B498-EC57D8F4F317}"/>
          </ac:spMkLst>
        </pc:spChg>
        <pc:spChg chg="add del mod">
          <ac:chgData name="" userId="6817d514398f027a" providerId="LiveId" clId="{9EBBB995-5151-4D27-B42C-4A4A75AD1EBB}" dt="2021-07-15T01:17:22.777" v="7677" actId="478"/>
          <ac:spMkLst>
            <pc:docMk/>
            <pc:sldMk cId="577886789" sldId="282"/>
            <ac:spMk id="37" creationId="{8A48A30A-66EA-4C80-A15D-804BE090C429}"/>
          </ac:spMkLst>
        </pc:spChg>
        <pc:spChg chg="add del mod">
          <ac:chgData name="" userId="6817d514398f027a" providerId="LiveId" clId="{9EBBB995-5151-4D27-B42C-4A4A75AD1EBB}" dt="2021-07-15T01:17:21.367" v="7676" actId="478"/>
          <ac:spMkLst>
            <pc:docMk/>
            <pc:sldMk cId="577886789" sldId="282"/>
            <ac:spMk id="38" creationId="{8ED0CFE5-C9A0-4AEA-8257-8EDB73626F7D}"/>
          </ac:spMkLst>
        </pc:spChg>
        <pc:spChg chg="add mod">
          <ac:chgData name="" userId="6817d514398f027a" providerId="LiveId" clId="{9EBBB995-5151-4D27-B42C-4A4A75AD1EBB}" dt="2021-07-15T01:21:16.115" v="7771" actId="1076"/>
          <ac:spMkLst>
            <pc:docMk/>
            <pc:sldMk cId="577886789" sldId="282"/>
            <ac:spMk id="39" creationId="{4E95F518-B582-42AD-A4C0-C2425419786D}"/>
          </ac:spMkLst>
        </pc:spChg>
        <pc:spChg chg="add mod">
          <ac:chgData name="" userId="6817d514398f027a" providerId="LiveId" clId="{9EBBB995-5151-4D27-B42C-4A4A75AD1EBB}" dt="2021-07-15T01:21:18.150" v="7772" actId="14100"/>
          <ac:spMkLst>
            <pc:docMk/>
            <pc:sldMk cId="577886789" sldId="282"/>
            <ac:spMk id="40" creationId="{A9A3999F-F0EA-4504-88B6-3AFEA8C1889E}"/>
          </ac:spMkLst>
        </pc:spChg>
        <pc:spChg chg="add mod">
          <ac:chgData name="" userId="6817d514398f027a" providerId="LiveId" clId="{9EBBB995-5151-4D27-B42C-4A4A75AD1EBB}" dt="2021-07-15T01:19:41.676" v="7753" actId="404"/>
          <ac:spMkLst>
            <pc:docMk/>
            <pc:sldMk cId="577886789" sldId="282"/>
            <ac:spMk id="41" creationId="{485F8B14-33A1-4AE2-9DC5-425E4888A2F1}"/>
          </ac:spMkLst>
        </pc:spChg>
        <pc:spChg chg="add mod">
          <ac:chgData name="" userId="6817d514398f027a" providerId="LiveId" clId="{9EBBB995-5151-4D27-B42C-4A4A75AD1EBB}" dt="2021-07-15T01:21:26.658" v="7776" actId="1076"/>
          <ac:spMkLst>
            <pc:docMk/>
            <pc:sldMk cId="577886789" sldId="282"/>
            <ac:spMk id="42" creationId="{0ADDDA2B-5971-44CF-9D3A-259A753B1655}"/>
          </ac:spMkLst>
        </pc:spChg>
        <pc:spChg chg="add mod">
          <ac:chgData name="" userId="6817d514398f027a" providerId="LiveId" clId="{9EBBB995-5151-4D27-B42C-4A4A75AD1EBB}" dt="2021-07-15T01:21:24.550" v="7775" actId="1076"/>
          <ac:spMkLst>
            <pc:docMk/>
            <pc:sldMk cId="577886789" sldId="282"/>
            <ac:spMk id="43" creationId="{2F1359CB-2422-43F0-A4FF-386F1D442CC8}"/>
          </ac:spMkLst>
        </pc:spChg>
        <pc:spChg chg="add mod">
          <ac:chgData name="" userId="6817d514398f027a" providerId="LiveId" clId="{9EBBB995-5151-4D27-B42C-4A4A75AD1EBB}" dt="2021-07-15T01:21:28.474" v="7777" actId="14100"/>
          <ac:spMkLst>
            <pc:docMk/>
            <pc:sldMk cId="577886789" sldId="282"/>
            <ac:spMk id="44" creationId="{6A10F519-58C1-441D-ACB0-81AB6D64B279}"/>
          </ac:spMkLst>
        </pc:spChg>
        <pc:grpChg chg="add del mod">
          <ac:chgData name="" userId="6817d514398f027a" providerId="LiveId" clId="{9EBBB995-5151-4D27-B42C-4A4A75AD1EBB}" dt="2021-07-14T06:37:49.833" v="6806" actId="478"/>
          <ac:grpSpMkLst>
            <pc:docMk/>
            <pc:sldMk cId="577886789" sldId="282"/>
            <ac:grpSpMk id="12" creationId="{216D52D9-0C11-4382-A527-848FEF0A7874}"/>
          </ac:grpSpMkLst>
        </pc:grpChg>
        <pc:grpChg chg="add del mod">
          <ac:chgData name="" userId="6817d514398f027a" providerId="LiveId" clId="{9EBBB995-5151-4D27-B42C-4A4A75AD1EBB}" dt="2021-07-14T06:37:49.833" v="6806" actId="478"/>
          <ac:grpSpMkLst>
            <pc:docMk/>
            <pc:sldMk cId="577886789" sldId="282"/>
            <ac:grpSpMk id="16" creationId="{812293FC-0CE6-499D-BDA2-98B7B963473B}"/>
          </ac:grpSpMkLst>
        </pc:grpChg>
        <pc:grpChg chg="add del mod">
          <ac:chgData name="" userId="6817d514398f027a" providerId="LiveId" clId="{9EBBB995-5151-4D27-B42C-4A4A75AD1EBB}" dt="2021-07-14T06:37:49.833" v="6806" actId="478"/>
          <ac:grpSpMkLst>
            <pc:docMk/>
            <pc:sldMk cId="577886789" sldId="282"/>
            <ac:grpSpMk id="20" creationId="{BE06459D-4DBF-4C0A-B2C6-171CEFB1EBAC}"/>
          </ac:grpSpMkLst>
        </pc:grpChg>
        <pc:graphicFrameChg chg="add mod modGraphic">
          <ac:chgData name="" userId="6817d514398f027a" providerId="LiveId" clId="{9EBBB995-5151-4D27-B42C-4A4A75AD1EBB}" dt="2021-07-15T01:21:00.928" v="7768" actId="12385"/>
          <ac:graphicFrameMkLst>
            <pc:docMk/>
            <pc:sldMk cId="577886789" sldId="282"/>
            <ac:graphicFrameMk id="3" creationId="{169B8779-F259-4A22-A360-331CDAEFBD86}"/>
          </ac:graphicFrameMkLst>
        </pc:graphicFrameChg>
        <pc:cxnChg chg="add mod">
          <ac:chgData name="" userId="6817d514398f027a" providerId="LiveId" clId="{9EBBB995-5151-4D27-B42C-4A4A75AD1EBB}" dt="2021-07-15T01:21:48.161" v="7779" actId="14100"/>
          <ac:cxnSpMkLst>
            <pc:docMk/>
            <pc:sldMk cId="577886789" sldId="282"/>
            <ac:cxnSpMk id="9" creationId="{82C7C67F-9406-4DB1-9D50-139818B2B4BA}"/>
          </ac:cxnSpMkLst>
        </pc:cxnChg>
        <pc:cxnChg chg="add del">
          <ac:chgData name="" userId="6817d514398f027a" providerId="LiveId" clId="{9EBBB995-5151-4D27-B42C-4A4A75AD1EBB}" dt="2021-07-15T01:03:18.892" v="7550" actId="478"/>
          <ac:cxnSpMkLst>
            <pc:docMk/>
            <pc:sldMk cId="577886789" sldId="282"/>
            <ac:cxnSpMk id="22" creationId="{EC6C9ACB-2F76-4762-A272-3DE1C19922EA}"/>
          </ac:cxnSpMkLst>
        </pc:cxnChg>
        <pc:cxnChg chg="add del">
          <ac:chgData name="" userId="6817d514398f027a" providerId="LiveId" clId="{9EBBB995-5151-4D27-B42C-4A4A75AD1EBB}" dt="2021-07-15T01:03:25.457" v="7556" actId="478"/>
          <ac:cxnSpMkLst>
            <pc:docMk/>
            <pc:sldMk cId="577886789" sldId="282"/>
            <ac:cxnSpMk id="23" creationId="{58185BAB-22D5-471B-853E-541452086863}"/>
          </ac:cxnSpMkLst>
        </pc:cxnChg>
        <pc:cxnChg chg="add del">
          <ac:chgData name="" userId="6817d514398f027a" providerId="LiveId" clId="{9EBBB995-5151-4D27-B42C-4A4A75AD1EBB}" dt="2021-07-15T01:03:22.721" v="7553" actId="478"/>
          <ac:cxnSpMkLst>
            <pc:docMk/>
            <pc:sldMk cId="577886789" sldId="282"/>
            <ac:cxnSpMk id="25" creationId="{3C596CB1-A0D1-4F88-9397-3E55365F8715}"/>
          </ac:cxnSpMkLst>
        </pc:cxnChg>
        <pc:cxnChg chg="add del">
          <ac:chgData name="" userId="6817d514398f027a" providerId="LiveId" clId="{9EBBB995-5151-4D27-B42C-4A4A75AD1EBB}" dt="2021-07-15T01:03:19.431" v="7551" actId="478"/>
          <ac:cxnSpMkLst>
            <pc:docMk/>
            <pc:sldMk cId="577886789" sldId="282"/>
            <ac:cxnSpMk id="30" creationId="{7AEA75EB-FC24-4D0E-A83D-B21FE78C4C41}"/>
          </ac:cxnSpMkLst>
        </pc:cxnChg>
        <pc:cxnChg chg="add del">
          <ac:chgData name="" userId="6817d514398f027a" providerId="LiveId" clId="{9EBBB995-5151-4D27-B42C-4A4A75AD1EBB}" dt="2021-07-15T01:03:23.206" v="7554" actId="478"/>
          <ac:cxnSpMkLst>
            <pc:docMk/>
            <pc:sldMk cId="577886789" sldId="282"/>
            <ac:cxnSpMk id="31" creationId="{5A8AF1B2-DBB2-448B-A43A-98A7F9808294}"/>
          </ac:cxnSpMkLst>
        </pc:cxnChg>
        <pc:cxnChg chg="add del mod">
          <ac:chgData name="" userId="6817d514398f027a" providerId="LiveId" clId="{9EBBB995-5151-4D27-B42C-4A4A75AD1EBB}" dt="2021-07-15T01:22:02.019" v="7781" actId="478"/>
          <ac:cxnSpMkLst>
            <pc:docMk/>
            <pc:sldMk cId="577886789" sldId="282"/>
            <ac:cxnSpMk id="46" creationId="{B995F34B-B221-411F-869E-B83A3EBCBE43}"/>
          </ac:cxnSpMkLst>
        </pc:cxnChg>
        <pc:cxnChg chg="add mod">
          <ac:chgData name="" userId="6817d514398f027a" providerId="LiveId" clId="{9EBBB995-5151-4D27-B42C-4A4A75AD1EBB}" dt="2021-07-15T01:22:11.114" v="7782" actId="11529"/>
          <ac:cxnSpMkLst>
            <pc:docMk/>
            <pc:sldMk cId="577886789" sldId="282"/>
            <ac:cxnSpMk id="48" creationId="{BD4465BD-B7DE-47B2-AB8D-21073EFB9258}"/>
          </ac:cxnSpMkLst>
        </pc:cxnChg>
        <pc:cxnChg chg="add mod">
          <ac:chgData name="" userId="6817d514398f027a" providerId="LiveId" clId="{9EBBB995-5151-4D27-B42C-4A4A75AD1EBB}" dt="2021-07-15T01:22:28.072" v="7785" actId="11529"/>
          <ac:cxnSpMkLst>
            <pc:docMk/>
            <pc:sldMk cId="577886789" sldId="282"/>
            <ac:cxnSpMk id="50" creationId="{1BA68714-AAE2-456F-9A1A-FF48CB1915C7}"/>
          </ac:cxnSpMkLst>
        </pc:cxnChg>
        <pc:cxnChg chg="add mod">
          <ac:chgData name="" userId="6817d514398f027a" providerId="LiveId" clId="{9EBBB995-5151-4D27-B42C-4A4A75AD1EBB}" dt="2021-07-15T01:22:53.887" v="7789" actId="14100"/>
          <ac:cxnSpMkLst>
            <pc:docMk/>
            <pc:sldMk cId="577886789" sldId="282"/>
            <ac:cxnSpMk id="52" creationId="{FFB820E8-7AEA-47E3-9778-00616EF22FE8}"/>
          </ac:cxnSpMkLst>
        </pc:cxnChg>
        <pc:cxnChg chg="add mod">
          <ac:chgData name="" userId="6817d514398f027a" providerId="LiveId" clId="{9EBBB995-5151-4D27-B42C-4A4A75AD1EBB}" dt="2021-07-15T01:39:35.883" v="7793" actId="1076"/>
          <ac:cxnSpMkLst>
            <pc:docMk/>
            <pc:sldMk cId="577886789" sldId="282"/>
            <ac:cxnSpMk id="54" creationId="{929693D3-9CB3-4AB7-BC36-7EBA68CA13ED}"/>
          </ac:cxnSpMkLst>
        </pc:cxnChg>
        <pc:cxnChg chg="add mod">
          <ac:chgData name="" userId="6817d514398f027a" providerId="LiveId" clId="{9EBBB995-5151-4D27-B42C-4A4A75AD1EBB}" dt="2021-07-15T01:23:08.334" v="7791" actId="14100"/>
          <ac:cxnSpMkLst>
            <pc:docMk/>
            <pc:sldMk cId="577886789" sldId="282"/>
            <ac:cxnSpMk id="56" creationId="{113FC9ED-794C-431C-93EA-81E7D7D6BA96}"/>
          </ac:cxnSpMkLst>
        </pc:cxnChg>
      </pc:sldChg>
      <pc:sldChg chg="addSp delSp modSp add ord delAnim modAnim">
        <pc:chgData name="" userId="6817d514398f027a" providerId="LiveId" clId="{9EBBB995-5151-4D27-B42C-4A4A75AD1EBB}" dt="2021-07-15T08:51:26.752" v="7799"/>
        <pc:sldMkLst>
          <pc:docMk/>
          <pc:sldMk cId="4141291968" sldId="283"/>
        </pc:sldMkLst>
        <pc:spChg chg="mod">
          <ac:chgData name="" userId="6817d514398f027a" providerId="LiveId" clId="{9EBBB995-5151-4D27-B42C-4A4A75AD1EBB}" dt="2021-07-14T04:17:54.455" v="5533"/>
          <ac:spMkLst>
            <pc:docMk/>
            <pc:sldMk cId="4141291968" sldId="283"/>
            <ac:spMk id="2" creationId="{6FC6F7E0-815D-4981-A574-B8C8D4B3D5FE}"/>
          </ac:spMkLst>
        </pc:spChg>
        <pc:spChg chg="add mod">
          <ac:chgData name="" userId="6817d514398f027a" providerId="LiveId" clId="{9EBBB995-5151-4D27-B42C-4A4A75AD1EBB}" dt="2021-07-14T04:32:47.258" v="5841" actId="1076"/>
          <ac:spMkLst>
            <pc:docMk/>
            <pc:sldMk cId="4141291968" sldId="283"/>
            <ac:spMk id="4" creationId="{8B0320AD-6332-4B53-97FC-213B454E0FAF}"/>
          </ac:spMkLst>
        </pc:spChg>
        <pc:spChg chg="del">
          <ac:chgData name="" userId="6817d514398f027a" providerId="LiveId" clId="{9EBBB995-5151-4D27-B42C-4A4A75AD1EBB}" dt="2021-07-13T01:57:32.105" v="1792" actId="478"/>
          <ac:spMkLst>
            <pc:docMk/>
            <pc:sldMk cId="4141291968" sldId="283"/>
            <ac:spMk id="9" creationId="{10F18691-D090-47BF-B36F-AA7AD6237B3F}"/>
          </ac:spMkLst>
        </pc:spChg>
        <pc:spChg chg="add mod">
          <ac:chgData name="" userId="6817d514398f027a" providerId="LiveId" clId="{9EBBB995-5151-4D27-B42C-4A4A75AD1EBB}" dt="2021-07-14T04:32:50.886" v="5842" actId="1076"/>
          <ac:spMkLst>
            <pc:docMk/>
            <pc:sldMk cId="4141291968" sldId="283"/>
            <ac:spMk id="9" creationId="{B2D811DB-4F71-40D1-9C83-6D8DDB7E014A}"/>
          </ac:spMkLst>
        </pc:spChg>
        <pc:spChg chg="add mod">
          <ac:chgData name="" userId="6817d514398f027a" providerId="LiveId" clId="{9EBBB995-5151-4D27-B42C-4A4A75AD1EBB}" dt="2021-07-14T04:31:45.054" v="5822" actId="1076"/>
          <ac:spMkLst>
            <pc:docMk/>
            <pc:sldMk cId="4141291968" sldId="283"/>
            <ac:spMk id="10" creationId="{44ACDB8D-B08C-45B3-B1D4-6C39341D9898}"/>
          </ac:spMkLst>
        </pc:spChg>
        <pc:spChg chg="add del">
          <ac:chgData name="" userId="6817d514398f027a" providerId="LiveId" clId="{9EBBB995-5151-4D27-B42C-4A4A75AD1EBB}" dt="2021-07-13T07:37:11.376" v="3095" actId="478"/>
          <ac:spMkLst>
            <pc:docMk/>
            <pc:sldMk cId="4141291968" sldId="283"/>
            <ac:spMk id="10" creationId="{A4211054-1D0B-4A3C-95B9-32AE073814F8}"/>
          </ac:spMkLst>
        </pc:spChg>
        <pc:spChg chg="add del">
          <ac:chgData name="" userId="6817d514398f027a" providerId="LiveId" clId="{9EBBB995-5151-4D27-B42C-4A4A75AD1EBB}" dt="2021-07-13T07:37:13.321" v="3096" actId="478"/>
          <ac:spMkLst>
            <pc:docMk/>
            <pc:sldMk cId="4141291968" sldId="283"/>
            <ac:spMk id="11" creationId="{BDDF3931-4DF2-4FD8-8EF9-EF2BC9AA121D}"/>
          </ac:spMkLst>
        </pc:spChg>
        <pc:spChg chg="add mod">
          <ac:chgData name="" userId="6817d514398f027a" providerId="LiveId" clId="{9EBBB995-5151-4D27-B42C-4A4A75AD1EBB}" dt="2021-07-14T04:33:03.145" v="5845" actId="20577"/>
          <ac:spMkLst>
            <pc:docMk/>
            <pc:sldMk cId="4141291968" sldId="283"/>
            <ac:spMk id="12" creationId="{0FE3A255-23BC-4F0A-ABD4-BA1C975C9D65}"/>
          </ac:spMkLst>
        </pc:spChg>
        <pc:spChg chg="add del">
          <ac:chgData name="" userId="6817d514398f027a" providerId="LiveId" clId="{9EBBB995-5151-4D27-B42C-4A4A75AD1EBB}" dt="2021-07-13T07:37:13.321" v="3096" actId="478"/>
          <ac:spMkLst>
            <pc:docMk/>
            <pc:sldMk cId="4141291968" sldId="283"/>
            <ac:spMk id="13" creationId="{7DF929CE-C0DD-46B9-A050-D7FD77E48ADB}"/>
          </ac:spMkLst>
        </pc:spChg>
        <pc:spChg chg="add mod">
          <ac:chgData name="" userId="6817d514398f027a" providerId="LiveId" clId="{9EBBB995-5151-4D27-B42C-4A4A75AD1EBB}" dt="2021-07-14T04:37:00.894" v="5884" actId="403"/>
          <ac:spMkLst>
            <pc:docMk/>
            <pc:sldMk cId="4141291968" sldId="283"/>
            <ac:spMk id="14" creationId="{5198F1EC-9060-47E9-A495-DC76896CEE08}"/>
          </ac:spMkLst>
        </pc:spChg>
        <pc:spChg chg="add del">
          <ac:chgData name="" userId="6817d514398f027a" providerId="LiveId" clId="{9EBBB995-5151-4D27-B42C-4A4A75AD1EBB}" dt="2021-07-13T07:37:13.321" v="3096" actId="478"/>
          <ac:spMkLst>
            <pc:docMk/>
            <pc:sldMk cId="4141291968" sldId="283"/>
            <ac:spMk id="14" creationId="{AAE0752F-2FA5-4C18-810A-DC94F211E0C1}"/>
          </ac:spMkLst>
        </pc:spChg>
        <pc:spChg chg="add mod">
          <ac:chgData name="" userId="6817d514398f027a" providerId="LiveId" clId="{9EBBB995-5151-4D27-B42C-4A4A75AD1EBB}" dt="2021-07-14T04:35:03.264" v="5874"/>
          <ac:spMkLst>
            <pc:docMk/>
            <pc:sldMk cId="4141291968" sldId="283"/>
            <ac:spMk id="15" creationId="{BA6D760F-167E-411F-A9DC-2152C4762F09}"/>
          </ac:spMkLst>
        </pc:spChg>
        <pc:spChg chg="add del">
          <ac:chgData name="" userId="6817d514398f027a" providerId="LiveId" clId="{9EBBB995-5151-4D27-B42C-4A4A75AD1EBB}" dt="2021-07-13T07:37:13.321" v="3096" actId="478"/>
          <ac:spMkLst>
            <pc:docMk/>
            <pc:sldMk cId="4141291968" sldId="283"/>
            <ac:spMk id="15" creationId="{D6C5616E-2AAE-4BDF-BF4C-166A2DD4749D}"/>
          </ac:spMkLst>
        </pc:spChg>
        <pc:spChg chg="add del">
          <ac:chgData name="" userId="6817d514398f027a" providerId="LiveId" clId="{9EBBB995-5151-4D27-B42C-4A4A75AD1EBB}" dt="2021-07-13T07:37:13.321" v="3096" actId="478"/>
          <ac:spMkLst>
            <pc:docMk/>
            <pc:sldMk cId="4141291968" sldId="283"/>
            <ac:spMk id="16" creationId="{000D0576-DA16-44A1-971D-0ACAD1E02561}"/>
          </ac:spMkLst>
        </pc:spChg>
        <pc:spChg chg="add mod">
          <ac:chgData name="" userId="6817d514398f027a" providerId="LiveId" clId="{9EBBB995-5151-4D27-B42C-4A4A75AD1EBB}" dt="2021-07-14T04:40:25.185" v="5924" actId="692"/>
          <ac:spMkLst>
            <pc:docMk/>
            <pc:sldMk cId="4141291968" sldId="283"/>
            <ac:spMk id="16" creationId="{7C95BDD5-F3EE-4AA2-875B-FDC47064CEAA}"/>
          </ac:spMkLst>
        </pc:spChg>
        <pc:spChg chg="add mod">
          <ac:chgData name="" userId="6817d514398f027a" providerId="LiveId" clId="{9EBBB995-5151-4D27-B42C-4A4A75AD1EBB}" dt="2021-07-14T04:37:23.597" v="5893"/>
          <ac:spMkLst>
            <pc:docMk/>
            <pc:sldMk cId="4141291968" sldId="283"/>
            <ac:spMk id="17" creationId="{4C78FF4A-2886-4612-8449-CD9270FCA08B}"/>
          </ac:spMkLst>
        </pc:spChg>
        <pc:spChg chg="add del">
          <ac:chgData name="" userId="6817d514398f027a" providerId="LiveId" clId="{9EBBB995-5151-4D27-B42C-4A4A75AD1EBB}" dt="2021-07-13T07:37:13.321" v="3096" actId="478"/>
          <ac:spMkLst>
            <pc:docMk/>
            <pc:sldMk cId="4141291968" sldId="283"/>
            <ac:spMk id="17" creationId="{F8F00551-C6D0-4981-9502-0C8E69352D27}"/>
          </ac:spMkLst>
        </pc:spChg>
        <pc:spChg chg="add del">
          <ac:chgData name="" userId="6817d514398f027a" providerId="LiveId" clId="{9EBBB995-5151-4D27-B42C-4A4A75AD1EBB}" dt="2021-07-13T07:37:13.321" v="3096" actId="478"/>
          <ac:spMkLst>
            <pc:docMk/>
            <pc:sldMk cId="4141291968" sldId="283"/>
            <ac:spMk id="18" creationId="{808538C7-8EC5-4288-87B3-D36C9CD3B936}"/>
          </ac:spMkLst>
        </pc:spChg>
        <pc:spChg chg="add mod">
          <ac:chgData name="" userId="6817d514398f027a" providerId="LiveId" clId="{9EBBB995-5151-4D27-B42C-4A4A75AD1EBB}" dt="2021-07-14T04:37:32.641" v="5898"/>
          <ac:spMkLst>
            <pc:docMk/>
            <pc:sldMk cId="4141291968" sldId="283"/>
            <ac:spMk id="18" creationId="{BD51DE94-2933-43CB-A47E-0BCA86B0E816}"/>
          </ac:spMkLst>
        </pc:spChg>
        <pc:spChg chg="add mod">
          <ac:chgData name="" userId="6817d514398f027a" providerId="LiveId" clId="{9EBBB995-5151-4D27-B42C-4A4A75AD1EBB}" dt="2021-07-14T04:39:53.022" v="5917" actId="1076"/>
          <ac:spMkLst>
            <pc:docMk/>
            <pc:sldMk cId="4141291968" sldId="283"/>
            <ac:spMk id="19" creationId="{434378BE-C655-4CE6-8FC3-176E830202A9}"/>
          </ac:spMkLst>
        </pc:spChg>
        <pc:spChg chg="add del">
          <ac:chgData name="" userId="6817d514398f027a" providerId="LiveId" clId="{9EBBB995-5151-4D27-B42C-4A4A75AD1EBB}" dt="2021-07-13T07:37:13.321" v="3096" actId="478"/>
          <ac:spMkLst>
            <pc:docMk/>
            <pc:sldMk cId="4141291968" sldId="283"/>
            <ac:spMk id="19" creationId="{500231F4-9A35-4389-9360-CF50852B7C3C}"/>
          </ac:spMkLst>
        </pc:spChg>
        <pc:spChg chg="add mod">
          <ac:chgData name="" userId="6817d514398f027a" providerId="LiveId" clId="{9EBBB995-5151-4D27-B42C-4A4A75AD1EBB}" dt="2021-07-14T04:42:42.905" v="5959" actId="1076"/>
          <ac:spMkLst>
            <pc:docMk/>
            <pc:sldMk cId="4141291968" sldId="283"/>
            <ac:spMk id="20" creationId="{7DBB7154-8505-4C0B-9936-CE2E3B7E426B}"/>
          </ac:spMkLst>
        </pc:spChg>
        <pc:spChg chg="add del">
          <ac:chgData name="" userId="6817d514398f027a" providerId="LiveId" clId="{9EBBB995-5151-4D27-B42C-4A4A75AD1EBB}" dt="2021-07-13T07:37:13.321" v="3096" actId="478"/>
          <ac:spMkLst>
            <pc:docMk/>
            <pc:sldMk cId="4141291968" sldId="283"/>
            <ac:spMk id="20" creationId="{B906B495-4CCA-4E15-B334-3F76597176F9}"/>
          </ac:spMkLst>
        </pc:spChg>
        <pc:spChg chg="add del">
          <ac:chgData name="" userId="6817d514398f027a" providerId="LiveId" clId="{9EBBB995-5151-4D27-B42C-4A4A75AD1EBB}" dt="2021-07-13T07:37:13.321" v="3096" actId="478"/>
          <ac:spMkLst>
            <pc:docMk/>
            <pc:sldMk cId="4141291968" sldId="283"/>
            <ac:spMk id="21" creationId="{15228F47-2596-4B5E-9537-1CDF324C01EA}"/>
          </ac:spMkLst>
        </pc:spChg>
        <pc:spChg chg="add mod">
          <ac:chgData name="" userId="6817d514398f027a" providerId="LiveId" clId="{9EBBB995-5151-4D27-B42C-4A4A75AD1EBB}" dt="2021-07-14T04:42:45.548" v="5960" actId="1076"/>
          <ac:spMkLst>
            <pc:docMk/>
            <pc:sldMk cId="4141291968" sldId="283"/>
            <ac:spMk id="22" creationId="{0379BEFE-49A6-4CDA-A12A-27429C570D54}"/>
          </ac:spMkLst>
        </pc:spChg>
        <pc:spChg chg="add del">
          <ac:chgData name="" userId="6817d514398f027a" providerId="LiveId" clId="{9EBBB995-5151-4D27-B42C-4A4A75AD1EBB}" dt="2021-07-13T07:37:13.321" v="3096" actId="478"/>
          <ac:spMkLst>
            <pc:docMk/>
            <pc:sldMk cId="4141291968" sldId="283"/>
            <ac:spMk id="22" creationId="{E0D80C95-23D4-4A9A-B29E-9C3981B723D7}"/>
          </ac:spMkLst>
        </pc:spChg>
        <pc:spChg chg="add mod">
          <ac:chgData name="" userId="6817d514398f027a" providerId="LiveId" clId="{9EBBB995-5151-4D27-B42C-4A4A75AD1EBB}" dt="2021-07-14T04:43:40.659" v="5978"/>
          <ac:spMkLst>
            <pc:docMk/>
            <pc:sldMk cId="4141291968" sldId="283"/>
            <ac:spMk id="23" creationId="{59F72F42-F568-487A-A99E-5C195D0F92CF}"/>
          </ac:spMkLst>
        </pc:spChg>
        <pc:spChg chg="add del">
          <ac:chgData name="" userId="6817d514398f027a" providerId="LiveId" clId="{9EBBB995-5151-4D27-B42C-4A4A75AD1EBB}" dt="2021-07-13T07:37:13.321" v="3096" actId="478"/>
          <ac:spMkLst>
            <pc:docMk/>
            <pc:sldMk cId="4141291968" sldId="283"/>
            <ac:spMk id="23" creationId="{CE19A79F-523F-4D0C-BB90-E0A10C60A2C6}"/>
          </ac:spMkLst>
        </pc:spChg>
        <pc:spChg chg="add mod">
          <ac:chgData name="" userId="6817d514398f027a" providerId="LiveId" clId="{9EBBB995-5151-4D27-B42C-4A4A75AD1EBB}" dt="2021-07-14T04:43:48.132" v="5984"/>
          <ac:spMkLst>
            <pc:docMk/>
            <pc:sldMk cId="4141291968" sldId="283"/>
            <ac:spMk id="24" creationId="{7400E882-972E-46C7-9E80-225DF9C2165A}"/>
          </ac:spMkLst>
        </pc:spChg>
        <pc:spChg chg="add del">
          <ac:chgData name="" userId="6817d514398f027a" providerId="LiveId" clId="{9EBBB995-5151-4D27-B42C-4A4A75AD1EBB}" dt="2021-07-13T07:37:13.321" v="3096" actId="478"/>
          <ac:spMkLst>
            <pc:docMk/>
            <pc:sldMk cId="4141291968" sldId="283"/>
            <ac:spMk id="24" creationId="{806BDA0C-F7DA-4B19-B208-AB66F2BA7050}"/>
          </ac:spMkLst>
        </pc:spChg>
        <pc:spChg chg="add mod">
          <ac:chgData name="" userId="6817d514398f027a" providerId="LiveId" clId="{9EBBB995-5151-4D27-B42C-4A4A75AD1EBB}" dt="2021-07-14T04:45:37.479" v="6007" actId="207"/>
          <ac:spMkLst>
            <pc:docMk/>
            <pc:sldMk cId="4141291968" sldId="283"/>
            <ac:spMk id="25" creationId="{42B466B7-8152-43A6-8030-A5C4BD4325C7}"/>
          </ac:spMkLst>
        </pc:spChg>
        <pc:spChg chg="add del">
          <ac:chgData name="" userId="6817d514398f027a" providerId="LiveId" clId="{9EBBB995-5151-4D27-B42C-4A4A75AD1EBB}" dt="2021-07-13T07:37:13.321" v="3096" actId="478"/>
          <ac:spMkLst>
            <pc:docMk/>
            <pc:sldMk cId="4141291968" sldId="283"/>
            <ac:spMk id="25" creationId="{4B79B181-C6DE-4F29-A43E-D8F19DE260EA}"/>
          </ac:spMkLst>
        </pc:spChg>
        <pc:spChg chg="add mod">
          <ac:chgData name="" userId="6817d514398f027a" providerId="LiveId" clId="{9EBBB995-5151-4D27-B42C-4A4A75AD1EBB}" dt="2021-07-14T04:45:37.479" v="6007" actId="207"/>
          <ac:spMkLst>
            <pc:docMk/>
            <pc:sldMk cId="4141291968" sldId="283"/>
            <ac:spMk id="26" creationId="{54BCDDA6-0351-4A01-B8F0-20EC0A18087C}"/>
          </ac:spMkLst>
        </pc:spChg>
        <pc:spChg chg="add del">
          <ac:chgData name="" userId="6817d514398f027a" providerId="LiveId" clId="{9EBBB995-5151-4D27-B42C-4A4A75AD1EBB}" dt="2021-07-13T07:37:13.321" v="3096" actId="478"/>
          <ac:spMkLst>
            <pc:docMk/>
            <pc:sldMk cId="4141291968" sldId="283"/>
            <ac:spMk id="26" creationId="{821530DF-0E68-4A8C-B9EB-58577A411586}"/>
          </ac:spMkLst>
        </pc:spChg>
        <pc:spChg chg="add mod">
          <ac:chgData name="" userId="6817d514398f027a" providerId="LiveId" clId="{9EBBB995-5151-4D27-B42C-4A4A75AD1EBB}" dt="2021-07-14T04:45:37.479" v="6007" actId="207"/>
          <ac:spMkLst>
            <pc:docMk/>
            <pc:sldMk cId="4141291968" sldId="283"/>
            <ac:spMk id="27" creationId="{31A82D4E-0308-4DD1-844C-407CD3664215}"/>
          </ac:spMkLst>
        </pc:spChg>
        <pc:spChg chg="add del">
          <ac:chgData name="" userId="6817d514398f027a" providerId="LiveId" clId="{9EBBB995-5151-4D27-B42C-4A4A75AD1EBB}" dt="2021-07-13T07:37:13.321" v="3096" actId="478"/>
          <ac:spMkLst>
            <pc:docMk/>
            <pc:sldMk cId="4141291968" sldId="283"/>
            <ac:spMk id="27" creationId="{C7E96494-5E10-428E-8A7C-DB49D7C7CB1E}"/>
          </ac:spMkLst>
        </pc:spChg>
        <pc:spChg chg="add mod">
          <ac:chgData name="" userId="6817d514398f027a" providerId="LiveId" clId="{9EBBB995-5151-4D27-B42C-4A4A75AD1EBB}" dt="2021-07-14T04:22:54.602" v="5573"/>
          <ac:spMkLst>
            <pc:docMk/>
            <pc:sldMk cId="4141291968" sldId="283"/>
            <ac:spMk id="28" creationId="{043F57F2-FD75-4CF1-A4AD-77390CDDD9D4}"/>
          </ac:spMkLst>
        </pc:spChg>
        <pc:spChg chg="add mod">
          <ac:chgData name="" userId="6817d514398f027a" providerId="LiveId" clId="{9EBBB995-5151-4D27-B42C-4A4A75AD1EBB}" dt="2021-07-14T04:45:57.456" v="6009" actId="1076"/>
          <ac:spMkLst>
            <pc:docMk/>
            <pc:sldMk cId="4141291968" sldId="283"/>
            <ac:spMk id="36" creationId="{8900694F-C14B-4E23-AF42-2CEEBEEBE462}"/>
          </ac:spMkLst>
        </pc:spChg>
        <pc:spChg chg="add mod">
          <ac:chgData name="" userId="6817d514398f027a" providerId="LiveId" clId="{9EBBB995-5151-4D27-B42C-4A4A75AD1EBB}" dt="2021-07-14T04:47:46.761" v="6041"/>
          <ac:spMkLst>
            <pc:docMk/>
            <pc:sldMk cId="4141291968" sldId="283"/>
            <ac:spMk id="37" creationId="{CF1EF769-6486-4D5B-9B49-F20149F456D3}"/>
          </ac:spMkLst>
        </pc:spChg>
        <pc:spChg chg="add mod">
          <ac:chgData name="" userId="6817d514398f027a" providerId="LiveId" clId="{9EBBB995-5151-4D27-B42C-4A4A75AD1EBB}" dt="2021-07-14T04:47:53.257" v="6046"/>
          <ac:spMkLst>
            <pc:docMk/>
            <pc:sldMk cId="4141291968" sldId="283"/>
            <ac:spMk id="38" creationId="{0CAA4F32-8D82-4170-9F85-DCE95495989A}"/>
          </ac:spMkLst>
        </pc:spChg>
        <pc:spChg chg="add del mod">
          <ac:chgData name="" userId="6817d514398f027a" providerId="LiveId" clId="{9EBBB995-5151-4D27-B42C-4A4A75AD1EBB}" dt="2021-07-14T04:46:31.111" v="6010" actId="478"/>
          <ac:spMkLst>
            <pc:docMk/>
            <pc:sldMk cId="4141291968" sldId="283"/>
            <ac:spMk id="39" creationId="{CCD086CD-B535-4554-B135-3DCE2C98E942}"/>
          </ac:spMkLst>
        </pc:spChg>
        <pc:spChg chg="add del mod">
          <ac:chgData name="" userId="6817d514398f027a" providerId="LiveId" clId="{9EBBB995-5151-4D27-B42C-4A4A75AD1EBB}" dt="2021-07-14T04:46:36.401" v="6013" actId="478"/>
          <ac:spMkLst>
            <pc:docMk/>
            <pc:sldMk cId="4141291968" sldId="283"/>
            <ac:spMk id="40" creationId="{68722B29-D83A-4EA7-94C2-732061537C00}"/>
          </ac:spMkLst>
        </pc:spChg>
        <pc:spChg chg="add mod">
          <ac:chgData name="" userId="6817d514398f027a" providerId="LiveId" clId="{9EBBB995-5151-4D27-B42C-4A4A75AD1EBB}" dt="2021-07-14T04:47:59.199" v="6051"/>
          <ac:spMkLst>
            <pc:docMk/>
            <pc:sldMk cId="4141291968" sldId="283"/>
            <ac:spMk id="41" creationId="{178DB0A8-CD21-4B8D-BAE3-7C4E4162A1D0}"/>
          </ac:spMkLst>
        </pc:spChg>
        <pc:spChg chg="add del mod">
          <ac:chgData name="" userId="6817d514398f027a" providerId="LiveId" clId="{9EBBB995-5151-4D27-B42C-4A4A75AD1EBB}" dt="2021-07-14T04:46:38.650" v="6015" actId="478"/>
          <ac:spMkLst>
            <pc:docMk/>
            <pc:sldMk cId="4141291968" sldId="283"/>
            <ac:spMk id="42" creationId="{7510ABFD-B04E-42DE-9588-952F953D7A79}"/>
          </ac:spMkLst>
        </pc:spChg>
        <pc:spChg chg="add del mod">
          <ac:chgData name="" userId="6817d514398f027a" providerId="LiveId" clId="{9EBBB995-5151-4D27-B42C-4A4A75AD1EBB}" dt="2021-07-14T04:46:40.875" v="6017" actId="478"/>
          <ac:spMkLst>
            <pc:docMk/>
            <pc:sldMk cId="4141291968" sldId="283"/>
            <ac:spMk id="43" creationId="{0A9B23E7-18BD-4A2F-896C-3B9CC6B4FD7F}"/>
          </ac:spMkLst>
        </pc:spChg>
        <pc:spChg chg="add mod">
          <ac:chgData name="" userId="6817d514398f027a" providerId="LiveId" clId="{9EBBB995-5151-4D27-B42C-4A4A75AD1EBB}" dt="2021-07-14T04:48:13.292" v="6053" actId="1076"/>
          <ac:spMkLst>
            <pc:docMk/>
            <pc:sldMk cId="4141291968" sldId="283"/>
            <ac:spMk id="54" creationId="{C435B5E0-38CD-4E05-8163-4373C7894423}"/>
          </ac:spMkLst>
        </pc:spChg>
        <pc:spChg chg="add mod">
          <ac:chgData name="" userId="6817d514398f027a" providerId="LiveId" clId="{9EBBB995-5151-4D27-B42C-4A4A75AD1EBB}" dt="2021-07-14T04:48:21.842" v="6062"/>
          <ac:spMkLst>
            <pc:docMk/>
            <pc:sldMk cId="4141291968" sldId="283"/>
            <ac:spMk id="55" creationId="{E824A21E-3CD8-48CD-89C2-B7DE11316541}"/>
          </ac:spMkLst>
        </pc:spChg>
        <pc:spChg chg="add mod">
          <ac:chgData name="" userId="6817d514398f027a" providerId="LiveId" clId="{9EBBB995-5151-4D27-B42C-4A4A75AD1EBB}" dt="2021-07-14T04:48:28.644" v="6069"/>
          <ac:spMkLst>
            <pc:docMk/>
            <pc:sldMk cId="4141291968" sldId="283"/>
            <ac:spMk id="56" creationId="{23F865AC-317C-4117-9D04-56BA4BA553E7}"/>
          </ac:spMkLst>
        </pc:spChg>
        <pc:spChg chg="add mod">
          <ac:chgData name="" userId="6817d514398f027a" providerId="LiveId" clId="{9EBBB995-5151-4D27-B42C-4A4A75AD1EBB}" dt="2021-07-15T08:51:26.752" v="7799"/>
          <ac:spMkLst>
            <pc:docMk/>
            <pc:sldMk cId="4141291968" sldId="283"/>
            <ac:spMk id="57" creationId="{1A8A78AF-18C0-4556-8A44-E5F11ADF934D}"/>
          </ac:spMkLst>
        </pc:spChg>
        <pc:spChg chg="add mod">
          <ac:chgData name="" userId="6817d514398f027a" providerId="LiveId" clId="{9EBBB995-5151-4D27-B42C-4A4A75AD1EBB}" dt="2021-07-14T04:49:21.607" v="6083" actId="1076"/>
          <ac:spMkLst>
            <pc:docMk/>
            <pc:sldMk cId="4141291968" sldId="283"/>
            <ac:spMk id="60" creationId="{91E2A4F2-4961-446D-94DA-E3A09811BDCD}"/>
          </ac:spMkLst>
        </pc:spChg>
        <pc:spChg chg="add mod">
          <ac:chgData name="" userId="6817d514398f027a" providerId="LiveId" clId="{9EBBB995-5151-4D27-B42C-4A4A75AD1EBB}" dt="2021-07-14T04:49:10.525" v="6082" actId="1076"/>
          <ac:spMkLst>
            <pc:docMk/>
            <pc:sldMk cId="4141291968" sldId="283"/>
            <ac:spMk id="61" creationId="{7DE7C20E-45BF-4C59-8766-85D6F29B5EAF}"/>
          </ac:spMkLst>
        </pc:spChg>
        <pc:spChg chg="add mod">
          <ac:chgData name="" userId="6817d514398f027a" providerId="LiveId" clId="{9EBBB995-5151-4D27-B42C-4A4A75AD1EBB}" dt="2021-07-14T04:49:35.143" v="6085" actId="1076"/>
          <ac:spMkLst>
            <pc:docMk/>
            <pc:sldMk cId="4141291968" sldId="283"/>
            <ac:spMk id="62" creationId="{51C6CED7-7E2D-4860-AF30-CC783A9141D2}"/>
          </ac:spMkLst>
        </pc:spChg>
        <pc:picChg chg="add del mod">
          <ac:chgData name="" userId="6817d514398f027a" providerId="LiveId" clId="{9EBBB995-5151-4D27-B42C-4A4A75AD1EBB}" dt="2021-07-14T04:34:26.362" v="5861"/>
          <ac:picMkLst>
            <pc:docMk/>
            <pc:sldMk cId="4141291968" sldId="283"/>
            <ac:picMk id="3" creationId="{BF8D3676-F1BF-4735-B924-AFA490F3B184}"/>
          </ac:picMkLst>
        </pc:picChg>
        <pc:picChg chg="add del">
          <ac:chgData name="" userId="6817d514398f027a" providerId="LiveId" clId="{9EBBB995-5151-4D27-B42C-4A4A75AD1EBB}" dt="2021-07-13T07:37:13.321" v="3096" actId="478"/>
          <ac:picMkLst>
            <pc:docMk/>
            <pc:sldMk cId="4141291968" sldId="283"/>
            <ac:picMk id="12" creationId="{59937CB3-2AE7-4585-8CCB-F00BE8220338}"/>
          </ac:picMkLst>
        </pc:picChg>
        <pc:cxnChg chg="add mod">
          <ac:chgData name="" userId="6817d514398f027a" providerId="LiveId" clId="{9EBBB995-5151-4D27-B42C-4A4A75AD1EBB}" dt="2021-07-14T04:34:18.560" v="5860" actId="692"/>
          <ac:cxnSpMkLst>
            <pc:docMk/>
            <pc:sldMk cId="4141291968" sldId="283"/>
            <ac:cxnSpMk id="13" creationId="{57F49C06-9F2D-4817-A3EC-549766CF0090}"/>
          </ac:cxnSpMkLst>
        </pc:cxnChg>
        <pc:cxnChg chg="add mod">
          <ac:chgData name="" userId="6817d514398f027a" providerId="LiveId" clId="{9EBBB995-5151-4D27-B42C-4A4A75AD1EBB}" dt="2021-07-14T04:44:40.118" v="6001" actId="13822"/>
          <ac:cxnSpMkLst>
            <pc:docMk/>
            <pc:sldMk cId="4141291968" sldId="283"/>
            <ac:cxnSpMk id="29" creationId="{BD1B2A2C-6BC6-4589-927A-99D1738F9A5F}"/>
          </ac:cxnSpMkLst>
        </pc:cxnChg>
        <pc:cxnChg chg="add mod">
          <ac:chgData name="" userId="6817d514398f027a" providerId="LiveId" clId="{9EBBB995-5151-4D27-B42C-4A4A75AD1EBB}" dt="2021-07-14T04:44:42.593" v="6002" actId="13822"/>
          <ac:cxnSpMkLst>
            <pc:docMk/>
            <pc:sldMk cId="4141291968" sldId="283"/>
            <ac:cxnSpMk id="31" creationId="{322CCD7D-F6C0-44A1-BEF6-F56E34ADEB3B}"/>
          </ac:cxnSpMkLst>
        </pc:cxnChg>
        <pc:cxnChg chg="add mod">
          <ac:chgData name="" userId="6817d514398f027a" providerId="LiveId" clId="{9EBBB995-5151-4D27-B42C-4A4A75AD1EBB}" dt="2021-07-14T04:44:53.893" v="6004" actId="13822"/>
          <ac:cxnSpMkLst>
            <pc:docMk/>
            <pc:sldMk cId="4141291968" sldId="283"/>
            <ac:cxnSpMk id="33" creationId="{318EA247-8A1F-453E-B527-DDA8EF7BD9C0}"/>
          </ac:cxnSpMkLst>
        </pc:cxnChg>
        <pc:cxnChg chg="add mod">
          <ac:chgData name="" userId="6817d514398f027a" providerId="LiveId" clId="{9EBBB995-5151-4D27-B42C-4A4A75AD1EBB}" dt="2021-07-14T04:45:00.905" v="6006" actId="13822"/>
          <ac:cxnSpMkLst>
            <pc:docMk/>
            <pc:sldMk cId="4141291968" sldId="283"/>
            <ac:cxnSpMk id="35" creationId="{2C3D114C-32D5-40C8-BE0E-FE8D68627EBE}"/>
          </ac:cxnSpMkLst>
        </pc:cxnChg>
        <pc:cxnChg chg="add mod">
          <ac:chgData name="" userId="6817d514398f027a" providerId="LiveId" clId="{9EBBB995-5151-4D27-B42C-4A4A75AD1EBB}" dt="2021-07-14T04:47:37.375" v="6028" actId="14100"/>
          <ac:cxnSpMkLst>
            <pc:docMk/>
            <pc:sldMk cId="4141291968" sldId="283"/>
            <ac:cxnSpMk id="44" creationId="{4B5E6D3A-8CEA-4D0A-AFA0-BBA8515098ED}"/>
          </ac:cxnSpMkLst>
        </pc:cxnChg>
        <pc:cxnChg chg="add mod">
          <ac:chgData name="" userId="6817d514398f027a" providerId="LiveId" clId="{9EBBB995-5151-4D27-B42C-4A4A75AD1EBB}" dt="2021-07-14T04:47:30.862" v="6025" actId="14100"/>
          <ac:cxnSpMkLst>
            <pc:docMk/>
            <pc:sldMk cId="4141291968" sldId="283"/>
            <ac:cxnSpMk id="45" creationId="{B80288BA-04DD-4FFF-86E1-A8B0CAC682C6}"/>
          </ac:cxnSpMkLst>
        </pc:cxnChg>
        <pc:cxnChg chg="add del mod">
          <ac:chgData name="" userId="6817d514398f027a" providerId="LiveId" clId="{9EBBB995-5151-4D27-B42C-4A4A75AD1EBB}" dt="2021-07-14T04:46:39.998" v="6016" actId="478"/>
          <ac:cxnSpMkLst>
            <pc:docMk/>
            <pc:sldMk cId="4141291968" sldId="283"/>
            <ac:cxnSpMk id="46" creationId="{14F38C54-764C-41C7-97D7-F30302482582}"/>
          </ac:cxnSpMkLst>
        </pc:cxnChg>
        <pc:cxnChg chg="add del mod">
          <ac:chgData name="" userId="6817d514398f027a" providerId="LiveId" clId="{9EBBB995-5151-4D27-B42C-4A4A75AD1EBB}" dt="2021-07-14T04:46:33.680" v="6012" actId="478"/>
          <ac:cxnSpMkLst>
            <pc:docMk/>
            <pc:sldMk cId="4141291968" sldId="283"/>
            <ac:cxnSpMk id="47" creationId="{78A7B05B-DE52-42AE-985F-D73C57C9F885}"/>
          </ac:cxnSpMkLst>
        </pc:cxnChg>
        <pc:cxnChg chg="add mod">
          <ac:chgData name="" userId="6817d514398f027a" providerId="LiveId" clId="{9EBBB995-5151-4D27-B42C-4A4A75AD1EBB}" dt="2021-07-14T04:48:13.292" v="6053" actId="1076"/>
          <ac:cxnSpMkLst>
            <pc:docMk/>
            <pc:sldMk cId="4141291968" sldId="283"/>
            <ac:cxnSpMk id="58" creationId="{BCB44F0A-4F1D-4D1F-81D0-803C3A157146}"/>
          </ac:cxnSpMkLst>
        </pc:cxnChg>
        <pc:cxnChg chg="add mod">
          <ac:chgData name="" userId="6817d514398f027a" providerId="LiveId" clId="{9EBBB995-5151-4D27-B42C-4A4A75AD1EBB}" dt="2021-07-14T04:48:13.292" v="6053" actId="1076"/>
          <ac:cxnSpMkLst>
            <pc:docMk/>
            <pc:sldMk cId="4141291968" sldId="283"/>
            <ac:cxnSpMk id="59" creationId="{90C414E3-B122-49A4-B96E-5D8E8192FFBC}"/>
          </ac:cxnSpMkLst>
        </pc:cxnChg>
      </pc:sldChg>
      <pc:sldChg chg="addSp delSp modSp add ord delAnim modAnim">
        <pc:chgData name="" userId="6817d514398f027a" providerId="LiveId" clId="{9EBBB995-5151-4D27-B42C-4A4A75AD1EBB}" dt="2021-07-14T04:06:58.637" v="5517" actId="207"/>
        <pc:sldMkLst>
          <pc:docMk/>
          <pc:sldMk cId="939288031" sldId="284"/>
        </pc:sldMkLst>
        <pc:spChg chg="mod">
          <ac:chgData name="" userId="6817d514398f027a" providerId="LiveId" clId="{9EBBB995-5151-4D27-B42C-4A4A75AD1EBB}" dt="2021-07-13T07:43:22.793" v="3220"/>
          <ac:spMkLst>
            <pc:docMk/>
            <pc:sldMk cId="939288031" sldId="284"/>
            <ac:spMk id="2" creationId="{6FC6F7E0-815D-4981-A574-B8C8D4B3D5FE}"/>
          </ac:spMkLst>
        </pc:spChg>
        <pc:spChg chg="add mod">
          <ac:chgData name="" userId="6817d514398f027a" providerId="LiveId" clId="{9EBBB995-5151-4D27-B42C-4A4A75AD1EBB}" dt="2021-07-13T08:33:39.702" v="3598" actId="1076"/>
          <ac:spMkLst>
            <pc:docMk/>
            <pc:sldMk cId="939288031" sldId="284"/>
            <ac:spMk id="3" creationId="{8C8D7986-6629-4F28-8948-DD523BC5327D}"/>
          </ac:spMkLst>
        </pc:spChg>
        <pc:spChg chg="del">
          <ac:chgData name="" userId="6817d514398f027a" providerId="LiveId" clId="{9EBBB995-5151-4D27-B42C-4A4A75AD1EBB}" dt="2021-07-13T02:00:31.502" v="1797" actId="478"/>
          <ac:spMkLst>
            <pc:docMk/>
            <pc:sldMk cId="939288031" sldId="284"/>
            <ac:spMk id="9" creationId="{10F18691-D090-47BF-B36F-AA7AD6237B3F}"/>
          </ac:spMkLst>
        </pc:spChg>
        <pc:spChg chg="add del">
          <ac:chgData name="" userId="6817d514398f027a" providerId="LiveId" clId="{9EBBB995-5151-4D27-B42C-4A4A75AD1EBB}" dt="2021-07-13T07:42:54.081" v="3216" actId="478"/>
          <ac:spMkLst>
            <pc:docMk/>
            <pc:sldMk cId="939288031" sldId="284"/>
            <ac:spMk id="11" creationId="{A450DE29-1801-4B6B-979C-4B6F0BD4020F}"/>
          </ac:spMkLst>
        </pc:spChg>
        <pc:spChg chg="add mod">
          <ac:chgData name="" userId="6817d514398f027a" providerId="LiveId" clId="{9EBBB995-5151-4D27-B42C-4A4A75AD1EBB}" dt="2021-07-13T08:33:39.702" v="3598" actId="1076"/>
          <ac:spMkLst>
            <pc:docMk/>
            <pc:sldMk cId="939288031" sldId="284"/>
            <ac:spMk id="31" creationId="{96EB419B-7E37-4A20-AC98-080A6EC77C9A}"/>
          </ac:spMkLst>
        </pc:spChg>
        <pc:spChg chg="add mod">
          <ac:chgData name="" userId="6817d514398f027a" providerId="LiveId" clId="{9EBBB995-5151-4D27-B42C-4A4A75AD1EBB}" dt="2021-07-13T08:33:39.702" v="3598" actId="1076"/>
          <ac:spMkLst>
            <pc:docMk/>
            <pc:sldMk cId="939288031" sldId="284"/>
            <ac:spMk id="32" creationId="{57BF2E74-0D39-443C-82A0-B27AE99622CB}"/>
          </ac:spMkLst>
        </pc:spChg>
        <pc:spChg chg="add mod">
          <ac:chgData name="" userId="6817d514398f027a" providerId="LiveId" clId="{9EBBB995-5151-4D27-B42C-4A4A75AD1EBB}" dt="2021-07-13T08:33:39.702" v="3598" actId="1076"/>
          <ac:spMkLst>
            <pc:docMk/>
            <pc:sldMk cId="939288031" sldId="284"/>
            <ac:spMk id="33" creationId="{ED2C464E-A7A7-4449-B0BB-14BADC2DAEF0}"/>
          </ac:spMkLst>
        </pc:spChg>
        <pc:spChg chg="add mod">
          <ac:chgData name="" userId="6817d514398f027a" providerId="LiveId" clId="{9EBBB995-5151-4D27-B42C-4A4A75AD1EBB}" dt="2021-07-13T08:33:39.702" v="3598" actId="1076"/>
          <ac:spMkLst>
            <pc:docMk/>
            <pc:sldMk cId="939288031" sldId="284"/>
            <ac:spMk id="34" creationId="{18E5E704-50AE-447B-A235-6124A5F8E4B4}"/>
          </ac:spMkLst>
        </pc:spChg>
        <pc:spChg chg="add mod">
          <ac:chgData name="" userId="6817d514398f027a" providerId="LiveId" clId="{9EBBB995-5151-4D27-B42C-4A4A75AD1EBB}" dt="2021-07-13T08:33:39.702" v="3598" actId="1076"/>
          <ac:spMkLst>
            <pc:docMk/>
            <pc:sldMk cId="939288031" sldId="284"/>
            <ac:spMk id="35" creationId="{6BF9FF4E-8A64-4CFE-9704-B3D64077196F}"/>
          </ac:spMkLst>
        </pc:spChg>
        <pc:spChg chg="add mod">
          <ac:chgData name="" userId="6817d514398f027a" providerId="LiveId" clId="{9EBBB995-5151-4D27-B42C-4A4A75AD1EBB}" dt="2021-07-13T08:33:39.702" v="3598" actId="1076"/>
          <ac:spMkLst>
            <pc:docMk/>
            <pc:sldMk cId="939288031" sldId="284"/>
            <ac:spMk id="36" creationId="{F1E73BBB-E7BB-48C7-9277-CDD6FF2D6B08}"/>
          </ac:spMkLst>
        </pc:spChg>
        <pc:spChg chg="add mod">
          <ac:chgData name="" userId="6817d514398f027a" providerId="LiveId" clId="{9EBBB995-5151-4D27-B42C-4A4A75AD1EBB}" dt="2021-07-13T08:33:39.702" v="3598" actId="1076"/>
          <ac:spMkLst>
            <pc:docMk/>
            <pc:sldMk cId="939288031" sldId="284"/>
            <ac:spMk id="37" creationId="{726A074B-7130-413B-9B82-E6C3B0A1F302}"/>
          </ac:spMkLst>
        </pc:spChg>
        <pc:spChg chg="add mod">
          <ac:chgData name="" userId="6817d514398f027a" providerId="LiveId" clId="{9EBBB995-5151-4D27-B42C-4A4A75AD1EBB}" dt="2021-07-13T08:33:39.702" v="3598" actId="1076"/>
          <ac:spMkLst>
            <pc:docMk/>
            <pc:sldMk cId="939288031" sldId="284"/>
            <ac:spMk id="38" creationId="{75B0F93A-A074-4D24-96A2-74B55DF75172}"/>
          </ac:spMkLst>
        </pc:spChg>
        <pc:spChg chg="add mod">
          <ac:chgData name="" userId="6817d514398f027a" providerId="LiveId" clId="{9EBBB995-5151-4D27-B42C-4A4A75AD1EBB}" dt="2021-07-13T08:33:39.702" v="3598" actId="1076"/>
          <ac:spMkLst>
            <pc:docMk/>
            <pc:sldMk cId="939288031" sldId="284"/>
            <ac:spMk id="39" creationId="{4E2DEBE0-16AE-4EC6-B30C-692754A7024B}"/>
          </ac:spMkLst>
        </pc:spChg>
        <pc:spChg chg="add mod">
          <ac:chgData name="" userId="6817d514398f027a" providerId="LiveId" clId="{9EBBB995-5151-4D27-B42C-4A4A75AD1EBB}" dt="2021-07-14T04:06:58.637" v="5517" actId="207"/>
          <ac:spMkLst>
            <pc:docMk/>
            <pc:sldMk cId="939288031" sldId="284"/>
            <ac:spMk id="40" creationId="{270CD7F8-E563-4E18-A041-CDE32CB83BDE}"/>
          </ac:spMkLst>
        </pc:spChg>
        <pc:spChg chg="add mod">
          <ac:chgData name="" userId="6817d514398f027a" providerId="LiveId" clId="{9EBBB995-5151-4D27-B42C-4A4A75AD1EBB}" dt="2021-07-13T08:33:39.702" v="3598" actId="1076"/>
          <ac:spMkLst>
            <pc:docMk/>
            <pc:sldMk cId="939288031" sldId="284"/>
            <ac:spMk id="47" creationId="{89CF3A62-F157-4FC0-BE88-353BB52A5F07}"/>
          </ac:spMkLst>
        </pc:spChg>
        <pc:spChg chg="add mod">
          <ac:chgData name="" userId="6817d514398f027a" providerId="LiveId" clId="{9EBBB995-5151-4D27-B42C-4A4A75AD1EBB}" dt="2021-07-13T08:33:39.702" v="3598" actId="1076"/>
          <ac:spMkLst>
            <pc:docMk/>
            <pc:sldMk cId="939288031" sldId="284"/>
            <ac:spMk id="48" creationId="{CBC354FB-C758-4377-90CD-D64F8ED8B12A}"/>
          </ac:spMkLst>
        </pc:spChg>
        <pc:spChg chg="add mod">
          <ac:chgData name="" userId="6817d514398f027a" providerId="LiveId" clId="{9EBBB995-5151-4D27-B42C-4A4A75AD1EBB}" dt="2021-07-13T08:33:39.702" v="3598" actId="1076"/>
          <ac:spMkLst>
            <pc:docMk/>
            <pc:sldMk cId="939288031" sldId="284"/>
            <ac:spMk id="49" creationId="{B3589608-5FD7-47E5-BF84-04272DEE79A6}"/>
          </ac:spMkLst>
        </pc:spChg>
        <pc:spChg chg="add mod">
          <ac:chgData name="" userId="6817d514398f027a" providerId="LiveId" clId="{9EBBB995-5151-4D27-B42C-4A4A75AD1EBB}" dt="2021-07-13T08:33:39.702" v="3598" actId="1076"/>
          <ac:spMkLst>
            <pc:docMk/>
            <pc:sldMk cId="939288031" sldId="284"/>
            <ac:spMk id="50" creationId="{A0B5BB36-4262-4AA9-9DC0-184F45C63B3C}"/>
          </ac:spMkLst>
        </pc:spChg>
        <pc:spChg chg="add mod">
          <ac:chgData name="" userId="6817d514398f027a" providerId="LiveId" clId="{9EBBB995-5151-4D27-B42C-4A4A75AD1EBB}" dt="2021-07-14T04:06:58.637" v="5517" actId="207"/>
          <ac:spMkLst>
            <pc:docMk/>
            <pc:sldMk cId="939288031" sldId="284"/>
            <ac:spMk id="78" creationId="{EA17CE05-EDE7-420B-8512-F96EDC9E78E9}"/>
          </ac:spMkLst>
        </pc:spChg>
        <pc:spChg chg="add mod">
          <ac:chgData name="" userId="6817d514398f027a" providerId="LiveId" clId="{9EBBB995-5151-4D27-B42C-4A4A75AD1EBB}" dt="2021-07-13T08:33:14.549" v="3596" actId="14100"/>
          <ac:spMkLst>
            <pc:docMk/>
            <pc:sldMk cId="939288031" sldId="284"/>
            <ac:spMk id="81" creationId="{FDAA5430-0873-44B3-BC0C-56C05D9A5D2F}"/>
          </ac:spMkLst>
        </pc:spChg>
        <pc:grpChg chg="add del">
          <ac:chgData name="" userId="6817d514398f027a" providerId="LiveId" clId="{9EBBB995-5151-4D27-B42C-4A4A75AD1EBB}" dt="2021-07-13T07:42:54.081" v="3216" actId="478"/>
          <ac:grpSpMkLst>
            <pc:docMk/>
            <pc:sldMk cId="939288031" sldId="284"/>
            <ac:grpSpMk id="13" creationId="{187F43C8-7335-4DB4-9E63-A1909B213B31}"/>
          </ac:grpSpMkLst>
        </pc:grpChg>
        <pc:grpChg chg="add del">
          <ac:chgData name="" userId="6817d514398f027a" providerId="LiveId" clId="{9EBBB995-5151-4D27-B42C-4A4A75AD1EBB}" dt="2021-07-13T07:42:54.081" v="3216" actId="478"/>
          <ac:grpSpMkLst>
            <pc:docMk/>
            <pc:sldMk cId="939288031" sldId="284"/>
            <ac:grpSpMk id="16" creationId="{0420B316-8F16-4B12-8486-6258DC20B4CF}"/>
          </ac:grpSpMkLst>
        </pc:grpChg>
        <pc:grpChg chg="add del">
          <ac:chgData name="" userId="6817d514398f027a" providerId="LiveId" clId="{9EBBB995-5151-4D27-B42C-4A4A75AD1EBB}" dt="2021-07-13T07:42:54.081" v="3216" actId="478"/>
          <ac:grpSpMkLst>
            <pc:docMk/>
            <pc:sldMk cId="939288031" sldId="284"/>
            <ac:grpSpMk id="19" creationId="{B8023E20-1285-4903-A3BF-D8812D574DD3}"/>
          </ac:grpSpMkLst>
        </pc:grpChg>
        <pc:grpChg chg="add del">
          <ac:chgData name="" userId="6817d514398f027a" providerId="LiveId" clId="{9EBBB995-5151-4D27-B42C-4A4A75AD1EBB}" dt="2021-07-13T07:42:54.081" v="3216" actId="478"/>
          <ac:grpSpMkLst>
            <pc:docMk/>
            <pc:sldMk cId="939288031" sldId="284"/>
            <ac:grpSpMk id="22" creationId="{EC66CC89-7214-4011-A41B-8F4C0C70B46E}"/>
          </ac:grpSpMkLst>
        </pc:grpChg>
        <pc:grpChg chg="add del">
          <ac:chgData name="" userId="6817d514398f027a" providerId="LiveId" clId="{9EBBB995-5151-4D27-B42C-4A4A75AD1EBB}" dt="2021-07-13T07:42:54.081" v="3216" actId="478"/>
          <ac:grpSpMkLst>
            <pc:docMk/>
            <pc:sldMk cId="939288031" sldId="284"/>
            <ac:grpSpMk id="25" creationId="{09D9C44D-99DC-4C7C-A4C1-03EE5F3199C9}"/>
          </ac:grpSpMkLst>
        </pc:grpChg>
        <pc:grpChg chg="add del">
          <ac:chgData name="" userId="6817d514398f027a" providerId="LiveId" clId="{9EBBB995-5151-4D27-B42C-4A4A75AD1EBB}" dt="2021-07-13T07:42:54.081" v="3216" actId="478"/>
          <ac:grpSpMkLst>
            <pc:docMk/>
            <pc:sldMk cId="939288031" sldId="284"/>
            <ac:grpSpMk id="28" creationId="{BDA54839-4D35-4A85-BD7D-8DBF928A87E3}"/>
          </ac:grpSpMkLst>
        </pc:grpChg>
        <pc:picChg chg="add del">
          <ac:chgData name="" userId="6817d514398f027a" providerId="LiveId" clId="{9EBBB995-5151-4D27-B42C-4A4A75AD1EBB}" dt="2021-07-13T07:42:54.081" v="3216" actId="478"/>
          <ac:picMkLst>
            <pc:docMk/>
            <pc:sldMk cId="939288031" sldId="284"/>
            <ac:picMk id="12" creationId="{FC65B34E-59BA-4712-8D74-81D6A66FD511}"/>
          </ac:picMkLst>
        </pc:picChg>
        <pc:cxnChg chg="add del">
          <ac:chgData name="" userId="6817d514398f027a" providerId="LiveId" clId="{9EBBB995-5151-4D27-B42C-4A4A75AD1EBB}" dt="2021-07-13T07:42:54.081" v="3216" actId="478"/>
          <ac:cxnSpMkLst>
            <pc:docMk/>
            <pc:sldMk cId="939288031" sldId="284"/>
            <ac:cxnSpMk id="10" creationId="{4372EFA5-2901-4731-9FBD-13F4248EC7DE}"/>
          </ac:cxnSpMkLst>
        </pc:cxnChg>
        <pc:cxnChg chg="add mod">
          <ac:chgData name="" userId="6817d514398f027a" providerId="LiveId" clId="{9EBBB995-5151-4D27-B42C-4A4A75AD1EBB}" dt="2021-07-13T08:33:39.702" v="3598" actId="1076"/>
          <ac:cxnSpMkLst>
            <pc:docMk/>
            <pc:sldMk cId="939288031" sldId="284"/>
            <ac:cxnSpMk id="41" creationId="{DA9126BC-7323-40C5-B98A-5E97945753AB}"/>
          </ac:cxnSpMkLst>
        </pc:cxnChg>
        <pc:cxnChg chg="add mod">
          <ac:chgData name="" userId="6817d514398f027a" providerId="LiveId" clId="{9EBBB995-5151-4D27-B42C-4A4A75AD1EBB}" dt="2021-07-13T08:33:39.702" v="3598" actId="1076"/>
          <ac:cxnSpMkLst>
            <pc:docMk/>
            <pc:sldMk cId="939288031" sldId="284"/>
            <ac:cxnSpMk id="52" creationId="{F257AFEB-CCE6-49C7-8639-8CA9E5AA3581}"/>
          </ac:cxnSpMkLst>
        </pc:cxnChg>
        <pc:cxnChg chg="add mod">
          <ac:chgData name="" userId="6817d514398f027a" providerId="LiveId" clId="{9EBBB995-5151-4D27-B42C-4A4A75AD1EBB}" dt="2021-07-13T08:33:39.702" v="3598" actId="1076"/>
          <ac:cxnSpMkLst>
            <pc:docMk/>
            <pc:sldMk cId="939288031" sldId="284"/>
            <ac:cxnSpMk id="54" creationId="{E33AFBF4-BC88-4F31-A617-F33CBA1A0565}"/>
          </ac:cxnSpMkLst>
        </pc:cxnChg>
        <pc:cxnChg chg="add mod">
          <ac:chgData name="" userId="6817d514398f027a" providerId="LiveId" clId="{9EBBB995-5151-4D27-B42C-4A4A75AD1EBB}" dt="2021-07-13T08:33:39.702" v="3598" actId="1076"/>
          <ac:cxnSpMkLst>
            <pc:docMk/>
            <pc:sldMk cId="939288031" sldId="284"/>
            <ac:cxnSpMk id="56" creationId="{AA1BDBC9-E6D2-4299-99A4-A6250B3753DA}"/>
          </ac:cxnSpMkLst>
        </pc:cxnChg>
        <pc:cxnChg chg="add del mod">
          <ac:chgData name="" userId="6817d514398f027a" providerId="LiveId" clId="{9EBBB995-5151-4D27-B42C-4A4A75AD1EBB}" dt="2021-07-13T08:20:56.317" v="3515" actId="478"/>
          <ac:cxnSpMkLst>
            <pc:docMk/>
            <pc:sldMk cId="939288031" sldId="284"/>
            <ac:cxnSpMk id="58" creationId="{BCBE5B51-7A5A-4492-802D-0A9701C7CF55}"/>
          </ac:cxnSpMkLst>
        </pc:cxnChg>
        <pc:cxnChg chg="add mod">
          <ac:chgData name="" userId="6817d514398f027a" providerId="LiveId" clId="{9EBBB995-5151-4D27-B42C-4A4A75AD1EBB}" dt="2021-07-13T08:33:39.702" v="3598" actId="1076"/>
          <ac:cxnSpMkLst>
            <pc:docMk/>
            <pc:sldMk cId="939288031" sldId="284"/>
            <ac:cxnSpMk id="60" creationId="{5D5632C0-7EEC-483D-8367-93879F35A2E1}"/>
          </ac:cxnSpMkLst>
        </pc:cxnChg>
        <pc:cxnChg chg="add del mod">
          <ac:chgData name="" userId="6817d514398f027a" providerId="LiveId" clId="{9EBBB995-5151-4D27-B42C-4A4A75AD1EBB}" dt="2021-07-13T08:21:33.988" v="3518" actId="478"/>
          <ac:cxnSpMkLst>
            <pc:docMk/>
            <pc:sldMk cId="939288031" sldId="284"/>
            <ac:cxnSpMk id="62" creationId="{AAC27961-1668-4964-B447-D4E5E7253AA2}"/>
          </ac:cxnSpMkLst>
        </pc:cxnChg>
        <pc:cxnChg chg="add del mod">
          <ac:chgData name="" userId="6817d514398f027a" providerId="LiveId" clId="{9EBBB995-5151-4D27-B42C-4A4A75AD1EBB}" dt="2021-07-13T08:21:47.810" v="3520" actId="478"/>
          <ac:cxnSpMkLst>
            <pc:docMk/>
            <pc:sldMk cId="939288031" sldId="284"/>
            <ac:cxnSpMk id="64" creationId="{2B0D24AC-3CCC-4640-8BF5-19E6D752AD4E}"/>
          </ac:cxnSpMkLst>
        </pc:cxnChg>
        <pc:cxnChg chg="add mod">
          <ac:chgData name="" userId="6817d514398f027a" providerId="LiveId" clId="{9EBBB995-5151-4D27-B42C-4A4A75AD1EBB}" dt="2021-07-13T08:33:39.702" v="3598" actId="1076"/>
          <ac:cxnSpMkLst>
            <pc:docMk/>
            <pc:sldMk cId="939288031" sldId="284"/>
            <ac:cxnSpMk id="74" creationId="{3F3BF501-0B5B-4BC3-936E-B9509ED5EB8E}"/>
          </ac:cxnSpMkLst>
        </pc:cxnChg>
        <pc:cxnChg chg="add mod">
          <ac:chgData name="" userId="6817d514398f027a" providerId="LiveId" clId="{9EBBB995-5151-4D27-B42C-4A4A75AD1EBB}" dt="2021-07-13T08:33:39.702" v="3598" actId="1076"/>
          <ac:cxnSpMkLst>
            <pc:docMk/>
            <pc:sldMk cId="939288031" sldId="284"/>
            <ac:cxnSpMk id="76" creationId="{55D39D4A-C6E5-4E89-88C4-74CD06367C09}"/>
          </ac:cxnSpMkLst>
        </pc:cxnChg>
      </pc:sldChg>
      <pc:sldChg chg="addSp delSp modSp add ord delAnim modAnim">
        <pc:chgData name="" userId="6817d514398f027a" providerId="LiveId" clId="{9EBBB995-5151-4D27-B42C-4A4A75AD1EBB}" dt="2021-07-14T04:06:43.442" v="5516" actId="207"/>
        <pc:sldMkLst>
          <pc:docMk/>
          <pc:sldMk cId="2580957003" sldId="285"/>
        </pc:sldMkLst>
        <pc:spChg chg="mod">
          <ac:chgData name="" userId="6817d514398f027a" providerId="LiveId" clId="{9EBBB995-5151-4D27-B42C-4A4A75AD1EBB}" dt="2021-07-13T07:38:41.055" v="3146"/>
          <ac:spMkLst>
            <pc:docMk/>
            <pc:sldMk cId="2580957003" sldId="285"/>
            <ac:spMk id="2" creationId="{6FC6F7E0-815D-4981-A574-B8C8D4B3D5FE}"/>
          </ac:spMkLst>
        </pc:spChg>
        <pc:spChg chg="add del mod">
          <ac:chgData name="" userId="6817d514398f027a" providerId="LiveId" clId="{9EBBB995-5151-4D27-B42C-4A4A75AD1EBB}" dt="2021-07-14T00:06:14.485" v="3934" actId="478"/>
          <ac:spMkLst>
            <pc:docMk/>
            <pc:sldMk cId="2580957003" sldId="285"/>
            <ac:spMk id="3" creationId="{448F56B7-75B3-4782-8CC8-2536DD7C36D2}"/>
          </ac:spMkLst>
        </pc:spChg>
        <pc:spChg chg="del">
          <ac:chgData name="" userId="6817d514398f027a" providerId="LiveId" clId="{9EBBB995-5151-4D27-B42C-4A4A75AD1EBB}" dt="2021-07-13T02:01:22.575" v="1802" actId="478"/>
          <ac:spMkLst>
            <pc:docMk/>
            <pc:sldMk cId="2580957003" sldId="285"/>
            <ac:spMk id="9" creationId="{10F18691-D090-47BF-B36F-AA7AD6237B3F}"/>
          </ac:spMkLst>
        </pc:spChg>
        <pc:spChg chg="add del">
          <ac:chgData name="" userId="6817d514398f027a" providerId="LiveId" clId="{9EBBB995-5151-4D27-B42C-4A4A75AD1EBB}" dt="2021-07-13T07:38:48.098" v="3147" actId="478"/>
          <ac:spMkLst>
            <pc:docMk/>
            <pc:sldMk cId="2580957003" sldId="285"/>
            <ac:spMk id="10" creationId="{CA08C924-F726-444F-B481-351951108BA3}"/>
          </ac:spMkLst>
        </pc:spChg>
        <pc:spChg chg="add del">
          <ac:chgData name="" userId="6817d514398f027a" providerId="LiveId" clId="{9EBBB995-5151-4D27-B42C-4A4A75AD1EBB}" dt="2021-07-13T07:38:48.098" v="3147" actId="478"/>
          <ac:spMkLst>
            <pc:docMk/>
            <pc:sldMk cId="2580957003" sldId="285"/>
            <ac:spMk id="13" creationId="{09B92D92-1E6C-482C-A52E-A8AE73F1AC38}"/>
          </ac:spMkLst>
        </pc:spChg>
        <pc:spChg chg="add del mod">
          <ac:chgData name="" userId="6817d514398f027a" providerId="LiveId" clId="{9EBBB995-5151-4D27-B42C-4A4A75AD1EBB}" dt="2021-07-14T00:13:56.554" v="3993" actId="478"/>
          <ac:spMkLst>
            <pc:docMk/>
            <pc:sldMk cId="2580957003" sldId="285"/>
            <ac:spMk id="13" creationId="{28DABC4B-670C-4E9B-8A47-F55CC9B7F0ED}"/>
          </ac:spMkLst>
        </pc:spChg>
        <pc:spChg chg="add del">
          <ac:chgData name="" userId="6817d514398f027a" providerId="LiveId" clId="{9EBBB995-5151-4D27-B42C-4A4A75AD1EBB}" dt="2021-07-13T07:38:48.098" v="3147" actId="478"/>
          <ac:spMkLst>
            <pc:docMk/>
            <pc:sldMk cId="2580957003" sldId="285"/>
            <ac:spMk id="14" creationId="{608871F0-69B9-4151-8966-448F74BA589A}"/>
          </ac:spMkLst>
        </pc:spChg>
        <pc:spChg chg="add del mod">
          <ac:chgData name="" userId="6817d514398f027a" providerId="LiveId" clId="{9EBBB995-5151-4D27-B42C-4A4A75AD1EBB}" dt="2021-07-13T08:49:34.508" v="3605" actId="478"/>
          <ac:spMkLst>
            <pc:docMk/>
            <pc:sldMk cId="2580957003" sldId="285"/>
            <ac:spMk id="15" creationId="{1545D90B-8889-4251-83AF-DE29060EDC77}"/>
          </ac:spMkLst>
        </pc:spChg>
        <pc:spChg chg="add del mod">
          <ac:chgData name="" userId="6817d514398f027a" providerId="LiveId" clId="{9EBBB995-5151-4D27-B42C-4A4A75AD1EBB}" dt="2021-07-13T08:49:34.508" v="3605" actId="478"/>
          <ac:spMkLst>
            <pc:docMk/>
            <pc:sldMk cId="2580957003" sldId="285"/>
            <ac:spMk id="16" creationId="{294F22A0-5561-4DDF-9CDE-47A865A8C50A}"/>
          </ac:spMkLst>
        </pc:spChg>
        <pc:spChg chg="mod">
          <ac:chgData name="" userId="6817d514398f027a" providerId="LiveId" clId="{9EBBB995-5151-4D27-B42C-4A4A75AD1EBB}" dt="2021-07-14T00:08:29.401" v="3966" actId="1076"/>
          <ac:spMkLst>
            <pc:docMk/>
            <pc:sldMk cId="2580957003" sldId="285"/>
            <ac:spMk id="16" creationId="{76906563-D09C-4669-9503-BA86A4747563}"/>
          </ac:spMkLst>
        </pc:spChg>
        <pc:spChg chg="add del mod">
          <ac:chgData name="" userId="6817d514398f027a" providerId="LiveId" clId="{9EBBB995-5151-4D27-B42C-4A4A75AD1EBB}" dt="2021-07-13T08:49:34.508" v="3605" actId="478"/>
          <ac:spMkLst>
            <pc:docMk/>
            <pc:sldMk cId="2580957003" sldId="285"/>
            <ac:spMk id="17" creationId="{CC3DD378-1A75-43B5-B2F1-8562EC28DC1E}"/>
          </ac:spMkLst>
        </pc:spChg>
        <pc:spChg chg="mod">
          <ac:chgData name="" userId="6817d514398f027a" providerId="LiveId" clId="{9EBBB995-5151-4D27-B42C-4A4A75AD1EBB}" dt="2021-07-14T00:08:44.793" v="3973" actId="1076"/>
          <ac:spMkLst>
            <pc:docMk/>
            <pc:sldMk cId="2580957003" sldId="285"/>
            <ac:spMk id="19" creationId="{620D0B60-5975-48BD-982E-F047C0CA5FD0}"/>
          </ac:spMkLst>
        </pc:spChg>
        <pc:spChg chg="mod">
          <ac:chgData name="" userId="6817d514398f027a" providerId="LiveId" clId="{9EBBB995-5151-4D27-B42C-4A4A75AD1EBB}" dt="2021-07-14T00:07:10.994" v="3945" actId="1076"/>
          <ac:spMkLst>
            <pc:docMk/>
            <pc:sldMk cId="2580957003" sldId="285"/>
            <ac:spMk id="21" creationId="{F0A2965C-0E1C-4F7F-B1B5-6AA105BA4666}"/>
          </ac:spMkLst>
        </pc:spChg>
        <pc:spChg chg="mod">
          <ac:chgData name="" userId="6817d514398f027a" providerId="LiveId" clId="{9EBBB995-5151-4D27-B42C-4A4A75AD1EBB}" dt="2021-07-14T00:08:17.267" v="3959" actId="1076"/>
          <ac:spMkLst>
            <pc:docMk/>
            <pc:sldMk cId="2580957003" sldId="285"/>
            <ac:spMk id="22" creationId="{8BB24896-55CD-481E-A3BA-E055FC010504}"/>
          </ac:spMkLst>
        </pc:spChg>
        <pc:spChg chg="add del mod">
          <ac:chgData name="" userId="6817d514398f027a" providerId="LiveId" clId="{9EBBB995-5151-4D27-B42C-4A4A75AD1EBB}" dt="2021-07-14T00:13:56.554" v="3993" actId="478"/>
          <ac:spMkLst>
            <pc:docMk/>
            <pc:sldMk cId="2580957003" sldId="285"/>
            <ac:spMk id="23" creationId="{AFFC14C1-94A1-4ACD-9B98-AB59BB9356C3}"/>
          </ac:spMkLst>
        </pc:spChg>
        <pc:spChg chg="add del mod">
          <ac:chgData name="" userId="6817d514398f027a" providerId="LiveId" clId="{9EBBB995-5151-4D27-B42C-4A4A75AD1EBB}" dt="2021-07-14T00:13:56.554" v="3993" actId="478"/>
          <ac:spMkLst>
            <pc:docMk/>
            <pc:sldMk cId="2580957003" sldId="285"/>
            <ac:spMk id="24" creationId="{BE41C0CF-477A-4B03-A690-90C5DF768B3C}"/>
          </ac:spMkLst>
        </pc:spChg>
        <pc:spChg chg="add del mod">
          <ac:chgData name="" userId="6817d514398f027a" providerId="LiveId" clId="{9EBBB995-5151-4D27-B42C-4A4A75AD1EBB}" dt="2021-07-14T00:13:56.554" v="3993" actId="478"/>
          <ac:spMkLst>
            <pc:docMk/>
            <pc:sldMk cId="2580957003" sldId="285"/>
            <ac:spMk id="25" creationId="{4C06AA49-E897-4A61-A974-FB0CABE5D116}"/>
          </ac:spMkLst>
        </pc:spChg>
        <pc:spChg chg="add del mod">
          <ac:chgData name="" userId="6817d514398f027a" providerId="LiveId" clId="{9EBBB995-5151-4D27-B42C-4A4A75AD1EBB}" dt="2021-07-14T00:13:56.554" v="3993" actId="478"/>
          <ac:spMkLst>
            <pc:docMk/>
            <pc:sldMk cId="2580957003" sldId="285"/>
            <ac:spMk id="26" creationId="{1BD49D17-983D-4B8C-8CF9-618B87BD497B}"/>
          </ac:spMkLst>
        </pc:spChg>
        <pc:spChg chg="add del mod">
          <ac:chgData name="" userId="6817d514398f027a" providerId="LiveId" clId="{9EBBB995-5151-4D27-B42C-4A4A75AD1EBB}" dt="2021-07-14T00:13:56.554" v="3993" actId="478"/>
          <ac:spMkLst>
            <pc:docMk/>
            <pc:sldMk cId="2580957003" sldId="285"/>
            <ac:spMk id="27" creationId="{6FB5803E-1A7E-4918-A5B4-E86DFE5458F4}"/>
          </ac:spMkLst>
        </pc:spChg>
        <pc:spChg chg="add del mod">
          <ac:chgData name="" userId="6817d514398f027a" providerId="LiveId" clId="{9EBBB995-5151-4D27-B42C-4A4A75AD1EBB}" dt="2021-07-14T00:13:56.554" v="3993" actId="478"/>
          <ac:spMkLst>
            <pc:docMk/>
            <pc:sldMk cId="2580957003" sldId="285"/>
            <ac:spMk id="28" creationId="{C19C947A-FE4A-4F82-A2F4-1142036DC484}"/>
          </ac:spMkLst>
        </pc:spChg>
        <pc:spChg chg="add mod">
          <ac:chgData name="" userId="6817d514398f027a" providerId="LiveId" clId="{9EBBB995-5151-4D27-B42C-4A4A75AD1EBB}" dt="2021-07-14T02:56:40.745" v="5015" actId="1076"/>
          <ac:spMkLst>
            <pc:docMk/>
            <pc:sldMk cId="2580957003" sldId="285"/>
            <ac:spMk id="30" creationId="{3E7990BA-52A5-4452-897A-78023DB12CCA}"/>
          </ac:spMkLst>
        </pc:spChg>
        <pc:spChg chg="add mod">
          <ac:chgData name="" userId="6817d514398f027a" providerId="LiveId" clId="{9EBBB995-5151-4D27-B42C-4A4A75AD1EBB}" dt="2021-07-14T02:56:40.745" v="5015" actId="1076"/>
          <ac:spMkLst>
            <pc:docMk/>
            <pc:sldMk cId="2580957003" sldId="285"/>
            <ac:spMk id="31" creationId="{F016F45F-6C18-4011-9204-527B0981A495}"/>
          </ac:spMkLst>
        </pc:spChg>
        <pc:spChg chg="add mod">
          <ac:chgData name="" userId="6817d514398f027a" providerId="LiveId" clId="{9EBBB995-5151-4D27-B42C-4A4A75AD1EBB}" dt="2021-07-14T02:56:40.745" v="5015" actId="1076"/>
          <ac:spMkLst>
            <pc:docMk/>
            <pc:sldMk cId="2580957003" sldId="285"/>
            <ac:spMk id="32" creationId="{21DFB5D6-4865-4B2C-A1F4-BA2D913A57AA}"/>
          </ac:spMkLst>
        </pc:spChg>
        <pc:spChg chg="add mod">
          <ac:chgData name="" userId="6817d514398f027a" providerId="LiveId" clId="{9EBBB995-5151-4D27-B42C-4A4A75AD1EBB}" dt="2021-07-14T02:56:40.745" v="5015" actId="1076"/>
          <ac:spMkLst>
            <pc:docMk/>
            <pc:sldMk cId="2580957003" sldId="285"/>
            <ac:spMk id="36" creationId="{CE076BDF-ADFC-4ABB-9256-D71BDDA93163}"/>
          </ac:spMkLst>
        </pc:spChg>
        <pc:spChg chg="add mod">
          <ac:chgData name="" userId="6817d514398f027a" providerId="LiveId" clId="{9EBBB995-5151-4D27-B42C-4A4A75AD1EBB}" dt="2021-07-14T02:56:40.745" v="5015" actId="1076"/>
          <ac:spMkLst>
            <pc:docMk/>
            <pc:sldMk cId="2580957003" sldId="285"/>
            <ac:spMk id="37" creationId="{F61FFFEE-B938-4047-B78C-D83DA8E39D9E}"/>
          </ac:spMkLst>
        </pc:spChg>
        <pc:spChg chg="add mod">
          <ac:chgData name="" userId="6817d514398f027a" providerId="LiveId" clId="{9EBBB995-5151-4D27-B42C-4A4A75AD1EBB}" dt="2021-07-14T02:56:40.745" v="5015" actId="1076"/>
          <ac:spMkLst>
            <pc:docMk/>
            <pc:sldMk cId="2580957003" sldId="285"/>
            <ac:spMk id="38" creationId="{2E58D642-193E-4053-B587-E279F445569D}"/>
          </ac:spMkLst>
        </pc:spChg>
        <pc:spChg chg="add del mod">
          <ac:chgData name="" userId="6817d514398f027a" providerId="LiveId" clId="{9EBBB995-5151-4D27-B42C-4A4A75AD1EBB}" dt="2021-07-13T08:49:34.508" v="3605" actId="478"/>
          <ac:spMkLst>
            <pc:docMk/>
            <pc:sldMk cId="2580957003" sldId="285"/>
            <ac:spMk id="39" creationId="{B6DA34FD-A71D-4C32-B8C9-23D585398ECF}"/>
          </ac:spMkLst>
        </pc:spChg>
        <pc:spChg chg="add mod">
          <ac:chgData name="" userId="6817d514398f027a" providerId="LiveId" clId="{9EBBB995-5151-4D27-B42C-4A4A75AD1EBB}" dt="2021-07-14T04:06:43.442" v="5516" actId="207"/>
          <ac:spMkLst>
            <pc:docMk/>
            <pc:sldMk cId="2580957003" sldId="285"/>
            <ac:spMk id="39" creationId="{DC4B89BF-1015-4847-93C9-2D306CAFE8E2}"/>
          </ac:spMkLst>
        </pc:spChg>
        <pc:spChg chg="add mod">
          <ac:chgData name="" userId="6817d514398f027a" providerId="LiveId" clId="{9EBBB995-5151-4D27-B42C-4A4A75AD1EBB}" dt="2021-07-14T03:18:03.589" v="5021" actId="207"/>
          <ac:spMkLst>
            <pc:docMk/>
            <pc:sldMk cId="2580957003" sldId="285"/>
            <ac:spMk id="40" creationId="{28975C64-897E-44B1-9EBE-5F61468E64E2}"/>
          </ac:spMkLst>
        </pc:spChg>
        <pc:spChg chg="add del mod">
          <ac:chgData name="" userId="6817d514398f027a" providerId="LiveId" clId="{9EBBB995-5151-4D27-B42C-4A4A75AD1EBB}" dt="2021-07-13T08:49:34.508" v="3605" actId="478"/>
          <ac:spMkLst>
            <pc:docMk/>
            <pc:sldMk cId="2580957003" sldId="285"/>
            <ac:spMk id="40" creationId="{E8C43451-287B-43EE-A0B3-4CFAAD5AB144}"/>
          </ac:spMkLst>
        </pc:spChg>
        <pc:spChg chg="add mod">
          <ac:chgData name="" userId="6817d514398f027a" providerId="LiveId" clId="{9EBBB995-5151-4D27-B42C-4A4A75AD1EBB}" dt="2021-07-14T04:06:43.442" v="5516" actId="207"/>
          <ac:spMkLst>
            <pc:docMk/>
            <pc:sldMk cId="2580957003" sldId="285"/>
            <ac:spMk id="41" creationId="{006FD430-A638-412E-A594-445EBD8CC855}"/>
          </ac:spMkLst>
        </pc:spChg>
        <pc:spChg chg="add del mod">
          <ac:chgData name="" userId="6817d514398f027a" providerId="LiveId" clId="{9EBBB995-5151-4D27-B42C-4A4A75AD1EBB}" dt="2021-07-13T08:49:34.508" v="3605" actId="478"/>
          <ac:spMkLst>
            <pc:docMk/>
            <pc:sldMk cId="2580957003" sldId="285"/>
            <ac:spMk id="41" creationId="{863210DB-6A5D-4806-9CE9-CB627BD0EDF9}"/>
          </ac:spMkLst>
        </pc:spChg>
        <pc:spChg chg="add mod">
          <ac:chgData name="" userId="6817d514398f027a" providerId="LiveId" clId="{9EBBB995-5151-4D27-B42C-4A4A75AD1EBB}" dt="2021-07-14T03:18:03.589" v="5021" actId="207"/>
          <ac:spMkLst>
            <pc:docMk/>
            <pc:sldMk cId="2580957003" sldId="285"/>
            <ac:spMk id="42" creationId="{7DAFCA36-CAC9-46C4-8EB3-B0698FAF83E0}"/>
          </ac:spMkLst>
        </pc:spChg>
        <pc:spChg chg="add del mod">
          <ac:chgData name="" userId="6817d514398f027a" providerId="LiveId" clId="{9EBBB995-5151-4D27-B42C-4A4A75AD1EBB}" dt="2021-07-13T08:49:34.508" v="3605" actId="478"/>
          <ac:spMkLst>
            <pc:docMk/>
            <pc:sldMk cId="2580957003" sldId="285"/>
            <ac:spMk id="42" creationId="{8D2F4481-3A50-4C6D-B362-5766A96C13D3}"/>
          </ac:spMkLst>
        </pc:spChg>
        <pc:spChg chg="add mod">
          <ac:chgData name="" userId="6817d514398f027a" providerId="LiveId" clId="{9EBBB995-5151-4D27-B42C-4A4A75AD1EBB}" dt="2021-07-14T04:06:43.442" v="5516" actId="207"/>
          <ac:spMkLst>
            <pc:docMk/>
            <pc:sldMk cId="2580957003" sldId="285"/>
            <ac:spMk id="43" creationId="{61434AF1-8038-45E4-B24B-5895B910AE82}"/>
          </ac:spMkLst>
        </pc:spChg>
        <pc:spChg chg="add del mod">
          <ac:chgData name="" userId="6817d514398f027a" providerId="LiveId" clId="{9EBBB995-5151-4D27-B42C-4A4A75AD1EBB}" dt="2021-07-13T08:49:34.508" v="3605" actId="478"/>
          <ac:spMkLst>
            <pc:docMk/>
            <pc:sldMk cId="2580957003" sldId="285"/>
            <ac:spMk id="43" creationId="{FF07D449-E3C0-4BEA-9EEF-06DD7F7B79E4}"/>
          </ac:spMkLst>
        </pc:spChg>
        <pc:spChg chg="add mod">
          <ac:chgData name="" userId="6817d514398f027a" providerId="LiveId" clId="{9EBBB995-5151-4D27-B42C-4A4A75AD1EBB}" dt="2021-07-14T00:07:21.805" v="3948" actId="1076"/>
          <ac:spMkLst>
            <pc:docMk/>
            <pc:sldMk cId="2580957003" sldId="285"/>
            <ac:spMk id="44" creationId="{4FC1C44F-A42C-445D-99F1-F307112B8D0D}"/>
          </ac:spMkLst>
        </pc:spChg>
        <pc:spChg chg="add del mod">
          <ac:chgData name="" userId="6817d514398f027a" providerId="LiveId" clId="{9EBBB995-5151-4D27-B42C-4A4A75AD1EBB}" dt="2021-07-14T00:06:16.068" v="3935" actId="478"/>
          <ac:spMkLst>
            <pc:docMk/>
            <pc:sldMk cId="2580957003" sldId="285"/>
            <ac:spMk id="45" creationId="{8D46D2FC-9748-499D-ADD9-5A0203EA9D0A}"/>
          </ac:spMkLst>
        </pc:spChg>
        <pc:spChg chg="add del mod">
          <ac:chgData name="" userId="6817d514398f027a" providerId="LiveId" clId="{9EBBB995-5151-4D27-B42C-4A4A75AD1EBB}" dt="2021-07-14T00:06:17.111" v="3936" actId="478"/>
          <ac:spMkLst>
            <pc:docMk/>
            <pc:sldMk cId="2580957003" sldId="285"/>
            <ac:spMk id="46" creationId="{A30F7129-4F3E-4309-87D1-9C71E5885B47}"/>
          </ac:spMkLst>
        </pc:spChg>
        <pc:spChg chg="add mod">
          <ac:chgData name="" userId="6817d514398f027a" providerId="LiveId" clId="{9EBBB995-5151-4D27-B42C-4A4A75AD1EBB}" dt="2021-07-14T03:18:03.589" v="5021" actId="207"/>
          <ac:spMkLst>
            <pc:docMk/>
            <pc:sldMk cId="2580957003" sldId="285"/>
            <ac:spMk id="47" creationId="{BF0C7385-23AC-49A2-9A81-836F9E0DC8CE}"/>
          </ac:spMkLst>
        </pc:spChg>
        <pc:spChg chg="add mod">
          <ac:chgData name="" userId="6817d514398f027a" providerId="LiveId" clId="{9EBBB995-5151-4D27-B42C-4A4A75AD1EBB}" dt="2021-07-14T04:06:43.442" v="5516" actId="207"/>
          <ac:spMkLst>
            <pc:docMk/>
            <pc:sldMk cId="2580957003" sldId="285"/>
            <ac:spMk id="50" creationId="{34798CE5-3ABA-4F09-8B49-3154A2627337}"/>
          </ac:spMkLst>
        </pc:spChg>
        <pc:spChg chg="add del mod">
          <ac:chgData name="" userId="6817d514398f027a" providerId="LiveId" clId="{9EBBB995-5151-4D27-B42C-4A4A75AD1EBB}" dt="2021-07-14T00:06:52.208" v="3940" actId="478"/>
          <ac:spMkLst>
            <pc:docMk/>
            <pc:sldMk cId="2580957003" sldId="285"/>
            <ac:spMk id="53" creationId="{10909F17-F4ED-4D13-BEBB-E4A38C6C541F}"/>
          </ac:spMkLst>
        </pc:spChg>
        <pc:spChg chg="add del mod">
          <ac:chgData name="" userId="6817d514398f027a" providerId="LiveId" clId="{9EBBB995-5151-4D27-B42C-4A4A75AD1EBB}" dt="2021-07-13T09:02:43.016" v="3855" actId="478"/>
          <ac:spMkLst>
            <pc:docMk/>
            <pc:sldMk cId="2580957003" sldId="285"/>
            <ac:spMk id="54" creationId="{67FEDE05-2C7C-4D9E-B5CF-C844A097054A}"/>
          </ac:spMkLst>
        </pc:spChg>
        <pc:spChg chg="add del mod">
          <ac:chgData name="" userId="6817d514398f027a" providerId="LiveId" clId="{9EBBB995-5151-4D27-B42C-4A4A75AD1EBB}" dt="2021-07-14T02:51:41.473" v="4956" actId="478"/>
          <ac:spMkLst>
            <pc:docMk/>
            <pc:sldMk cId="2580957003" sldId="285"/>
            <ac:spMk id="61" creationId="{687B4E3C-9860-4997-A6EE-B10990777CAF}"/>
          </ac:spMkLst>
        </pc:spChg>
        <pc:spChg chg="add del mod">
          <ac:chgData name="" userId="6817d514398f027a" providerId="LiveId" clId="{9EBBB995-5151-4D27-B42C-4A4A75AD1EBB}" dt="2021-07-14T02:53:16.091" v="4978" actId="478"/>
          <ac:spMkLst>
            <pc:docMk/>
            <pc:sldMk cId="2580957003" sldId="285"/>
            <ac:spMk id="62" creationId="{728C8C41-EE2B-48CC-B281-CF7DE8C70091}"/>
          </ac:spMkLst>
        </pc:spChg>
        <pc:spChg chg="add del mod ord">
          <ac:chgData name="" userId="6817d514398f027a" providerId="LiveId" clId="{9EBBB995-5151-4D27-B42C-4A4A75AD1EBB}" dt="2021-07-14T02:55:48.934" v="5006" actId="478"/>
          <ac:spMkLst>
            <pc:docMk/>
            <pc:sldMk cId="2580957003" sldId="285"/>
            <ac:spMk id="63" creationId="{4FB903AE-4AB3-443B-A0C8-DE186B3BE72B}"/>
          </ac:spMkLst>
        </pc:spChg>
        <pc:spChg chg="add del mod">
          <ac:chgData name="" userId="6817d514398f027a" providerId="LiveId" clId="{9EBBB995-5151-4D27-B42C-4A4A75AD1EBB}" dt="2021-07-14T02:46:46.879" v="4936" actId="478"/>
          <ac:spMkLst>
            <pc:docMk/>
            <pc:sldMk cId="2580957003" sldId="285"/>
            <ac:spMk id="64" creationId="{3DE9F84D-A334-444C-A920-A8D05FB0B5DA}"/>
          </ac:spMkLst>
        </pc:spChg>
        <pc:spChg chg="add del mod">
          <ac:chgData name="" userId="6817d514398f027a" providerId="LiveId" clId="{9EBBB995-5151-4D27-B42C-4A4A75AD1EBB}" dt="2021-07-14T02:48:47.528" v="4948" actId="478"/>
          <ac:spMkLst>
            <pc:docMk/>
            <pc:sldMk cId="2580957003" sldId="285"/>
            <ac:spMk id="65" creationId="{7A9EF0BA-861D-435B-A094-9A62DC8F4BF4}"/>
          </ac:spMkLst>
        </pc:spChg>
        <pc:spChg chg="add del mod">
          <ac:chgData name="" userId="6817d514398f027a" providerId="LiveId" clId="{9EBBB995-5151-4D27-B42C-4A4A75AD1EBB}" dt="2021-07-14T02:49:03.490" v="4950" actId="478"/>
          <ac:spMkLst>
            <pc:docMk/>
            <pc:sldMk cId="2580957003" sldId="285"/>
            <ac:spMk id="66" creationId="{5D8369E1-E9E5-47A0-96F6-6F0B92DEC1EE}"/>
          </ac:spMkLst>
        </pc:spChg>
        <pc:spChg chg="add del mod">
          <ac:chgData name="" userId="6817d514398f027a" providerId="LiveId" clId="{9EBBB995-5151-4D27-B42C-4A4A75AD1EBB}" dt="2021-07-14T02:52:47.710" v="4969" actId="478"/>
          <ac:spMkLst>
            <pc:docMk/>
            <pc:sldMk cId="2580957003" sldId="285"/>
            <ac:spMk id="67" creationId="{FCB2BFC2-498A-4073-9817-EDD2D4257225}"/>
          </ac:spMkLst>
        </pc:spChg>
        <pc:spChg chg="add del mod">
          <ac:chgData name="" userId="6817d514398f027a" providerId="LiveId" clId="{9EBBB995-5151-4D27-B42C-4A4A75AD1EBB}" dt="2021-07-14T02:53:30.709" v="4981" actId="478"/>
          <ac:spMkLst>
            <pc:docMk/>
            <pc:sldMk cId="2580957003" sldId="285"/>
            <ac:spMk id="68" creationId="{FC3EB849-AAD1-4FC3-BB6E-BBB924F8B18F}"/>
          </ac:spMkLst>
        </pc:spChg>
        <pc:spChg chg="add mod">
          <ac:chgData name="" userId="6817d514398f027a" providerId="LiveId" clId="{9EBBB995-5151-4D27-B42C-4A4A75AD1EBB}" dt="2021-07-14T03:18:09.426" v="5023" actId="208"/>
          <ac:spMkLst>
            <pc:docMk/>
            <pc:sldMk cId="2580957003" sldId="285"/>
            <ac:spMk id="71" creationId="{733FC26C-7BF9-48E9-B4AC-B32A012E0335}"/>
          </ac:spMkLst>
        </pc:spChg>
        <pc:spChg chg="add mod">
          <ac:chgData name="" userId="6817d514398f027a" providerId="LiveId" clId="{9EBBB995-5151-4D27-B42C-4A4A75AD1EBB}" dt="2021-07-14T03:18:09.426" v="5023" actId="208"/>
          <ac:spMkLst>
            <pc:docMk/>
            <pc:sldMk cId="2580957003" sldId="285"/>
            <ac:spMk id="72" creationId="{CC9FB67D-4547-460A-AA6B-767042D16942}"/>
          </ac:spMkLst>
        </pc:spChg>
        <pc:spChg chg="add mod ord">
          <ac:chgData name="" userId="6817d514398f027a" providerId="LiveId" clId="{9EBBB995-5151-4D27-B42C-4A4A75AD1EBB}" dt="2021-07-14T03:18:09.426" v="5023" actId="208"/>
          <ac:spMkLst>
            <pc:docMk/>
            <pc:sldMk cId="2580957003" sldId="285"/>
            <ac:spMk id="73" creationId="{A9F8DDC3-0FCC-4E44-84FF-CF9F16BAACC2}"/>
          </ac:spMkLst>
        </pc:spChg>
        <pc:grpChg chg="add del mod">
          <ac:chgData name="" userId="6817d514398f027a" providerId="LiveId" clId="{9EBBB995-5151-4D27-B42C-4A4A75AD1EBB}" dt="2021-07-14T00:13:56.554" v="3993" actId="478"/>
          <ac:grpSpMkLst>
            <pc:docMk/>
            <pc:sldMk cId="2580957003" sldId="285"/>
            <ac:grpSpMk id="14" creationId="{F54B5119-8C3A-408B-A116-5C04B2C86122}"/>
          </ac:grpSpMkLst>
        </pc:grpChg>
        <pc:grpChg chg="add del mod">
          <ac:chgData name="" userId="6817d514398f027a" providerId="LiveId" clId="{9EBBB995-5151-4D27-B42C-4A4A75AD1EBB}" dt="2021-07-14T00:13:56.554" v="3993" actId="478"/>
          <ac:grpSpMkLst>
            <pc:docMk/>
            <pc:sldMk cId="2580957003" sldId="285"/>
            <ac:grpSpMk id="17" creationId="{4B3B4435-C034-4CB7-965B-EB5B325BDB85}"/>
          </ac:grpSpMkLst>
        </pc:grpChg>
        <pc:grpChg chg="add del mod">
          <ac:chgData name="" userId="6817d514398f027a" providerId="LiveId" clId="{9EBBB995-5151-4D27-B42C-4A4A75AD1EBB}" dt="2021-07-13T08:49:34.508" v="3605" actId="478"/>
          <ac:grpSpMkLst>
            <pc:docMk/>
            <pc:sldMk cId="2580957003" sldId="285"/>
            <ac:grpSpMk id="18" creationId="{BFD1EE91-6827-4A01-9BCE-5FA2E12A33A2}"/>
          </ac:grpSpMkLst>
        </pc:grpChg>
        <pc:grpChg chg="add del mod">
          <ac:chgData name="" userId="6817d514398f027a" providerId="LiveId" clId="{9EBBB995-5151-4D27-B42C-4A4A75AD1EBB}" dt="2021-07-14T00:13:56.554" v="3993" actId="478"/>
          <ac:grpSpMkLst>
            <pc:docMk/>
            <pc:sldMk cId="2580957003" sldId="285"/>
            <ac:grpSpMk id="20" creationId="{AA53F1D5-0411-436B-B534-EAF520B5458D}"/>
          </ac:grpSpMkLst>
        </pc:grpChg>
        <pc:grpChg chg="add del mod">
          <ac:chgData name="" userId="6817d514398f027a" providerId="LiveId" clId="{9EBBB995-5151-4D27-B42C-4A4A75AD1EBB}" dt="2021-07-13T08:49:34.508" v="3605" actId="478"/>
          <ac:grpSpMkLst>
            <pc:docMk/>
            <pc:sldMk cId="2580957003" sldId="285"/>
            <ac:grpSpMk id="26" creationId="{CE3064BF-DC4E-49AA-B17C-223128909054}"/>
          </ac:grpSpMkLst>
        </pc:grpChg>
        <pc:grpChg chg="add del mod">
          <ac:chgData name="" userId="6817d514398f027a" providerId="LiveId" clId="{9EBBB995-5151-4D27-B42C-4A4A75AD1EBB}" dt="2021-07-13T08:49:34.508" v="3605" actId="478"/>
          <ac:grpSpMkLst>
            <pc:docMk/>
            <pc:sldMk cId="2580957003" sldId="285"/>
            <ac:grpSpMk id="31" creationId="{FB81931F-B1E6-497E-ACE4-FAE453A09020}"/>
          </ac:grpSpMkLst>
        </pc:grpChg>
        <pc:graphicFrameChg chg="add del mod">
          <ac:chgData name="" userId="6817d514398f027a" providerId="LiveId" clId="{9EBBB995-5151-4D27-B42C-4A4A75AD1EBB}" dt="2021-07-13T23:47:41.014" v="3922" actId="478"/>
          <ac:graphicFrameMkLst>
            <pc:docMk/>
            <pc:sldMk cId="2580957003" sldId="285"/>
            <ac:graphicFrameMk id="12" creationId="{BE2772F0-F489-487D-98F5-3D889AC80E23}"/>
          </ac:graphicFrameMkLst>
        </pc:graphicFrameChg>
        <pc:picChg chg="add del mod">
          <ac:chgData name="" userId="6817d514398f027a" providerId="LiveId" clId="{9EBBB995-5151-4D27-B42C-4A4A75AD1EBB}" dt="2021-07-14T02:33:22.346" v="4684"/>
          <ac:picMkLst>
            <pc:docMk/>
            <pc:sldMk cId="2580957003" sldId="285"/>
            <ac:picMk id="4" creationId="{CA0E1F5E-11FE-4497-8F41-0E2B58CAD783}"/>
          </ac:picMkLst>
        </pc:picChg>
        <pc:picChg chg="add del">
          <ac:chgData name="" userId="6817d514398f027a" providerId="LiveId" clId="{9EBBB995-5151-4D27-B42C-4A4A75AD1EBB}" dt="2021-07-13T07:38:49.622" v="3148" actId="478"/>
          <ac:picMkLst>
            <pc:docMk/>
            <pc:sldMk cId="2580957003" sldId="285"/>
            <ac:picMk id="11" creationId="{43A2DCFB-609A-4147-ABA3-06A3FB8B2B15}"/>
          </ac:picMkLst>
        </pc:picChg>
        <pc:picChg chg="add del">
          <ac:chgData name="" userId="6817d514398f027a" providerId="LiveId" clId="{9EBBB995-5151-4D27-B42C-4A4A75AD1EBB}" dt="2021-07-13T07:38:48.098" v="3147" actId="478"/>
          <ac:picMkLst>
            <pc:docMk/>
            <pc:sldMk cId="2580957003" sldId="285"/>
            <ac:picMk id="12" creationId="{E0F7FB13-9D1D-406E-831D-1BA5D6B031DE}"/>
          </ac:picMkLst>
        </pc:picChg>
        <pc:cxnChg chg="add del mod">
          <ac:chgData name="" userId="6817d514398f027a" providerId="LiveId" clId="{9EBBB995-5151-4D27-B42C-4A4A75AD1EBB}" dt="2021-07-14T02:45:04.635" v="4919" actId="478"/>
          <ac:cxnSpMkLst>
            <pc:docMk/>
            <pc:sldMk cId="2580957003" sldId="285"/>
            <ac:cxnSpMk id="29" creationId="{500878BB-8B59-4BCB-A2B6-E2491D872392}"/>
          </ac:cxnSpMkLst>
        </pc:cxnChg>
        <pc:cxnChg chg="add mod">
          <ac:chgData name="" userId="6817d514398f027a" providerId="LiveId" clId="{9EBBB995-5151-4D27-B42C-4A4A75AD1EBB}" dt="2021-07-14T02:56:40.745" v="5015" actId="1076"/>
          <ac:cxnSpMkLst>
            <pc:docMk/>
            <pc:sldMk cId="2580957003" sldId="285"/>
            <ac:cxnSpMk id="33" creationId="{853600A1-454D-4D80-901B-501E56B7ABB8}"/>
          </ac:cxnSpMkLst>
        </pc:cxnChg>
        <pc:cxnChg chg="add mod">
          <ac:chgData name="" userId="6817d514398f027a" providerId="LiveId" clId="{9EBBB995-5151-4D27-B42C-4A4A75AD1EBB}" dt="2021-07-14T02:56:40.745" v="5015" actId="1076"/>
          <ac:cxnSpMkLst>
            <pc:docMk/>
            <pc:sldMk cId="2580957003" sldId="285"/>
            <ac:cxnSpMk id="34" creationId="{25F22B64-C070-41A9-A258-A29249EC66C3}"/>
          </ac:cxnSpMkLst>
        </pc:cxnChg>
        <pc:cxnChg chg="add mod">
          <ac:chgData name="" userId="6817d514398f027a" providerId="LiveId" clId="{9EBBB995-5151-4D27-B42C-4A4A75AD1EBB}" dt="2021-07-14T02:56:40.745" v="5015" actId="1076"/>
          <ac:cxnSpMkLst>
            <pc:docMk/>
            <pc:sldMk cId="2580957003" sldId="285"/>
            <ac:cxnSpMk id="35" creationId="{9732D865-142B-4560-BE08-2D9770EE2430}"/>
          </ac:cxnSpMkLst>
        </pc:cxnChg>
        <pc:cxnChg chg="add del mod">
          <ac:chgData name="" userId="6817d514398f027a" providerId="LiveId" clId="{9EBBB995-5151-4D27-B42C-4A4A75AD1EBB}" dt="2021-07-13T08:56:48.798" v="3632" actId="478"/>
          <ac:cxnSpMkLst>
            <pc:docMk/>
            <pc:sldMk cId="2580957003" sldId="285"/>
            <ac:cxnSpMk id="47" creationId="{B2F44337-B61C-41A7-97CD-D86F9090FB99}"/>
          </ac:cxnSpMkLst>
        </pc:cxnChg>
        <pc:cxnChg chg="add mod">
          <ac:chgData name="" userId="6817d514398f027a" providerId="LiveId" clId="{9EBBB995-5151-4D27-B42C-4A4A75AD1EBB}" dt="2021-07-14T02:56:40.745" v="5015" actId="1076"/>
          <ac:cxnSpMkLst>
            <pc:docMk/>
            <pc:sldMk cId="2580957003" sldId="285"/>
            <ac:cxnSpMk id="48" creationId="{72277DE1-E5B7-4939-9237-C040E1CC496F}"/>
          </ac:cxnSpMkLst>
        </pc:cxnChg>
        <pc:cxnChg chg="add del">
          <ac:chgData name="" userId="6817d514398f027a" providerId="LiveId" clId="{9EBBB995-5151-4D27-B42C-4A4A75AD1EBB}" dt="2021-07-14T02:33:54.712" v="4691" actId="478"/>
          <ac:cxnSpMkLst>
            <pc:docMk/>
            <pc:sldMk cId="2580957003" sldId="285"/>
            <ac:cxnSpMk id="49" creationId="{EA5D8427-D8A8-4692-9626-32AED9F6B905}"/>
          </ac:cxnSpMkLst>
        </pc:cxnChg>
        <pc:cxnChg chg="add del mod">
          <ac:chgData name="" userId="6817d514398f027a" providerId="LiveId" clId="{9EBBB995-5151-4D27-B42C-4A4A75AD1EBB}" dt="2021-07-14T02:45:02.573" v="4917" actId="478"/>
          <ac:cxnSpMkLst>
            <pc:docMk/>
            <pc:sldMk cId="2580957003" sldId="285"/>
            <ac:cxnSpMk id="55" creationId="{0811528F-3567-467F-B9A7-F5928E4AC4C2}"/>
          </ac:cxnSpMkLst>
        </pc:cxnChg>
        <pc:cxnChg chg="add del mod">
          <ac:chgData name="" userId="6817d514398f027a" providerId="LiveId" clId="{9EBBB995-5151-4D27-B42C-4A4A75AD1EBB}" dt="2021-07-14T02:45:03.887" v="4918" actId="478"/>
          <ac:cxnSpMkLst>
            <pc:docMk/>
            <pc:sldMk cId="2580957003" sldId="285"/>
            <ac:cxnSpMk id="57" creationId="{49DC0638-A828-4F63-8C95-C4C97E07FD85}"/>
          </ac:cxnSpMkLst>
        </pc:cxnChg>
        <pc:cxnChg chg="add del mod">
          <ac:chgData name="" userId="6817d514398f027a" providerId="LiveId" clId="{9EBBB995-5151-4D27-B42C-4A4A75AD1EBB}" dt="2021-07-14T02:54:27.376" v="4990" actId="478"/>
          <ac:cxnSpMkLst>
            <pc:docMk/>
            <pc:sldMk cId="2580957003" sldId="285"/>
            <ac:cxnSpMk id="70" creationId="{FDE77372-9395-4ACA-8932-76A7CCFE59F1}"/>
          </ac:cxnSpMkLst>
        </pc:cxnChg>
      </pc:sldChg>
      <pc:sldChg chg="addSp delSp modSp add ord addAnim delAnim modAnim">
        <pc:chgData name="" userId="6817d514398f027a" providerId="LiveId" clId="{9EBBB995-5151-4D27-B42C-4A4A75AD1EBB}" dt="2021-07-14T06:41:36.275" v="6828" actId="20577"/>
        <pc:sldMkLst>
          <pc:docMk/>
          <pc:sldMk cId="2866593105" sldId="287"/>
        </pc:sldMkLst>
        <pc:spChg chg="mod">
          <ac:chgData name="" userId="6817d514398f027a" providerId="LiveId" clId="{9EBBB995-5151-4D27-B42C-4A4A75AD1EBB}" dt="2021-07-14T02:25:34.903" v="4592" actId="20577"/>
          <ac:spMkLst>
            <pc:docMk/>
            <pc:sldMk cId="2866593105" sldId="287"/>
            <ac:spMk id="2" creationId="{6FC6F7E0-815D-4981-A574-B8C8D4B3D5FE}"/>
          </ac:spMkLst>
        </pc:spChg>
        <pc:spChg chg="del">
          <ac:chgData name="" userId="6817d514398f027a" providerId="LiveId" clId="{9EBBB995-5151-4D27-B42C-4A4A75AD1EBB}" dt="2021-07-13T02:12:37.062" v="1862" actId="478"/>
          <ac:spMkLst>
            <pc:docMk/>
            <pc:sldMk cId="2866593105" sldId="287"/>
            <ac:spMk id="9" creationId="{10F18691-D090-47BF-B36F-AA7AD6237B3F}"/>
          </ac:spMkLst>
        </pc:spChg>
        <pc:spChg chg="add del mod">
          <ac:chgData name="" userId="6817d514398f027a" providerId="LiveId" clId="{9EBBB995-5151-4D27-B42C-4A4A75AD1EBB}" dt="2021-07-13T07:58:54.402" v="3226"/>
          <ac:spMkLst>
            <pc:docMk/>
            <pc:sldMk cId="2866593105" sldId="287"/>
            <ac:spMk id="10" creationId="{0B7E6276-E6E9-4A51-88B1-3E9141677813}"/>
          </ac:spMkLst>
        </pc:spChg>
        <pc:spChg chg="mod topLvl">
          <ac:chgData name="" userId="6817d514398f027a" providerId="LiveId" clId="{9EBBB995-5151-4D27-B42C-4A4A75AD1EBB}" dt="2021-07-14T01:51:43.185" v="4275" actId="164"/>
          <ac:spMkLst>
            <pc:docMk/>
            <pc:sldMk cId="2866593105" sldId="287"/>
            <ac:spMk id="10" creationId="{B1C99BA1-B414-4F48-84BD-6ADE14A63932}"/>
          </ac:spMkLst>
        </pc:spChg>
        <pc:spChg chg="mod ord topLvl">
          <ac:chgData name="" userId="6817d514398f027a" providerId="LiveId" clId="{9EBBB995-5151-4D27-B42C-4A4A75AD1EBB}" dt="2021-07-14T01:42:13.012" v="4207" actId="164"/>
          <ac:spMkLst>
            <pc:docMk/>
            <pc:sldMk cId="2866593105" sldId="287"/>
            <ac:spMk id="13" creationId="{F8D94524-43FF-436C-A4B4-97CB8AD4364D}"/>
          </ac:spMkLst>
        </pc:spChg>
        <pc:spChg chg="del topLvl">
          <ac:chgData name="" userId="6817d514398f027a" providerId="LiveId" clId="{9EBBB995-5151-4D27-B42C-4A4A75AD1EBB}" dt="2021-07-14T01:42:02.691" v="4205" actId="478"/>
          <ac:spMkLst>
            <pc:docMk/>
            <pc:sldMk cId="2866593105" sldId="287"/>
            <ac:spMk id="19" creationId="{8819F0B8-5EB8-4289-AC28-DCAAFB11CF95}"/>
          </ac:spMkLst>
        </pc:spChg>
        <pc:spChg chg="del mod topLvl">
          <ac:chgData name="" userId="6817d514398f027a" providerId="LiveId" clId="{9EBBB995-5151-4D27-B42C-4A4A75AD1EBB}" dt="2021-07-14T01:42:01.345" v="4204" actId="478"/>
          <ac:spMkLst>
            <pc:docMk/>
            <pc:sldMk cId="2866593105" sldId="287"/>
            <ac:spMk id="20" creationId="{082271C2-912F-4266-B47F-1070F1C2B797}"/>
          </ac:spMkLst>
        </pc:spChg>
        <pc:spChg chg="mod">
          <ac:chgData name="" userId="6817d514398f027a" providerId="LiveId" clId="{9EBBB995-5151-4D27-B42C-4A4A75AD1EBB}" dt="2021-07-14T01:26:51.061" v="4101" actId="1076"/>
          <ac:spMkLst>
            <pc:docMk/>
            <pc:sldMk cId="2866593105" sldId="287"/>
            <ac:spMk id="22" creationId="{3F9B71F3-0B46-4BE1-9503-AE9134150C14}"/>
          </ac:spMkLst>
        </pc:spChg>
        <pc:spChg chg="mod">
          <ac:chgData name="" userId="6817d514398f027a" providerId="LiveId" clId="{9EBBB995-5151-4D27-B42C-4A4A75AD1EBB}" dt="2021-07-14T01:41:54.350" v="4201" actId="1076"/>
          <ac:spMkLst>
            <pc:docMk/>
            <pc:sldMk cId="2866593105" sldId="287"/>
            <ac:spMk id="23" creationId="{5B042BE0-0A00-4C9A-9E4E-EDD58CB6E642}"/>
          </ac:spMkLst>
        </pc:spChg>
        <pc:spChg chg="del">
          <ac:chgData name="" userId="6817d514398f027a" providerId="LiveId" clId="{9EBBB995-5151-4D27-B42C-4A4A75AD1EBB}" dt="2021-07-14T01:26:31.112" v="4095" actId="478"/>
          <ac:spMkLst>
            <pc:docMk/>
            <pc:sldMk cId="2866593105" sldId="287"/>
            <ac:spMk id="24" creationId="{0249C654-066A-4507-AC84-ED3DF9845DF0}"/>
          </ac:spMkLst>
        </pc:spChg>
        <pc:spChg chg="del">
          <ac:chgData name="" userId="6817d514398f027a" providerId="LiveId" clId="{9EBBB995-5151-4D27-B42C-4A4A75AD1EBB}" dt="2021-07-14T01:26:32.515" v="4096" actId="478"/>
          <ac:spMkLst>
            <pc:docMk/>
            <pc:sldMk cId="2866593105" sldId="287"/>
            <ac:spMk id="25" creationId="{9F79C86F-A527-4BB6-ACA4-0C4638F3C3EE}"/>
          </ac:spMkLst>
        </pc:spChg>
        <pc:spChg chg="add del mod">
          <ac:chgData name="" userId="6817d514398f027a" providerId="LiveId" clId="{9EBBB995-5151-4D27-B42C-4A4A75AD1EBB}" dt="2021-07-14T01:43:24.733" v="4220"/>
          <ac:spMkLst>
            <pc:docMk/>
            <pc:sldMk cId="2866593105" sldId="287"/>
            <ac:spMk id="31" creationId="{413AFCB9-FB0E-4EC5-8DD6-6E365A0EC65B}"/>
          </ac:spMkLst>
        </pc:spChg>
        <pc:spChg chg="add mod">
          <ac:chgData name="" userId="6817d514398f027a" providerId="LiveId" clId="{9EBBB995-5151-4D27-B42C-4A4A75AD1EBB}" dt="2021-07-14T04:07:11.238" v="5518" actId="207"/>
          <ac:spMkLst>
            <pc:docMk/>
            <pc:sldMk cId="2866593105" sldId="287"/>
            <ac:spMk id="32" creationId="{3E7235A1-FDFE-4251-AB74-D7F886E35F1C}"/>
          </ac:spMkLst>
        </pc:spChg>
        <pc:spChg chg="add mod">
          <ac:chgData name="" userId="6817d514398f027a" providerId="LiveId" clId="{9EBBB995-5151-4D27-B42C-4A4A75AD1EBB}" dt="2021-07-14T04:07:16.045" v="5519" actId="207"/>
          <ac:spMkLst>
            <pc:docMk/>
            <pc:sldMk cId="2866593105" sldId="287"/>
            <ac:spMk id="33" creationId="{E3336061-4D46-4AA9-A459-6332E678E2B8}"/>
          </ac:spMkLst>
        </pc:spChg>
        <pc:spChg chg="add mod">
          <ac:chgData name="" userId="6817d514398f027a" providerId="LiveId" clId="{9EBBB995-5151-4D27-B42C-4A4A75AD1EBB}" dt="2021-07-14T04:07:11.238" v="5518" actId="207"/>
          <ac:spMkLst>
            <pc:docMk/>
            <pc:sldMk cId="2866593105" sldId="287"/>
            <ac:spMk id="37" creationId="{AF18E0C3-90B2-469A-A44F-239384887A12}"/>
          </ac:spMkLst>
        </pc:spChg>
        <pc:spChg chg="add mod">
          <ac:chgData name="" userId="6817d514398f027a" providerId="LiveId" clId="{9EBBB995-5151-4D27-B42C-4A4A75AD1EBB}" dt="2021-07-14T04:54:48.086" v="6089"/>
          <ac:spMkLst>
            <pc:docMk/>
            <pc:sldMk cId="2866593105" sldId="287"/>
            <ac:spMk id="38" creationId="{331C0226-05BE-41CB-B90E-250365FF41B6}"/>
          </ac:spMkLst>
        </pc:spChg>
        <pc:spChg chg="add mod">
          <ac:chgData name="" userId="6817d514398f027a" providerId="LiveId" clId="{9EBBB995-5151-4D27-B42C-4A4A75AD1EBB}" dt="2021-07-14T06:41:36.275" v="6828" actId="20577"/>
          <ac:spMkLst>
            <pc:docMk/>
            <pc:sldMk cId="2866593105" sldId="287"/>
            <ac:spMk id="39" creationId="{763CFAB5-5BCF-4C2E-8229-C7C028B750CD}"/>
          </ac:spMkLst>
        </pc:spChg>
        <pc:grpChg chg="add del mod">
          <ac:chgData name="" userId="6817d514398f027a" providerId="LiveId" clId="{9EBBB995-5151-4D27-B42C-4A4A75AD1EBB}" dt="2021-07-14T01:31:38.648" v="4139" actId="478"/>
          <ac:grpSpMkLst>
            <pc:docMk/>
            <pc:sldMk cId="2866593105" sldId="287"/>
            <ac:grpSpMk id="9" creationId="{678F4ADF-43B7-4E16-99FE-66451AD94B7D}"/>
          </ac:grpSpMkLst>
        </pc:grpChg>
        <pc:grpChg chg="add del mod">
          <ac:chgData name="" userId="6817d514398f027a" providerId="LiveId" clId="{9EBBB995-5151-4D27-B42C-4A4A75AD1EBB}" dt="2021-07-14T01:37:18.236" v="4174" actId="478"/>
          <ac:grpSpMkLst>
            <pc:docMk/>
            <pc:sldMk cId="2866593105" sldId="287"/>
            <ac:grpSpMk id="12" creationId="{06559B04-450B-462C-8C3D-5A714D3F7B37}"/>
          </ac:grpSpMkLst>
        </pc:grpChg>
        <pc:grpChg chg="add del mod">
          <ac:chgData name="" userId="6817d514398f027a" providerId="LiveId" clId="{9EBBB995-5151-4D27-B42C-4A4A75AD1EBB}" dt="2021-07-14T01:41:51.628" v="4200" actId="478"/>
          <ac:grpSpMkLst>
            <pc:docMk/>
            <pc:sldMk cId="2866593105" sldId="287"/>
            <ac:grpSpMk id="15" creationId="{005DCD69-83F1-4CE1-8EBF-A28E642198E2}"/>
          </ac:grpSpMkLst>
        </pc:grpChg>
        <pc:grpChg chg="add del mod">
          <ac:chgData name="" userId="6817d514398f027a" providerId="LiveId" clId="{9EBBB995-5151-4D27-B42C-4A4A75AD1EBB}" dt="2021-07-14T01:42:01.345" v="4204" actId="478"/>
          <ac:grpSpMkLst>
            <pc:docMk/>
            <pc:sldMk cId="2866593105" sldId="287"/>
            <ac:grpSpMk id="18" creationId="{4EFECBF3-0A9F-451B-A6A8-E7E381A17780}"/>
          </ac:grpSpMkLst>
        </pc:grpChg>
        <pc:grpChg chg="add del mod">
          <ac:chgData name="" userId="6817d514398f027a" providerId="LiveId" clId="{9EBBB995-5151-4D27-B42C-4A4A75AD1EBB}" dt="2021-07-14T01:41:58.875" v="4203" actId="478"/>
          <ac:grpSpMkLst>
            <pc:docMk/>
            <pc:sldMk cId="2866593105" sldId="287"/>
            <ac:grpSpMk id="21" creationId="{812AED6E-D0E4-43D6-A13B-E5F83972A6E8}"/>
          </ac:grpSpMkLst>
        </pc:grpChg>
        <pc:grpChg chg="add mod">
          <ac:chgData name="" userId="6817d514398f027a" providerId="LiveId" clId="{9EBBB995-5151-4D27-B42C-4A4A75AD1EBB}" dt="2021-07-14T02:24:24.228" v="4589" actId="1076"/>
          <ac:grpSpMkLst>
            <pc:docMk/>
            <pc:sldMk cId="2866593105" sldId="287"/>
            <ac:grpSpMk id="30" creationId="{262F08D2-16AB-4E6C-AFE3-0F26ECCDF615}"/>
          </ac:grpSpMkLst>
        </pc:grpChg>
        <pc:grpChg chg="add mod">
          <ac:chgData name="" userId="6817d514398f027a" providerId="LiveId" clId="{9EBBB995-5151-4D27-B42C-4A4A75AD1EBB}" dt="2021-07-14T02:24:24.228" v="4589" actId="1076"/>
          <ac:grpSpMkLst>
            <pc:docMk/>
            <pc:sldMk cId="2866593105" sldId="287"/>
            <ac:grpSpMk id="36" creationId="{E2C6FABF-EA1E-418D-9CAA-185397026714}"/>
          </ac:grpSpMkLst>
        </pc:grpChg>
        <pc:picChg chg="add del mod ord">
          <ac:chgData name="" userId="6817d514398f027a" providerId="LiveId" clId="{9EBBB995-5151-4D27-B42C-4A4A75AD1EBB}" dt="2021-07-14T01:38:28.341" v="4190" actId="478"/>
          <ac:picMkLst>
            <pc:docMk/>
            <pc:sldMk cId="2866593105" sldId="287"/>
            <ac:picMk id="4" creationId="{7DDCE27A-27A9-4AAB-80AE-6AFCA4440C83}"/>
          </ac:picMkLst>
        </pc:picChg>
        <pc:picChg chg="del mod topLvl">
          <ac:chgData name="" userId="6817d514398f027a" providerId="LiveId" clId="{9EBBB995-5151-4D27-B42C-4A4A75AD1EBB}" dt="2021-07-14T01:31:38.648" v="4139" actId="478"/>
          <ac:picMkLst>
            <pc:docMk/>
            <pc:sldMk cId="2866593105" sldId="287"/>
            <ac:picMk id="11" creationId="{6C661E1C-65CC-43E9-9834-BCA1E6DE05AD}"/>
          </ac:picMkLst>
        </pc:picChg>
        <pc:picChg chg="add del mod ord topLvl">
          <ac:chgData name="" userId="6817d514398f027a" providerId="LiveId" clId="{9EBBB995-5151-4D27-B42C-4A4A75AD1EBB}" dt="2021-07-14T01:37:18.236" v="4174" actId="478"/>
          <ac:picMkLst>
            <pc:docMk/>
            <pc:sldMk cId="2866593105" sldId="287"/>
            <ac:picMk id="14" creationId="{F46FFB8F-A1CA-4479-966F-B20B91CD8721}"/>
          </ac:picMkLst>
        </pc:picChg>
        <pc:picChg chg="add del mod">
          <ac:chgData name="" userId="6817d514398f027a" providerId="LiveId" clId="{9EBBB995-5151-4D27-B42C-4A4A75AD1EBB}" dt="2021-07-14T01:40:13.234" v="4191" actId="478"/>
          <ac:picMkLst>
            <pc:docMk/>
            <pc:sldMk cId="2866593105" sldId="287"/>
            <ac:picMk id="27" creationId="{AE61B7C9-19C5-4396-900A-5A3DD294C3BD}"/>
          </ac:picMkLst>
        </pc:picChg>
        <pc:picChg chg="add mod">
          <ac:chgData name="" userId="6817d514398f027a" providerId="LiveId" clId="{9EBBB995-5151-4D27-B42C-4A4A75AD1EBB}" dt="2021-07-14T01:42:13.012" v="4207" actId="164"/>
          <ac:picMkLst>
            <pc:docMk/>
            <pc:sldMk cId="2866593105" sldId="287"/>
            <ac:picMk id="29" creationId="{D3C05919-77B2-4041-B16A-D0A632EB2D98}"/>
          </ac:picMkLst>
        </pc:picChg>
        <pc:picChg chg="add mod">
          <ac:chgData name="" userId="6817d514398f027a" providerId="LiveId" clId="{9EBBB995-5151-4D27-B42C-4A4A75AD1EBB}" dt="2021-07-14T01:51:43.185" v="4275" actId="164"/>
          <ac:picMkLst>
            <pc:docMk/>
            <pc:sldMk cId="2866593105" sldId="287"/>
            <ac:picMk id="35" creationId="{7B168477-D627-439C-9D27-61EE278C96A2}"/>
          </ac:picMkLst>
        </pc:picChg>
      </pc:sldChg>
      <pc:sldChg chg="addSp delSp modSp add mod ord delAnim modAnim">
        <pc:chgData name="" userId="6817d514398f027a" providerId="LiveId" clId="{9EBBB995-5151-4D27-B42C-4A4A75AD1EBB}" dt="2021-07-14T23:42:10.091" v="6881" actId="1076"/>
        <pc:sldMkLst>
          <pc:docMk/>
          <pc:sldMk cId="631190840" sldId="288"/>
        </pc:sldMkLst>
        <pc:spChg chg="mod">
          <ac:chgData name="" userId="6817d514398f027a" providerId="LiveId" clId="{9EBBB995-5151-4D27-B42C-4A4A75AD1EBB}" dt="2021-07-14T05:30:38.339" v="6361"/>
          <ac:spMkLst>
            <pc:docMk/>
            <pc:sldMk cId="631190840" sldId="288"/>
            <ac:spMk id="2" creationId="{6FC6F7E0-815D-4981-A574-B8C8D4B3D5FE}"/>
          </ac:spMkLst>
        </pc:spChg>
        <pc:spChg chg="del">
          <ac:chgData name="" userId="6817d514398f027a" providerId="LiveId" clId="{9EBBB995-5151-4D27-B42C-4A4A75AD1EBB}" dt="2021-07-13T02:07:53.799" v="1827" actId="478"/>
          <ac:spMkLst>
            <pc:docMk/>
            <pc:sldMk cId="631190840" sldId="288"/>
            <ac:spMk id="9" creationId="{10F18691-D090-47BF-B36F-AA7AD6237B3F}"/>
          </ac:spMkLst>
        </pc:spChg>
        <pc:spChg chg="mod">
          <ac:chgData name="" userId="6817d514398f027a" providerId="LiveId" clId="{9EBBB995-5151-4D27-B42C-4A4A75AD1EBB}" dt="2021-07-14T05:38:52.083" v="6389" actId="404"/>
          <ac:spMkLst>
            <pc:docMk/>
            <pc:sldMk cId="631190840" sldId="288"/>
            <ac:spMk id="11" creationId="{891BEAA1-E5E7-4A75-BB91-D035EE5788DD}"/>
          </ac:spMkLst>
        </pc:spChg>
        <pc:spChg chg="mod">
          <ac:chgData name="" userId="6817d514398f027a" providerId="LiveId" clId="{9EBBB995-5151-4D27-B42C-4A4A75AD1EBB}" dt="2021-07-14T05:39:01.580" v="6391" actId="403"/>
          <ac:spMkLst>
            <pc:docMk/>
            <pc:sldMk cId="631190840" sldId="288"/>
            <ac:spMk id="14" creationId="{918172EF-173B-41F5-82D1-0070B612267D}"/>
          </ac:spMkLst>
        </pc:spChg>
        <pc:spChg chg="del mod">
          <ac:chgData name="" userId="6817d514398f027a" providerId="LiveId" clId="{9EBBB995-5151-4D27-B42C-4A4A75AD1EBB}" dt="2021-07-14T05:41:14.808" v="6395" actId="478"/>
          <ac:spMkLst>
            <pc:docMk/>
            <pc:sldMk cId="631190840" sldId="288"/>
            <ac:spMk id="15" creationId="{B56F40E8-C732-440D-A79D-FB7D805FA9AA}"/>
          </ac:spMkLst>
        </pc:spChg>
        <pc:spChg chg="mod">
          <ac:chgData name="" userId="6817d514398f027a" providerId="LiveId" clId="{9EBBB995-5151-4D27-B42C-4A4A75AD1EBB}" dt="2021-07-14T05:36:49.195" v="6386" actId="208"/>
          <ac:spMkLst>
            <pc:docMk/>
            <pc:sldMk cId="631190840" sldId="288"/>
            <ac:spMk id="16" creationId="{AEEC09FD-5C1E-46AA-84A0-DD90932AC92C}"/>
          </ac:spMkLst>
        </pc:spChg>
        <pc:spChg chg="add del">
          <ac:chgData name="" userId="6817d514398f027a" providerId="LiveId" clId="{9EBBB995-5151-4D27-B42C-4A4A75AD1EBB}" dt="2021-07-14T02:32:55.553" v="4681" actId="478"/>
          <ac:spMkLst>
            <pc:docMk/>
            <pc:sldMk cId="631190840" sldId="288"/>
            <ac:spMk id="17" creationId="{82136685-9F1E-4DA4-AD8F-61A6EDA842D0}"/>
          </ac:spMkLst>
        </pc:spChg>
        <pc:spChg chg="add del">
          <ac:chgData name="" userId="6817d514398f027a" providerId="LiveId" clId="{9EBBB995-5151-4D27-B42C-4A4A75AD1EBB}" dt="2021-07-14T05:39:12.292" v="6392" actId="478"/>
          <ac:spMkLst>
            <pc:docMk/>
            <pc:sldMk cId="631190840" sldId="288"/>
            <ac:spMk id="18" creationId="{8D55AC23-148C-4D7D-AD30-E6F553BCA99B}"/>
          </ac:spMkLst>
        </pc:spChg>
        <pc:spChg chg="add del">
          <ac:chgData name="" userId="6817d514398f027a" providerId="LiveId" clId="{9EBBB995-5151-4D27-B42C-4A4A75AD1EBB}" dt="2021-07-14T05:39:12.292" v="6392" actId="478"/>
          <ac:spMkLst>
            <pc:docMk/>
            <pc:sldMk cId="631190840" sldId="288"/>
            <ac:spMk id="19" creationId="{432D9BC7-2494-406B-B927-960D9183498C}"/>
          </ac:spMkLst>
        </pc:spChg>
        <pc:spChg chg="add del">
          <ac:chgData name="" userId="6817d514398f027a" providerId="LiveId" clId="{9EBBB995-5151-4D27-B42C-4A4A75AD1EBB}" dt="2021-07-14T05:39:12.292" v="6392" actId="478"/>
          <ac:spMkLst>
            <pc:docMk/>
            <pc:sldMk cId="631190840" sldId="288"/>
            <ac:spMk id="20" creationId="{551C5B8A-063B-4615-904A-87669601C601}"/>
          </ac:spMkLst>
        </pc:spChg>
        <pc:spChg chg="add del">
          <ac:chgData name="" userId="6817d514398f027a" providerId="LiveId" clId="{9EBBB995-5151-4D27-B42C-4A4A75AD1EBB}" dt="2021-07-14T05:39:12.292" v="6392" actId="478"/>
          <ac:spMkLst>
            <pc:docMk/>
            <pc:sldMk cId="631190840" sldId="288"/>
            <ac:spMk id="21" creationId="{3C25CF17-8208-47E1-9DEF-8ACCC63A6516}"/>
          </ac:spMkLst>
        </pc:spChg>
        <pc:spChg chg="add del">
          <ac:chgData name="" userId="6817d514398f027a" providerId="LiveId" clId="{9EBBB995-5151-4D27-B42C-4A4A75AD1EBB}" dt="2021-07-14T05:39:12.292" v="6392" actId="478"/>
          <ac:spMkLst>
            <pc:docMk/>
            <pc:sldMk cId="631190840" sldId="288"/>
            <ac:spMk id="22" creationId="{5FD2055D-0F54-43B5-A644-A86C153CA16D}"/>
          </ac:spMkLst>
        </pc:spChg>
        <pc:spChg chg="add del">
          <ac:chgData name="" userId="6817d514398f027a" providerId="LiveId" clId="{9EBBB995-5151-4D27-B42C-4A4A75AD1EBB}" dt="2021-07-14T05:39:12.292" v="6392" actId="478"/>
          <ac:spMkLst>
            <pc:docMk/>
            <pc:sldMk cId="631190840" sldId="288"/>
            <ac:spMk id="23" creationId="{E586A307-9C16-46EF-977E-2C2BC82BB948}"/>
          </ac:spMkLst>
        </pc:spChg>
        <pc:spChg chg="add del">
          <ac:chgData name="" userId="6817d514398f027a" providerId="LiveId" clId="{9EBBB995-5151-4D27-B42C-4A4A75AD1EBB}" dt="2021-07-14T05:39:12.292" v="6392" actId="478"/>
          <ac:spMkLst>
            <pc:docMk/>
            <pc:sldMk cId="631190840" sldId="288"/>
            <ac:spMk id="24" creationId="{A3CB6B17-FAD0-495F-AC19-18703D9724CE}"/>
          </ac:spMkLst>
        </pc:spChg>
        <pc:spChg chg="add del">
          <ac:chgData name="" userId="6817d514398f027a" providerId="LiveId" clId="{9EBBB995-5151-4D27-B42C-4A4A75AD1EBB}" dt="2021-07-14T05:39:12.292" v="6392" actId="478"/>
          <ac:spMkLst>
            <pc:docMk/>
            <pc:sldMk cId="631190840" sldId="288"/>
            <ac:spMk id="25" creationId="{ACCB0517-C5A7-4C0C-B987-9B7CC41A1710}"/>
          </ac:spMkLst>
        </pc:spChg>
        <pc:spChg chg="add del">
          <ac:chgData name="" userId="6817d514398f027a" providerId="LiveId" clId="{9EBBB995-5151-4D27-B42C-4A4A75AD1EBB}" dt="2021-07-14T05:39:12.292" v="6392" actId="478"/>
          <ac:spMkLst>
            <pc:docMk/>
            <pc:sldMk cId="631190840" sldId="288"/>
            <ac:spMk id="26" creationId="{52FA184F-4AC3-4739-A550-EF3751794D91}"/>
          </ac:spMkLst>
        </pc:spChg>
        <pc:spChg chg="add del">
          <ac:chgData name="" userId="6817d514398f027a" providerId="LiveId" clId="{9EBBB995-5151-4D27-B42C-4A4A75AD1EBB}" dt="2021-07-14T02:28:59.044" v="4611" actId="478"/>
          <ac:spMkLst>
            <pc:docMk/>
            <pc:sldMk cId="631190840" sldId="288"/>
            <ac:spMk id="27" creationId="{2B2F4698-775D-484F-BF96-EEEB06023A22}"/>
          </ac:spMkLst>
        </pc:spChg>
        <pc:spChg chg="add mod">
          <ac:chgData name="" userId="6817d514398f027a" providerId="LiveId" clId="{9EBBB995-5151-4D27-B42C-4A4A75AD1EBB}" dt="2021-07-14T05:32:05.339" v="6380"/>
          <ac:spMkLst>
            <pc:docMk/>
            <pc:sldMk cId="631190840" sldId="288"/>
            <ac:spMk id="28" creationId="{F0B1DBB7-B8AC-4557-A01C-B8163A09E2B6}"/>
          </ac:spMkLst>
        </pc:spChg>
        <pc:spChg chg="add mod">
          <ac:chgData name="" userId="6817d514398f027a" providerId="LiveId" clId="{9EBBB995-5151-4D27-B42C-4A4A75AD1EBB}" dt="2021-07-14T06:10:45.726" v="6521" actId="1076"/>
          <ac:spMkLst>
            <pc:docMk/>
            <pc:sldMk cId="631190840" sldId="288"/>
            <ac:spMk id="29" creationId="{F24B8DE1-D0F0-4978-8F96-A9F0F60B6232}"/>
          </ac:spMkLst>
        </pc:spChg>
        <pc:grpChg chg="add del mod">
          <ac:chgData name="" userId="6817d514398f027a" providerId="LiveId" clId="{9EBBB995-5151-4D27-B42C-4A4A75AD1EBB}" dt="2021-07-14T05:41:16.751" v="6396" actId="478"/>
          <ac:grpSpMkLst>
            <pc:docMk/>
            <pc:sldMk cId="631190840" sldId="288"/>
            <ac:grpSpMk id="10" creationId="{CEBE89FA-09D8-40BE-8939-214354F926F8}"/>
          </ac:grpSpMkLst>
        </pc:grpChg>
        <pc:grpChg chg="del">
          <ac:chgData name="" userId="6817d514398f027a" providerId="LiveId" clId="{9EBBB995-5151-4D27-B42C-4A4A75AD1EBB}" dt="2021-07-14T05:41:14.808" v="6395" actId="478"/>
          <ac:grpSpMkLst>
            <pc:docMk/>
            <pc:sldMk cId="631190840" sldId="288"/>
            <ac:grpSpMk id="13" creationId="{E9CD6BBF-37FC-41C0-8B97-C57E20AD7BFA}"/>
          </ac:grpSpMkLst>
        </pc:grpChg>
        <pc:graphicFrameChg chg="add mod">
          <ac:chgData name="" userId="6817d514398f027a" providerId="LiveId" clId="{9EBBB995-5151-4D27-B42C-4A4A75AD1EBB}" dt="2021-07-14T06:10:45.726" v="6521" actId="1076"/>
          <ac:graphicFrameMkLst>
            <pc:docMk/>
            <pc:sldMk cId="631190840" sldId="288"/>
            <ac:graphicFrameMk id="27" creationId="{9E05BE63-3D54-417B-A2F6-16C96C1A4ACE}"/>
          </ac:graphicFrameMkLst>
        </pc:graphicFrameChg>
        <pc:picChg chg="add mod">
          <ac:chgData name="" userId="6817d514398f027a" providerId="LiveId" clId="{9EBBB995-5151-4D27-B42C-4A4A75AD1EBB}" dt="2021-07-14T06:10:45.726" v="6521" actId="1076"/>
          <ac:picMkLst>
            <pc:docMk/>
            <pc:sldMk cId="631190840" sldId="288"/>
            <ac:picMk id="4" creationId="{F409AD2D-B68E-4909-93AC-DBEE061FCC25}"/>
          </ac:picMkLst>
        </pc:picChg>
        <pc:picChg chg="add mod ord">
          <ac:chgData name="" userId="6817d514398f027a" providerId="LiveId" clId="{9EBBB995-5151-4D27-B42C-4A4A75AD1EBB}" dt="2021-07-14T23:41:50.191" v="6876" actId="1076"/>
          <ac:picMkLst>
            <pc:docMk/>
            <pc:sldMk cId="631190840" sldId="288"/>
            <ac:picMk id="17" creationId="{8981B9ED-F7F1-427D-A265-89C628D59187}"/>
          </ac:picMkLst>
        </pc:picChg>
        <pc:picChg chg="add mod ord">
          <ac:chgData name="" userId="6817d514398f027a" providerId="LiveId" clId="{9EBBB995-5151-4D27-B42C-4A4A75AD1EBB}" dt="2021-07-14T23:41:43.899" v="6875" actId="1076"/>
          <ac:picMkLst>
            <pc:docMk/>
            <pc:sldMk cId="631190840" sldId="288"/>
            <ac:picMk id="31" creationId="{1760094F-C617-4D33-BF24-A2DC1461965F}"/>
          </ac:picMkLst>
        </pc:picChg>
        <pc:picChg chg="add mod ord">
          <ac:chgData name="" userId="6817d514398f027a" providerId="LiveId" clId="{9EBBB995-5151-4D27-B42C-4A4A75AD1EBB}" dt="2021-07-14T23:41:40.137" v="6874" actId="1076"/>
          <ac:picMkLst>
            <pc:docMk/>
            <pc:sldMk cId="631190840" sldId="288"/>
            <ac:picMk id="33" creationId="{9D665C35-BAFB-4734-9C27-F997A6FB1A76}"/>
          </ac:picMkLst>
        </pc:picChg>
        <pc:picChg chg="add mod ord">
          <ac:chgData name="" userId="6817d514398f027a" providerId="LiveId" clId="{9EBBB995-5151-4D27-B42C-4A4A75AD1EBB}" dt="2021-07-14T23:41:59.349" v="6879" actId="1076"/>
          <ac:picMkLst>
            <pc:docMk/>
            <pc:sldMk cId="631190840" sldId="288"/>
            <ac:picMk id="35" creationId="{B5085CF5-056C-4838-AEB8-E54525A52583}"/>
          </ac:picMkLst>
        </pc:picChg>
        <pc:picChg chg="add mod ord">
          <ac:chgData name="" userId="6817d514398f027a" providerId="LiveId" clId="{9EBBB995-5151-4D27-B42C-4A4A75AD1EBB}" dt="2021-07-14T23:40:58.411" v="6865" actId="1076"/>
          <ac:picMkLst>
            <pc:docMk/>
            <pc:sldMk cId="631190840" sldId="288"/>
            <ac:picMk id="37" creationId="{B0384A54-6DD3-4A7A-B2F4-06188D8D55C5}"/>
          </ac:picMkLst>
        </pc:picChg>
        <pc:picChg chg="add mod ord">
          <ac:chgData name="" userId="6817d514398f027a" providerId="LiveId" clId="{9EBBB995-5151-4D27-B42C-4A4A75AD1EBB}" dt="2021-07-14T23:42:10.091" v="6881" actId="1076"/>
          <ac:picMkLst>
            <pc:docMk/>
            <pc:sldMk cId="631190840" sldId="288"/>
            <ac:picMk id="39" creationId="{493E4979-F912-44CB-BB30-E436A209EB7A}"/>
          </ac:picMkLst>
        </pc:picChg>
        <pc:picChg chg="add mod ord">
          <ac:chgData name="" userId="6817d514398f027a" providerId="LiveId" clId="{9EBBB995-5151-4D27-B42C-4A4A75AD1EBB}" dt="2021-07-14T23:42:06.016" v="6880" actId="1076"/>
          <ac:picMkLst>
            <pc:docMk/>
            <pc:sldMk cId="631190840" sldId="288"/>
            <ac:picMk id="41" creationId="{B4E7FE7B-BDFA-4014-91FB-2258A52E648D}"/>
          </ac:picMkLst>
        </pc:picChg>
        <pc:picChg chg="add mod ord">
          <ac:chgData name="" userId="6817d514398f027a" providerId="LiveId" clId="{9EBBB995-5151-4D27-B42C-4A4A75AD1EBB}" dt="2021-07-14T23:41:58.127" v="6878" actId="1076"/>
          <ac:picMkLst>
            <pc:docMk/>
            <pc:sldMk cId="631190840" sldId="288"/>
            <ac:picMk id="43" creationId="{8A55951E-CDD3-4CA1-86FF-D88542F65600}"/>
          </ac:picMkLst>
        </pc:picChg>
      </pc:sldChg>
      <pc:sldChg chg="addSp delSp modSp add addAnim delAnim modAnim">
        <pc:chgData name="" userId="6817d514398f027a" providerId="LiveId" clId="{9EBBB995-5151-4D27-B42C-4A4A75AD1EBB}" dt="2021-07-14T04:05:26.890" v="5514" actId="14100"/>
        <pc:sldMkLst>
          <pc:docMk/>
          <pc:sldMk cId="2320170641" sldId="289"/>
        </pc:sldMkLst>
        <pc:spChg chg="mod">
          <ac:chgData name="" userId="6817d514398f027a" providerId="LiveId" clId="{9EBBB995-5151-4D27-B42C-4A4A75AD1EBB}" dt="2021-07-13T07:41:47.765" v="3211" actId="20577"/>
          <ac:spMkLst>
            <pc:docMk/>
            <pc:sldMk cId="2320170641" sldId="289"/>
            <ac:spMk id="2" creationId="{6FC6F7E0-815D-4981-A574-B8C8D4B3D5FE}"/>
          </ac:spMkLst>
        </pc:spChg>
        <pc:spChg chg="add del mod">
          <ac:chgData name="" userId="6817d514398f027a" providerId="LiveId" clId="{9EBBB995-5151-4D27-B42C-4A4A75AD1EBB}" dt="2021-07-14T04:01:07.335" v="5395" actId="1076"/>
          <ac:spMkLst>
            <pc:docMk/>
            <pc:sldMk cId="2320170641" sldId="289"/>
            <ac:spMk id="9" creationId="{72629F9E-1EF3-4EF2-B3AA-18AA3273DF50}"/>
          </ac:spMkLst>
        </pc:spChg>
        <pc:spChg chg="add del mod">
          <ac:chgData name="" userId="6817d514398f027a" providerId="LiveId" clId="{9EBBB995-5151-4D27-B42C-4A4A75AD1EBB}" dt="2021-07-14T03:39:25.914" v="5081" actId="478"/>
          <ac:spMkLst>
            <pc:docMk/>
            <pc:sldMk cId="2320170641" sldId="289"/>
            <ac:spMk id="10" creationId="{2C0C4D32-7C5D-4AB1-A473-72A1D7083BA8}"/>
          </ac:spMkLst>
        </pc:spChg>
        <pc:spChg chg="del">
          <ac:chgData name="" userId="6817d514398f027a" providerId="LiveId" clId="{9EBBB995-5151-4D27-B42C-4A4A75AD1EBB}" dt="2021-07-13T07:38:12.576" v="3134" actId="478"/>
          <ac:spMkLst>
            <pc:docMk/>
            <pc:sldMk cId="2320170641" sldId="289"/>
            <ac:spMk id="10" creationId="{A4211054-1D0B-4A3C-95B9-32AE073814F8}"/>
          </ac:spMkLst>
        </pc:spChg>
        <pc:spChg chg="add mod">
          <ac:chgData name="" userId="6817d514398f027a" providerId="LiveId" clId="{9EBBB995-5151-4D27-B42C-4A4A75AD1EBB}" dt="2021-07-14T04:01:07.335" v="5395" actId="1076"/>
          <ac:spMkLst>
            <pc:docMk/>
            <pc:sldMk cId="2320170641" sldId="289"/>
            <ac:spMk id="11" creationId="{058B2BAE-A202-4398-B0DB-815421A41564}"/>
          </ac:spMkLst>
        </pc:spChg>
        <pc:spChg chg="del">
          <ac:chgData name="" userId="6817d514398f027a" providerId="LiveId" clId="{9EBBB995-5151-4D27-B42C-4A4A75AD1EBB}" dt="2021-07-13T07:38:14.561" v="3135" actId="478"/>
          <ac:spMkLst>
            <pc:docMk/>
            <pc:sldMk cId="2320170641" sldId="289"/>
            <ac:spMk id="11" creationId="{BDDF3931-4DF2-4FD8-8EF9-EF2BC9AA121D}"/>
          </ac:spMkLst>
        </pc:spChg>
        <pc:spChg chg="add mod">
          <ac:chgData name="" userId="6817d514398f027a" providerId="LiveId" clId="{9EBBB995-5151-4D27-B42C-4A4A75AD1EBB}" dt="2021-07-14T04:01:07.335" v="5395" actId="1076"/>
          <ac:spMkLst>
            <pc:docMk/>
            <pc:sldMk cId="2320170641" sldId="289"/>
            <ac:spMk id="12" creationId="{9C8D466E-F34F-4868-84FD-A886555320F3}"/>
          </ac:spMkLst>
        </pc:spChg>
        <pc:spChg chg="del">
          <ac:chgData name="" userId="6817d514398f027a" providerId="LiveId" clId="{9EBBB995-5151-4D27-B42C-4A4A75AD1EBB}" dt="2021-07-13T07:38:14.561" v="3135" actId="478"/>
          <ac:spMkLst>
            <pc:docMk/>
            <pc:sldMk cId="2320170641" sldId="289"/>
            <ac:spMk id="13" creationId="{7DF929CE-C0DD-46B9-A050-D7FD77E48ADB}"/>
          </ac:spMkLst>
        </pc:spChg>
        <pc:spChg chg="add mod">
          <ac:chgData name="" userId="6817d514398f027a" providerId="LiveId" clId="{9EBBB995-5151-4D27-B42C-4A4A75AD1EBB}" dt="2021-07-14T04:01:07.335" v="5395" actId="1076"/>
          <ac:spMkLst>
            <pc:docMk/>
            <pc:sldMk cId="2320170641" sldId="289"/>
            <ac:spMk id="13" creationId="{81983EF3-C81F-4D3D-B0FF-4AB350DE033D}"/>
          </ac:spMkLst>
        </pc:spChg>
        <pc:spChg chg="add mod">
          <ac:chgData name="" userId="6817d514398f027a" providerId="LiveId" clId="{9EBBB995-5151-4D27-B42C-4A4A75AD1EBB}" dt="2021-07-14T04:01:07.335" v="5395" actId="1076"/>
          <ac:spMkLst>
            <pc:docMk/>
            <pc:sldMk cId="2320170641" sldId="289"/>
            <ac:spMk id="14" creationId="{A77F1A7A-9BF2-4F76-AD31-B32F64A1081E}"/>
          </ac:spMkLst>
        </pc:spChg>
        <pc:spChg chg="del">
          <ac:chgData name="" userId="6817d514398f027a" providerId="LiveId" clId="{9EBBB995-5151-4D27-B42C-4A4A75AD1EBB}" dt="2021-07-13T07:38:14.561" v="3135" actId="478"/>
          <ac:spMkLst>
            <pc:docMk/>
            <pc:sldMk cId="2320170641" sldId="289"/>
            <ac:spMk id="14" creationId="{AAE0752F-2FA5-4C18-810A-DC94F211E0C1}"/>
          </ac:spMkLst>
        </pc:spChg>
        <pc:spChg chg="del">
          <ac:chgData name="" userId="6817d514398f027a" providerId="LiveId" clId="{9EBBB995-5151-4D27-B42C-4A4A75AD1EBB}" dt="2021-07-13T07:38:14.561" v="3135" actId="478"/>
          <ac:spMkLst>
            <pc:docMk/>
            <pc:sldMk cId="2320170641" sldId="289"/>
            <ac:spMk id="15" creationId="{D6C5616E-2AAE-4BDF-BF4C-166A2DD4749D}"/>
          </ac:spMkLst>
        </pc:spChg>
        <pc:spChg chg="add del mod">
          <ac:chgData name="" userId="6817d514398f027a" providerId="LiveId" clId="{9EBBB995-5151-4D27-B42C-4A4A75AD1EBB}" dt="2021-07-14T03:39:38.856" v="5085" actId="478"/>
          <ac:spMkLst>
            <pc:docMk/>
            <pc:sldMk cId="2320170641" sldId="289"/>
            <ac:spMk id="15" creationId="{F2A2FFE2-88F1-4FD3-A2F5-72F13D0DEBAE}"/>
          </ac:spMkLst>
        </pc:spChg>
        <pc:spChg chg="del">
          <ac:chgData name="" userId="6817d514398f027a" providerId="LiveId" clId="{9EBBB995-5151-4D27-B42C-4A4A75AD1EBB}" dt="2021-07-13T07:38:14.561" v="3135" actId="478"/>
          <ac:spMkLst>
            <pc:docMk/>
            <pc:sldMk cId="2320170641" sldId="289"/>
            <ac:spMk id="16" creationId="{000D0576-DA16-44A1-971D-0ACAD1E02561}"/>
          </ac:spMkLst>
        </pc:spChg>
        <pc:spChg chg="add del mod">
          <ac:chgData name="" userId="6817d514398f027a" providerId="LiveId" clId="{9EBBB995-5151-4D27-B42C-4A4A75AD1EBB}" dt="2021-07-14T03:50:22.749" v="5295" actId="478"/>
          <ac:spMkLst>
            <pc:docMk/>
            <pc:sldMk cId="2320170641" sldId="289"/>
            <ac:spMk id="16" creationId="{A5FEC0A5-CC15-44F7-8D0F-0D856C352B6F}"/>
          </ac:spMkLst>
        </pc:spChg>
        <pc:spChg chg="add mod">
          <ac:chgData name="" userId="6817d514398f027a" providerId="LiveId" clId="{9EBBB995-5151-4D27-B42C-4A4A75AD1EBB}" dt="2021-07-14T04:01:07.335" v="5395" actId="1076"/>
          <ac:spMkLst>
            <pc:docMk/>
            <pc:sldMk cId="2320170641" sldId="289"/>
            <ac:spMk id="17" creationId="{F2A6292C-9DC5-47CE-810E-BEDEB68FA4CB}"/>
          </ac:spMkLst>
        </pc:spChg>
        <pc:spChg chg="del">
          <ac:chgData name="" userId="6817d514398f027a" providerId="LiveId" clId="{9EBBB995-5151-4D27-B42C-4A4A75AD1EBB}" dt="2021-07-13T07:38:14.561" v="3135" actId="478"/>
          <ac:spMkLst>
            <pc:docMk/>
            <pc:sldMk cId="2320170641" sldId="289"/>
            <ac:spMk id="17" creationId="{F8F00551-C6D0-4981-9502-0C8E69352D27}"/>
          </ac:spMkLst>
        </pc:spChg>
        <pc:spChg chg="add mod">
          <ac:chgData name="" userId="6817d514398f027a" providerId="LiveId" clId="{9EBBB995-5151-4D27-B42C-4A4A75AD1EBB}" dt="2021-07-14T04:01:07.335" v="5395" actId="1076"/>
          <ac:spMkLst>
            <pc:docMk/>
            <pc:sldMk cId="2320170641" sldId="289"/>
            <ac:spMk id="18" creationId="{21869833-A7C3-4253-A83D-0C1DB6988265}"/>
          </ac:spMkLst>
        </pc:spChg>
        <pc:spChg chg="del">
          <ac:chgData name="" userId="6817d514398f027a" providerId="LiveId" clId="{9EBBB995-5151-4D27-B42C-4A4A75AD1EBB}" dt="2021-07-13T07:38:14.561" v="3135" actId="478"/>
          <ac:spMkLst>
            <pc:docMk/>
            <pc:sldMk cId="2320170641" sldId="289"/>
            <ac:spMk id="18" creationId="{808538C7-8EC5-4288-87B3-D36C9CD3B936}"/>
          </ac:spMkLst>
        </pc:spChg>
        <pc:spChg chg="del">
          <ac:chgData name="" userId="6817d514398f027a" providerId="LiveId" clId="{9EBBB995-5151-4D27-B42C-4A4A75AD1EBB}" dt="2021-07-13T07:38:14.561" v="3135" actId="478"/>
          <ac:spMkLst>
            <pc:docMk/>
            <pc:sldMk cId="2320170641" sldId="289"/>
            <ac:spMk id="19" creationId="{500231F4-9A35-4389-9360-CF50852B7C3C}"/>
          </ac:spMkLst>
        </pc:spChg>
        <pc:spChg chg="add mod">
          <ac:chgData name="" userId="6817d514398f027a" providerId="LiveId" clId="{9EBBB995-5151-4D27-B42C-4A4A75AD1EBB}" dt="2021-07-14T04:01:07.335" v="5395" actId="1076"/>
          <ac:spMkLst>
            <pc:docMk/>
            <pc:sldMk cId="2320170641" sldId="289"/>
            <ac:spMk id="19" creationId="{DF5AC46E-DBB8-496F-9AD8-DD6A5807ADDD}"/>
          </ac:spMkLst>
        </pc:spChg>
        <pc:spChg chg="add del mod">
          <ac:chgData name="" userId="6817d514398f027a" providerId="LiveId" clId="{9EBBB995-5151-4D27-B42C-4A4A75AD1EBB}" dt="2021-07-14T03:39:43.549" v="5088" actId="478"/>
          <ac:spMkLst>
            <pc:docMk/>
            <pc:sldMk cId="2320170641" sldId="289"/>
            <ac:spMk id="20" creationId="{A10713D5-E491-44B2-9514-A074DDE49136}"/>
          </ac:spMkLst>
        </pc:spChg>
        <pc:spChg chg="del">
          <ac:chgData name="" userId="6817d514398f027a" providerId="LiveId" clId="{9EBBB995-5151-4D27-B42C-4A4A75AD1EBB}" dt="2021-07-13T07:38:14.561" v="3135" actId="478"/>
          <ac:spMkLst>
            <pc:docMk/>
            <pc:sldMk cId="2320170641" sldId="289"/>
            <ac:spMk id="20" creationId="{B906B495-4CCA-4E15-B334-3F76597176F9}"/>
          </ac:spMkLst>
        </pc:spChg>
        <pc:spChg chg="del">
          <ac:chgData name="" userId="6817d514398f027a" providerId="LiveId" clId="{9EBBB995-5151-4D27-B42C-4A4A75AD1EBB}" dt="2021-07-13T07:38:14.561" v="3135" actId="478"/>
          <ac:spMkLst>
            <pc:docMk/>
            <pc:sldMk cId="2320170641" sldId="289"/>
            <ac:spMk id="21" creationId="{15228F47-2596-4B5E-9537-1CDF324C01EA}"/>
          </ac:spMkLst>
        </pc:spChg>
        <pc:spChg chg="add del mod">
          <ac:chgData name="" userId="6817d514398f027a" providerId="LiveId" clId="{9EBBB995-5151-4D27-B42C-4A4A75AD1EBB}" dt="2021-07-14T03:50:24.768" v="5296" actId="478"/>
          <ac:spMkLst>
            <pc:docMk/>
            <pc:sldMk cId="2320170641" sldId="289"/>
            <ac:spMk id="21" creationId="{6BECBFE3-3BDC-4A89-A814-E8021D5CED84}"/>
          </ac:spMkLst>
        </pc:spChg>
        <pc:spChg chg="add mod">
          <ac:chgData name="" userId="6817d514398f027a" providerId="LiveId" clId="{9EBBB995-5151-4D27-B42C-4A4A75AD1EBB}" dt="2021-07-14T04:01:07.335" v="5395" actId="1076"/>
          <ac:spMkLst>
            <pc:docMk/>
            <pc:sldMk cId="2320170641" sldId="289"/>
            <ac:spMk id="22" creationId="{6EA834AF-2276-41E2-B0C0-2EC7D5C75073}"/>
          </ac:spMkLst>
        </pc:spChg>
        <pc:spChg chg="del">
          <ac:chgData name="" userId="6817d514398f027a" providerId="LiveId" clId="{9EBBB995-5151-4D27-B42C-4A4A75AD1EBB}" dt="2021-07-13T07:38:14.561" v="3135" actId="478"/>
          <ac:spMkLst>
            <pc:docMk/>
            <pc:sldMk cId="2320170641" sldId="289"/>
            <ac:spMk id="22" creationId="{E0D80C95-23D4-4A9A-B29E-9C3981B723D7}"/>
          </ac:spMkLst>
        </pc:spChg>
        <pc:spChg chg="add del mod">
          <ac:chgData name="" userId="6817d514398f027a" providerId="LiveId" clId="{9EBBB995-5151-4D27-B42C-4A4A75AD1EBB}" dt="2021-07-14T03:38:12.920" v="5076" actId="478"/>
          <ac:spMkLst>
            <pc:docMk/>
            <pc:sldMk cId="2320170641" sldId="289"/>
            <ac:spMk id="23" creationId="{48DDFECC-719B-4190-BD60-E400CAEE129B}"/>
          </ac:spMkLst>
        </pc:spChg>
        <pc:spChg chg="del">
          <ac:chgData name="" userId="6817d514398f027a" providerId="LiveId" clId="{9EBBB995-5151-4D27-B42C-4A4A75AD1EBB}" dt="2021-07-13T07:38:14.561" v="3135" actId="478"/>
          <ac:spMkLst>
            <pc:docMk/>
            <pc:sldMk cId="2320170641" sldId="289"/>
            <ac:spMk id="23" creationId="{CE19A79F-523F-4D0C-BB90-E0A10C60A2C6}"/>
          </ac:spMkLst>
        </pc:spChg>
        <pc:spChg chg="add mod">
          <ac:chgData name="" userId="6817d514398f027a" providerId="LiveId" clId="{9EBBB995-5151-4D27-B42C-4A4A75AD1EBB}" dt="2021-07-14T04:01:07.335" v="5395" actId="1076"/>
          <ac:spMkLst>
            <pc:docMk/>
            <pc:sldMk cId="2320170641" sldId="289"/>
            <ac:spMk id="24" creationId="{65510FBC-713B-4614-86A2-B79C829F611D}"/>
          </ac:spMkLst>
        </pc:spChg>
        <pc:spChg chg="del">
          <ac:chgData name="" userId="6817d514398f027a" providerId="LiveId" clId="{9EBBB995-5151-4D27-B42C-4A4A75AD1EBB}" dt="2021-07-13T07:38:14.561" v="3135" actId="478"/>
          <ac:spMkLst>
            <pc:docMk/>
            <pc:sldMk cId="2320170641" sldId="289"/>
            <ac:spMk id="24" creationId="{806BDA0C-F7DA-4B19-B208-AB66F2BA7050}"/>
          </ac:spMkLst>
        </pc:spChg>
        <pc:spChg chg="del">
          <ac:chgData name="" userId="6817d514398f027a" providerId="LiveId" clId="{9EBBB995-5151-4D27-B42C-4A4A75AD1EBB}" dt="2021-07-13T07:38:14.561" v="3135" actId="478"/>
          <ac:spMkLst>
            <pc:docMk/>
            <pc:sldMk cId="2320170641" sldId="289"/>
            <ac:spMk id="25" creationId="{4B79B181-C6DE-4F29-A43E-D8F19DE260EA}"/>
          </ac:spMkLst>
        </pc:spChg>
        <pc:spChg chg="add del mod">
          <ac:chgData name="" userId="6817d514398f027a" providerId="LiveId" clId="{9EBBB995-5151-4D27-B42C-4A4A75AD1EBB}" dt="2021-07-14T03:39:53.926" v="5091" actId="478"/>
          <ac:spMkLst>
            <pc:docMk/>
            <pc:sldMk cId="2320170641" sldId="289"/>
            <ac:spMk id="25" creationId="{B3A48F57-0037-44F5-A872-CB5F26FE66EC}"/>
          </ac:spMkLst>
        </pc:spChg>
        <pc:spChg chg="del">
          <ac:chgData name="" userId="6817d514398f027a" providerId="LiveId" clId="{9EBBB995-5151-4D27-B42C-4A4A75AD1EBB}" dt="2021-07-13T07:38:14.561" v="3135" actId="478"/>
          <ac:spMkLst>
            <pc:docMk/>
            <pc:sldMk cId="2320170641" sldId="289"/>
            <ac:spMk id="26" creationId="{821530DF-0E68-4A8C-B9EB-58577A411586}"/>
          </ac:spMkLst>
        </pc:spChg>
        <pc:spChg chg="add del mod">
          <ac:chgData name="" userId="6817d514398f027a" providerId="LiveId" clId="{9EBBB995-5151-4D27-B42C-4A4A75AD1EBB}" dt="2021-07-14T03:50:26.793" v="5297" actId="478"/>
          <ac:spMkLst>
            <pc:docMk/>
            <pc:sldMk cId="2320170641" sldId="289"/>
            <ac:spMk id="26" creationId="{D476D3D0-6BF7-4B3D-A804-749FBFAE4B9D}"/>
          </ac:spMkLst>
        </pc:spChg>
        <pc:spChg chg="add mod">
          <ac:chgData name="" userId="6817d514398f027a" providerId="LiveId" clId="{9EBBB995-5151-4D27-B42C-4A4A75AD1EBB}" dt="2021-07-14T04:01:07.335" v="5395" actId="1076"/>
          <ac:spMkLst>
            <pc:docMk/>
            <pc:sldMk cId="2320170641" sldId="289"/>
            <ac:spMk id="27" creationId="{55BD2289-1587-49A1-8486-111C05412751}"/>
          </ac:spMkLst>
        </pc:spChg>
        <pc:spChg chg="del">
          <ac:chgData name="" userId="6817d514398f027a" providerId="LiveId" clId="{9EBBB995-5151-4D27-B42C-4A4A75AD1EBB}" dt="2021-07-13T07:38:14.561" v="3135" actId="478"/>
          <ac:spMkLst>
            <pc:docMk/>
            <pc:sldMk cId="2320170641" sldId="289"/>
            <ac:spMk id="27" creationId="{C7E96494-5E10-428E-8A7C-DB49D7C7CB1E}"/>
          </ac:spMkLst>
        </pc:spChg>
        <pc:spChg chg="add mod">
          <ac:chgData name="" userId="6817d514398f027a" providerId="LiveId" clId="{9EBBB995-5151-4D27-B42C-4A4A75AD1EBB}" dt="2021-07-13T09:04:46.592" v="3912"/>
          <ac:spMkLst>
            <pc:docMk/>
            <pc:sldMk cId="2320170641" sldId="289"/>
            <ac:spMk id="28" creationId="{11666348-1ED4-4BE1-B7DE-B093CEE3FDE5}"/>
          </ac:spMkLst>
        </pc:spChg>
        <pc:spChg chg="add del mod">
          <ac:chgData name="" userId="6817d514398f027a" providerId="LiveId" clId="{9EBBB995-5151-4D27-B42C-4A4A75AD1EBB}" dt="2021-07-14T03:46:08.364" v="5168" actId="478"/>
          <ac:spMkLst>
            <pc:docMk/>
            <pc:sldMk cId="2320170641" sldId="289"/>
            <ac:spMk id="29" creationId="{F995807E-8F27-419D-B5D2-8A9AA8646A05}"/>
          </ac:spMkLst>
        </pc:spChg>
        <pc:spChg chg="mod">
          <ac:chgData name="" userId="6817d514398f027a" providerId="LiveId" clId="{9EBBB995-5151-4D27-B42C-4A4A75AD1EBB}" dt="2021-07-14T03:45:12.233" v="5115" actId="255"/>
          <ac:spMkLst>
            <pc:docMk/>
            <pc:sldMk cId="2320170641" sldId="289"/>
            <ac:spMk id="31" creationId="{315A188A-7091-4B77-901E-43D86723FFD7}"/>
          </ac:spMkLst>
        </pc:spChg>
        <pc:spChg chg="mod">
          <ac:chgData name="" userId="6817d514398f027a" providerId="LiveId" clId="{9EBBB995-5151-4D27-B42C-4A4A75AD1EBB}" dt="2021-07-14T03:45:12.233" v="5115" actId="255"/>
          <ac:spMkLst>
            <pc:docMk/>
            <pc:sldMk cId="2320170641" sldId="289"/>
            <ac:spMk id="32" creationId="{2C62A4FC-5AB9-4894-942B-75943FAB2FF5}"/>
          </ac:spMkLst>
        </pc:spChg>
        <pc:spChg chg="mod">
          <ac:chgData name="" userId="6817d514398f027a" providerId="LiveId" clId="{9EBBB995-5151-4D27-B42C-4A4A75AD1EBB}" dt="2021-07-14T03:45:12.233" v="5115" actId="255"/>
          <ac:spMkLst>
            <pc:docMk/>
            <pc:sldMk cId="2320170641" sldId="289"/>
            <ac:spMk id="33" creationId="{B64A2994-D0C0-4E90-B195-80A5186D2528}"/>
          </ac:spMkLst>
        </pc:spChg>
        <pc:spChg chg="mod">
          <ac:chgData name="" userId="6817d514398f027a" providerId="LiveId" clId="{9EBBB995-5151-4D27-B42C-4A4A75AD1EBB}" dt="2021-07-14T03:45:12.233" v="5115" actId="255"/>
          <ac:spMkLst>
            <pc:docMk/>
            <pc:sldMk cId="2320170641" sldId="289"/>
            <ac:spMk id="34" creationId="{7CE3FC46-D0B7-40C8-B198-B5045F9CAB22}"/>
          </ac:spMkLst>
        </pc:spChg>
        <pc:spChg chg="mod">
          <ac:chgData name="" userId="6817d514398f027a" providerId="LiveId" clId="{9EBBB995-5151-4D27-B42C-4A4A75AD1EBB}" dt="2021-07-14T03:45:12.233" v="5115" actId="255"/>
          <ac:spMkLst>
            <pc:docMk/>
            <pc:sldMk cId="2320170641" sldId="289"/>
            <ac:spMk id="35" creationId="{32A59C15-9F06-47C7-91B7-F8B702405D97}"/>
          </ac:spMkLst>
        </pc:spChg>
        <pc:spChg chg="add del mod">
          <ac:chgData name="" userId="6817d514398f027a" providerId="LiveId" clId="{9EBBB995-5151-4D27-B42C-4A4A75AD1EBB}" dt="2021-07-14T04:02:56.673" v="5400"/>
          <ac:spMkLst>
            <pc:docMk/>
            <pc:sldMk cId="2320170641" sldId="289"/>
            <ac:spMk id="36" creationId="{1A37AE9D-8228-4561-912A-346014E98B78}"/>
          </ac:spMkLst>
        </pc:spChg>
        <pc:spChg chg="mod">
          <ac:chgData name="" userId="6817d514398f027a" providerId="LiveId" clId="{9EBBB995-5151-4D27-B42C-4A4A75AD1EBB}" dt="2021-07-14T03:45:12.233" v="5115" actId="255"/>
          <ac:spMkLst>
            <pc:docMk/>
            <pc:sldMk cId="2320170641" sldId="289"/>
            <ac:spMk id="38" creationId="{77D324DE-722C-4863-ADCD-39FFBCCABAD9}"/>
          </ac:spMkLst>
        </pc:spChg>
        <pc:spChg chg="mod">
          <ac:chgData name="" userId="6817d514398f027a" providerId="LiveId" clId="{9EBBB995-5151-4D27-B42C-4A4A75AD1EBB}" dt="2021-07-14T03:45:12.233" v="5115" actId="255"/>
          <ac:spMkLst>
            <pc:docMk/>
            <pc:sldMk cId="2320170641" sldId="289"/>
            <ac:spMk id="39" creationId="{0EE71CF9-582E-49A7-B549-97E427C0385B}"/>
          </ac:spMkLst>
        </pc:spChg>
        <pc:spChg chg="mod">
          <ac:chgData name="" userId="6817d514398f027a" providerId="LiveId" clId="{9EBBB995-5151-4D27-B42C-4A4A75AD1EBB}" dt="2021-07-14T03:45:12.233" v="5115" actId="255"/>
          <ac:spMkLst>
            <pc:docMk/>
            <pc:sldMk cId="2320170641" sldId="289"/>
            <ac:spMk id="40" creationId="{40A74FA0-E9C5-40DA-9A19-5C498228B9F7}"/>
          </ac:spMkLst>
        </pc:spChg>
        <pc:spChg chg="mod">
          <ac:chgData name="" userId="6817d514398f027a" providerId="LiveId" clId="{9EBBB995-5151-4D27-B42C-4A4A75AD1EBB}" dt="2021-07-14T03:45:12.233" v="5115" actId="255"/>
          <ac:spMkLst>
            <pc:docMk/>
            <pc:sldMk cId="2320170641" sldId="289"/>
            <ac:spMk id="41" creationId="{FB7943B6-1C6F-42C5-BDA6-3843D25C5759}"/>
          </ac:spMkLst>
        </pc:spChg>
        <pc:spChg chg="mod">
          <ac:chgData name="" userId="6817d514398f027a" providerId="LiveId" clId="{9EBBB995-5151-4D27-B42C-4A4A75AD1EBB}" dt="2021-07-14T03:45:12.233" v="5115" actId="255"/>
          <ac:spMkLst>
            <pc:docMk/>
            <pc:sldMk cId="2320170641" sldId="289"/>
            <ac:spMk id="42" creationId="{265AC705-4C53-4668-91F7-9DCCB340EA63}"/>
          </ac:spMkLst>
        </pc:spChg>
        <pc:spChg chg="mod">
          <ac:chgData name="" userId="6817d514398f027a" providerId="LiveId" clId="{9EBBB995-5151-4D27-B42C-4A4A75AD1EBB}" dt="2021-07-14T03:45:12.233" v="5115" actId="255"/>
          <ac:spMkLst>
            <pc:docMk/>
            <pc:sldMk cId="2320170641" sldId="289"/>
            <ac:spMk id="44" creationId="{57AFAEA5-B967-437D-91BA-1FC695ABA3D1}"/>
          </ac:spMkLst>
        </pc:spChg>
        <pc:spChg chg="mod">
          <ac:chgData name="" userId="6817d514398f027a" providerId="LiveId" clId="{9EBBB995-5151-4D27-B42C-4A4A75AD1EBB}" dt="2021-07-14T03:45:12.233" v="5115" actId="255"/>
          <ac:spMkLst>
            <pc:docMk/>
            <pc:sldMk cId="2320170641" sldId="289"/>
            <ac:spMk id="45" creationId="{73EB0A2C-305B-4127-B8D4-CEC8D42C8347}"/>
          </ac:spMkLst>
        </pc:spChg>
        <pc:spChg chg="mod">
          <ac:chgData name="" userId="6817d514398f027a" providerId="LiveId" clId="{9EBBB995-5151-4D27-B42C-4A4A75AD1EBB}" dt="2021-07-14T03:45:12.233" v="5115" actId="255"/>
          <ac:spMkLst>
            <pc:docMk/>
            <pc:sldMk cId="2320170641" sldId="289"/>
            <ac:spMk id="46" creationId="{68ECFF07-2DF0-4388-A60C-13018A5FF1FC}"/>
          </ac:spMkLst>
        </pc:spChg>
        <pc:spChg chg="mod">
          <ac:chgData name="" userId="6817d514398f027a" providerId="LiveId" clId="{9EBBB995-5151-4D27-B42C-4A4A75AD1EBB}" dt="2021-07-14T03:45:12.233" v="5115" actId="255"/>
          <ac:spMkLst>
            <pc:docMk/>
            <pc:sldMk cId="2320170641" sldId="289"/>
            <ac:spMk id="47" creationId="{B9B7A037-AA09-4AE9-9F76-A1283853231A}"/>
          </ac:spMkLst>
        </pc:spChg>
        <pc:spChg chg="mod">
          <ac:chgData name="" userId="6817d514398f027a" providerId="LiveId" clId="{9EBBB995-5151-4D27-B42C-4A4A75AD1EBB}" dt="2021-07-14T03:45:12.233" v="5115" actId="255"/>
          <ac:spMkLst>
            <pc:docMk/>
            <pc:sldMk cId="2320170641" sldId="289"/>
            <ac:spMk id="48" creationId="{AD9CA845-9E8C-4A66-BC6C-C7493F57EBE8}"/>
          </ac:spMkLst>
        </pc:spChg>
        <pc:spChg chg="mod">
          <ac:chgData name="" userId="6817d514398f027a" providerId="LiveId" clId="{9EBBB995-5151-4D27-B42C-4A4A75AD1EBB}" dt="2021-07-14T03:45:12.233" v="5115" actId="255"/>
          <ac:spMkLst>
            <pc:docMk/>
            <pc:sldMk cId="2320170641" sldId="289"/>
            <ac:spMk id="49" creationId="{4C8720A7-73F1-4A9D-BB26-D0FBD8A276F4}"/>
          </ac:spMkLst>
        </pc:spChg>
        <pc:spChg chg="mod">
          <ac:chgData name="" userId="6817d514398f027a" providerId="LiveId" clId="{9EBBB995-5151-4D27-B42C-4A4A75AD1EBB}" dt="2021-07-14T03:45:12.233" v="5115" actId="255"/>
          <ac:spMkLst>
            <pc:docMk/>
            <pc:sldMk cId="2320170641" sldId="289"/>
            <ac:spMk id="50" creationId="{D442308B-50AE-49F1-B94F-589071CC108E}"/>
          </ac:spMkLst>
        </pc:spChg>
        <pc:spChg chg="mod">
          <ac:chgData name="" userId="6817d514398f027a" providerId="LiveId" clId="{9EBBB995-5151-4D27-B42C-4A4A75AD1EBB}" dt="2021-07-14T03:45:12.233" v="5115" actId="255"/>
          <ac:spMkLst>
            <pc:docMk/>
            <pc:sldMk cId="2320170641" sldId="289"/>
            <ac:spMk id="51" creationId="{602E8380-C074-4FED-9982-1C105F2869A2}"/>
          </ac:spMkLst>
        </pc:spChg>
        <pc:spChg chg="mod">
          <ac:chgData name="" userId="6817d514398f027a" providerId="LiveId" clId="{9EBBB995-5151-4D27-B42C-4A4A75AD1EBB}" dt="2021-07-14T03:45:12.233" v="5115" actId="255"/>
          <ac:spMkLst>
            <pc:docMk/>
            <pc:sldMk cId="2320170641" sldId="289"/>
            <ac:spMk id="52" creationId="{DBB71C85-C38B-4AF4-8360-54FB3D4BB592}"/>
          </ac:spMkLst>
        </pc:spChg>
        <pc:spChg chg="mod">
          <ac:chgData name="" userId="6817d514398f027a" providerId="LiveId" clId="{9EBBB995-5151-4D27-B42C-4A4A75AD1EBB}" dt="2021-07-14T03:45:12.233" v="5115" actId="255"/>
          <ac:spMkLst>
            <pc:docMk/>
            <pc:sldMk cId="2320170641" sldId="289"/>
            <ac:spMk id="53" creationId="{C0072EF9-2721-4CEA-BA2B-E70208727083}"/>
          </ac:spMkLst>
        </pc:spChg>
        <pc:spChg chg="mod">
          <ac:chgData name="" userId="6817d514398f027a" providerId="LiveId" clId="{9EBBB995-5151-4D27-B42C-4A4A75AD1EBB}" dt="2021-07-14T03:45:12.233" v="5115" actId="255"/>
          <ac:spMkLst>
            <pc:docMk/>
            <pc:sldMk cId="2320170641" sldId="289"/>
            <ac:spMk id="54" creationId="{3F147236-6073-4CC5-8C38-6B4F35B91A75}"/>
          </ac:spMkLst>
        </pc:spChg>
        <pc:spChg chg="mod">
          <ac:chgData name="" userId="6817d514398f027a" providerId="LiveId" clId="{9EBBB995-5151-4D27-B42C-4A4A75AD1EBB}" dt="2021-07-14T03:45:12.233" v="5115" actId="255"/>
          <ac:spMkLst>
            <pc:docMk/>
            <pc:sldMk cId="2320170641" sldId="289"/>
            <ac:spMk id="55" creationId="{C7E5F0BE-2249-4D65-8BD0-0AB6D7F76842}"/>
          </ac:spMkLst>
        </pc:spChg>
        <pc:spChg chg="mod">
          <ac:chgData name="" userId="6817d514398f027a" providerId="LiveId" clId="{9EBBB995-5151-4D27-B42C-4A4A75AD1EBB}" dt="2021-07-14T03:45:12.233" v="5115" actId="255"/>
          <ac:spMkLst>
            <pc:docMk/>
            <pc:sldMk cId="2320170641" sldId="289"/>
            <ac:spMk id="56" creationId="{BE7D02E9-8524-4E41-9177-EA24AEBCF0A1}"/>
          </ac:spMkLst>
        </pc:spChg>
        <pc:spChg chg="mod">
          <ac:chgData name="" userId="6817d514398f027a" providerId="LiveId" clId="{9EBBB995-5151-4D27-B42C-4A4A75AD1EBB}" dt="2021-07-14T03:45:12.233" v="5115" actId="255"/>
          <ac:spMkLst>
            <pc:docMk/>
            <pc:sldMk cId="2320170641" sldId="289"/>
            <ac:spMk id="57" creationId="{F105AF1D-5D3B-4EF0-9DEA-FA9338348214}"/>
          </ac:spMkLst>
        </pc:spChg>
        <pc:spChg chg="mod">
          <ac:chgData name="" userId="6817d514398f027a" providerId="LiveId" clId="{9EBBB995-5151-4D27-B42C-4A4A75AD1EBB}" dt="2021-07-14T03:45:12.233" v="5115" actId="255"/>
          <ac:spMkLst>
            <pc:docMk/>
            <pc:sldMk cId="2320170641" sldId="289"/>
            <ac:spMk id="58" creationId="{35AA3C92-1F90-41B0-AE79-68BF07BFF66B}"/>
          </ac:spMkLst>
        </pc:spChg>
        <pc:spChg chg="mod">
          <ac:chgData name="" userId="6817d514398f027a" providerId="LiveId" clId="{9EBBB995-5151-4D27-B42C-4A4A75AD1EBB}" dt="2021-07-14T03:45:12.233" v="5115" actId="255"/>
          <ac:spMkLst>
            <pc:docMk/>
            <pc:sldMk cId="2320170641" sldId="289"/>
            <ac:spMk id="59" creationId="{C8B99B29-F9B7-4AD9-9F77-009BA77E5C8F}"/>
          </ac:spMkLst>
        </pc:spChg>
        <pc:spChg chg="mod">
          <ac:chgData name="" userId="6817d514398f027a" providerId="LiveId" clId="{9EBBB995-5151-4D27-B42C-4A4A75AD1EBB}" dt="2021-07-14T03:45:12.233" v="5115" actId="255"/>
          <ac:spMkLst>
            <pc:docMk/>
            <pc:sldMk cId="2320170641" sldId="289"/>
            <ac:spMk id="60" creationId="{0295EAB5-47CE-43A8-A6E4-02F33441B200}"/>
          </ac:spMkLst>
        </pc:spChg>
        <pc:spChg chg="mod">
          <ac:chgData name="" userId="6817d514398f027a" providerId="LiveId" clId="{9EBBB995-5151-4D27-B42C-4A4A75AD1EBB}" dt="2021-07-14T03:45:12.233" v="5115" actId="255"/>
          <ac:spMkLst>
            <pc:docMk/>
            <pc:sldMk cId="2320170641" sldId="289"/>
            <ac:spMk id="61" creationId="{159C8FFC-F8DA-44F4-B84B-92B531C54C1E}"/>
          </ac:spMkLst>
        </pc:spChg>
        <pc:spChg chg="add mod">
          <ac:chgData name="" userId="6817d514398f027a" providerId="LiveId" clId="{9EBBB995-5151-4D27-B42C-4A4A75AD1EBB}" dt="2021-07-14T04:01:07.335" v="5395" actId="1076"/>
          <ac:spMkLst>
            <pc:docMk/>
            <pc:sldMk cId="2320170641" sldId="289"/>
            <ac:spMk id="62" creationId="{99578B7E-9B3C-4D22-B88D-06DAADB1E27A}"/>
          </ac:spMkLst>
        </pc:spChg>
        <pc:spChg chg="add mod">
          <ac:chgData name="" userId="6817d514398f027a" providerId="LiveId" clId="{9EBBB995-5151-4D27-B42C-4A4A75AD1EBB}" dt="2021-07-14T04:01:07.335" v="5395" actId="1076"/>
          <ac:spMkLst>
            <pc:docMk/>
            <pc:sldMk cId="2320170641" sldId="289"/>
            <ac:spMk id="63" creationId="{26A00100-C8D2-4805-AF37-CF7C17964271}"/>
          </ac:spMkLst>
        </pc:spChg>
        <pc:spChg chg="add mod">
          <ac:chgData name="" userId="6817d514398f027a" providerId="LiveId" clId="{9EBBB995-5151-4D27-B42C-4A4A75AD1EBB}" dt="2021-07-14T04:01:07.335" v="5395" actId="1076"/>
          <ac:spMkLst>
            <pc:docMk/>
            <pc:sldMk cId="2320170641" sldId="289"/>
            <ac:spMk id="64" creationId="{0FDE84B4-A34F-49CB-8128-39598AA0657A}"/>
          </ac:spMkLst>
        </pc:spChg>
        <pc:spChg chg="add mod">
          <ac:chgData name="" userId="6817d514398f027a" providerId="LiveId" clId="{9EBBB995-5151-4D27-B42C-4A4A75AD1EBB}" dt="2021-07-14T04:01:07.335" v="5395" actId="1076"/>
          <ac:spMkLst>
            <pc:docMk/>
            <pc:sldMk cId="2320170641" sldId="289"/>
            <ac:spMk id="65" creationId="{24F54F8E-92E7-4DC4-A41E-C648A64B5A88}"/>
          </ac:spMkLst>
        </pc:spChg>
        <pc:spChg chg="add mod">
          <ac:chgData name="" userId="6817d514398f027a" providerId="LiveId" clId="{9EBBB995-5151-4D27-B42C-4A4A75AD1EBB}" dt="2021-07-14T04:01:07.335" v="5395" actId="1076"/>
          <ac:spMkLst>
            <pc:docMk/>
            <pc:sldMk cId="2320170641" sldId="289"/>
            <ac:spMk id="66" creationId="{6279A6FD-5E8B-4026-9557-67298F3E300C}"/>
          </ac:spMkLst>
        </pc:spChg>
        <pc:spChg chg="add mod ord">
          <ac:chgData name="" userId="6817d514398f027a" providerId="LiveId" clId="{9EBBB995-5151-4D27-B42C-4A4A75AD1EBB}" dt="2021-07-14T04:02:56.894" v="5420"/>
          <ac:spMkLst>
            <pc:docMk/>
            <pc:sldMk cId="2320170641" sldId="289"/>
            <ac:spMk id="67" creationId="{1A37AE9D-8228-4561-912A-346014E98B78}"/>
          </ac:spMkLst>
        </pc:spChg>
        <pc:spChg chg="add">
          <ac:chgData name="" userId="6817d514398f027a" providerId="LiveId" clId="{9EBBB995-5151-4D27-B42C-4A4A75AD1EBB}" dt="2021-07-14T04:03:33.668" v="5424"/>
          <ac:spMkLst>
            <pc:docMk/>
            <pc:sldMk cId="2320170641" sldId="289"/>
            <ac:spMk id="69" creationId="{57AFAEA5-B967-437D-91BA-1FC695ABA3D1}"/>
          </ac:spMkLst>
        </pc:spChg>
        <pc:spChg chg="add">
          <ac:chgData name="" userId="6817d514398f027a" providerId="LiveId" clId="{9EBBB995-5151-4D27-B42C-4A4A75AD1EBB}" dt="2021-07-14T04:03:33.668" v="5424"/>
          <ac:spMkLst>
            <pc:docMk/>
            <pc:sldMk cId="2320170641" sldId="289"/>
            <ac:spMk id="70" creationId="{73EB0A2C-305B-4127-B8D4-CEC8D42C8347}"/>
          </ac:spMkLst>
        </pc:spChg>
        <pc:spChg chg="add">
          <ac:chgData name="" userId="6817d514398f027a" providerId="LiveId" clId="{9EBBB995-5151-4D27-B42C-4A4A75AD1EBB}" dt="2021-07-14T04:03:33.668" v="5424"/>
          <ac:spMkLst>
            <pc:docMk/>
            <pc:sldMk cId="2320170641" sldId="289"/>
            <ac:spMk id="71" creationId="{68ECFF07-2DF0-4388-A60C-13018A5FF1FC}"/>
          </ac:spMkLst>
        </pc:spChg>
        <pc:spChg chg="add">
          <ac:chgData name="" userId="6817d514398f027a" providerId="LiveId" clId="{9EBBB995-5151-4D27-B42C-4A4A75AD1EBB}" dt="2021-07-14T04:03:33.668" v="5424"/>
          <ac:spMkLst>
            <pc:docMk/>
            <pc:sldMk cId="2320170641" sldId="289"/>
            <ac:spMk id="72" creationId="{B9B7A037-AA09-4AE9-9F76-A1283853231A}"/>
          </ac:spMkLst>
        </pc:spChg>
        <pc:spChg chg="add">
          <ac:chgData name="" userId="6817d514398f027a" providerId="LiveId" clId="{9EBBB995-5151-4D27-B42C-4A4A75AD1EBB}" dt="2021-07-14T04:03:33.668" v="5424"/>
          <ac:spMkLst>
            <pc:docMk/>
            <pc:sldMk cId="2320170641" sldId="289"/>
            <ac:spMk id="73" creationId="{AD9CA845-9E8C-4A66-BC6C-C7493F57EBE8}"/>
          </ac:spMkLst>
        </pc:spChg>
        <pc:spChg chg="add">
          <ac:chgData name="" userId="6817d514398f027a" providerId="LiveId" clId="{9EBBB995-5151-4D27-B42C-4A4A75AD1EBB}" dt="2021-07-14T04:03:33.668" v="5424"/>
          <ac:spMkLst>
            <pc:docMk/>
            <pc:sldMk cId="2320170641" sldId="289"/>
            <ac:spMk id="74" creationId="{4C8720A7-73F1-4A9D-BB26-D0FBD8A276F4}"/>
          </ac:spMkLst>
        </pc:spChg>
        <pc:spChg chg="add">
          <ac:chgData name="" userId="6817d514398f027a" providerId="LiveId" clId="{9EBBB995-5151-4D27-B42C-4A4A75AD1EBB}" dt="2021-07-14T04:03:33.668" v="5424"/>
          <ac:spMkLst>
            <pc:docMk/>
            <pc:sldMk cId="2320170641" sldId="289"/>
            <ac:spMk id="75" creationId="{D442308B-50AE-49F1-B94F-589071CC108E}"/>
          </ac:spMkLst>
        </pc:spChg>
        <pc:spChg chg="add">
          <ac:chgData name="" userId="6817d514398f027a" providerId="LiveId" clId="{9EBBB995-5151-4D27-B42C-4A4A75AD1EBB}" dt="2021-07-14T04:03:33.668" v="5424"/>
          <ac:spMkLst>
            <pc:docMk/>
            <pc:sldMk cId="2320170641" sldId="289"/>
            <ac:spMk id="76" creationId="{602E8380-C074-4FED-9982-1C105F2869A2}"/>
          </ac:spMkLst>
        </pc:spChg>
        <pc:spChg chg="add">
          <ac:chgData name="" userId="6817d514398f027a" providerId="LiveId" clId="{9EBBB995-5151-4D27-B42C-4A4A75AD1EBB}" dt="2021-07-14T04:03:33.668" v="5424"/>
          <ac:spMkLst>
            <pc:docMk/>
            <pc:sldMk cId="2320170641" sldId="289"/>
            <ac:spMk id="77" creationId="{DBB71C85-C38B-4AF4-8360-54FB3D4BB592}"/>
          </ac:spMkLst>
        </pc:spChg>
        <pc:spChg chg="add">
          <ac:chgData name="" userId="6817d514398f027a" providerId="LiveId" clId="{9EBBB995-5151-4D27-B42C-4A4A75AD1EBB}" dt="2021-07-14T04:03:33.668" v="5424"/>
          <ac:spMkLst>
            <pc:docMk/>
            <pc:sldMk cId="2320170641" sldId="289"/>
            <ac:spMk id="78" creationId="{C0072EF9-2721-4CEA-BA2B-E70208727083}"/>
          </ac:spMkLst>
        </pc:spChg>
        <pc:spChg chg="add">
          <ac:chgData name="" userId="6817d514398f027a" providerId="LiveId" clId="{9EBBB995-5151-4D27-B42C-4A4A75AD1EBB}" dt="2021-07-14T04:03:33.668" v="5424"/>
          <ac:spMkLst>
            <pc:docMk/>
            <pc:sldMk cId="2320170641" sldId="289"/>
            <ac:spMk id="79" creationId="{3F147236-6073-4CC5-8C38-6B4F35B91A75}"/>
          </ac:spMkLst>
        </pc:spChg>
        <pc:spChg chg="add">
          <ac:chgData name="" userId="6817d514398f027a" providerId="LiveId" clId="{9EBBB995-5151-4D27-B42C-4A4A75AD1EBB}" dt="2021-07-14T04:03:33.668" v="5424"/>
          <ac:spMkLst>
            <pc:docMk/>
            <pc:sldMk cId="2320170641" sldId="289"/>
            <ac:spMk id="80" creationId="{C7E5F0BE-2249-4D65-8BD0-0AB6D7F76842}"/>
          </ac:spMkLst>
        </pc:spChg>
        <pc:spChg chg="add">
          <ac:chgData name="" userId="6817d514398f027a" providerId="LiveId" clId="{9EBBB995-5151-4D27-B42C-4A4A75AD1EBB}" dt="2021-07-14T04:03:33.668" v="5424"/>
          <ac:spMkLst>
            <pc:docMk/>
            <pc:sldMk cId="2320170641" sldId="289"/>
            <ac:spMk id="81" creationId="{BE7D02E9-8524-4E41-9177-EA24AEBCF0A1}"/>
          </ac:spMkLst>
        </pc:spChg>
        <pc:spChg chg="add">
          <ac:chgData name="" userId="6817d514398f027a" providerId="LiveId" clId="{9EBBB995-5151-4D27-B42C-4A4A75AD1EBB}" dt="2021-07-14T04:03:33.668" v="5424"/>
          <ac:spMkLst>
            <pc:docMk/>
            <pc:sldMk cId="2320170641" sldId="289"/>
            <ac:spMk id="82" creationId="{F105AF1D-5D3B-4EF0-9DEA-FA9338348214}"/>
          </ac:spMkLst>
        </pc:spChg>
        <pc:spChg chg="add">
          <ac:chgData name="" userId="6817d514398f027a" providerId="LiveId" clId="{9EBBB995-5151-4D27-B42C-4A4A75AD1EBB}" dt="2021-07-14T04:03:33.668" v="5424"/>
          <ac:spMkLst>
            <pc:docMk/>
            <pc:sldMk cId="2320170641" sldId="289"/>
            <ac:spMk id="83" creationId="{35AA3C92-1F90-41B0-AE79-68BF07BFF66B}"/>
          </ac:spMkLst>
        </pc:spChg>
        <pc:spChg chg="add">
          <ac:chgData name="" userId="6817d514398f027a" providerId="LiveId" clId="{9EBBB995-5151-4D27-B42C-4A4A75AD1EBB}" dt="2021-07-14T04:03:33.668" v="5424"/>
          <ac:spMkLst>
            <pc:docMk/>
            <pc:sldMk cId="2320170641" sldId="289"/>
            <ac:spMk id="84" creationId="{C8B99B29-F9B7-4AD9-9F77-009BA77E5C8F}"/>
          </ac:spMkLst>
        </pc:spChg>
        <pc:spChg chg="add">
          <ac:chgData name="" userId="6817d514398f027a" providerId="LiveId" clId="{9EBBB995-5151-4D27-B42C-4A4A75AD1EBB}" dt="2021-07-14T04:03:33.668" v="5424"/>
          <ac:spMkLst>
            <pc:docMk/>
            <pc:sldMk cId="2320170641" sldId="289"/>
            <ac:spMk id="85" creationId="{0295EAB5-47CE-43A8-A6E4-02F33441B200}"/>
          </ac:spMkLst>
        </pc:spChg>
        <pc:spChg chg="add">
          <ac:chgData name="" userId="6817d514398f027a" providerId="LiveId" clId="{9EBBB995-5151-4D27-B42C-4A4A75AD1EBB}" dt="2021-07-14T04:03:33.668" v="5424"/>
          <ac:spMkLst>
            <pc:docMk/>
            <pc:sldMk cId="2320170641" sldId="289"/>
            <ac:spMk id="86" creationId="{159C8FFC-F8DA-44F4-B84B-92B531C54C1E}"/>
          </ac:spMkLst>
        </pc:spChg>
        <pc:spChg chg="add">
          <ac:chgData name="" userId="6817d514398f027a" providerId="LiveId" clId="{9EBBB995-5151-4D27-B42C-4A4A75AD1EBB}" dt="2021-07-14T04:04:24.525" v="5443"/>
          <ac:spMkLst>
            <pc:docMk/>
            <pc:sldMk cId="2320170641" sldId="289"/>
            <ac:spMk id="88" creationId="{77D324DE-722C-4863-ADCD-39FFBCCABAD9}"/>
          </ac:spMkLst>
        </pc:spChg>
        <pc:spChg chg="add">
          <ac:chgData name="" userId="6817d514398f027a" providerId="LiveId" clId="{9EBBB995-5151-4D27-B42C-4A4A75AD1EBB}" dt="2021-07-14T04:04:24.525" v="5443"/>
          <ac:spMkLst>
            <pc:docMk/>
            <pc:sldMk cId="2320170641" sldId="289"/>
            <ac:spMk id="89" creationId="{0EE71CF9-582E-49A7-B549-97E427C0385B}"/>
          </ac:spMkLst>
        </pc:spChg>
        <pc:spChg chg="add">
          <ac:chgData name="" userId="6817d514398f027a" providerId="LiveId" clId="{9EBBB995-5151-4D27-B42C-4A4A75AD1EBB}" dt="2021-07-14T04:04:24.525" v="5443"/>
          <ac:spMkLst>
            <pc:docMk/>
            <pc:sldMk cId="2320170641" sldId="289"/>
            <ac:spMk id="90" creationId="{40A74FA0-E9C5-40DA-9A19-5C498228B9F7}"/>
          </ac:spMkLst>
        </pc:spChg>
        <pc:spChg chg="add">
          <ac:chgData name="" userId="6817d514398f027a" providerId="LiveId" clId="{9EBBB995-5151-4D27-B42C-4A4A75AD1EBB}" dt="2021-07-14T04:04:24.525" v="5443"/>
          <ac:spMkLst>
            <pc:docMk/>
            <pc:sldMk cId="2320170641" sldId="289"/>
            <ac:spMk id="91" creationId="{FB7943B6-1C6F-42C5-BDA6-3843D25C5759}"/>
          </ac:spMkLst>
        </pc:spChg>
        <pc:spChg chg="add">
          <ac:chgData name="" userId="6817d514398f027a" providerId="LiveId" clId="{9EBBB995-5151-4D27-B42C-4A4A75AD1EBB}" dt="2021-07-14T04:04:24.525" v="5443"/>
          <ac:spMkLst>
            <pc:docMk/>
            <pc:sldMk cId="2320170641" sldId="289"/>
            <ac:spMk id="92" creationId="{265AC705-4C53-4668-91F7-9DCCB340EA63}"/>
          </ac:spMkLst>
        </pc:spChg>
        <pc:spChg chg="add">
          <ac:chgData name="" userId="6817d514398f027a" providerId="LiveId" clId="{9EBBB995-5151-4D27-B42C-4A4A75AD1EBB}" dt="2021-07-14T04:04:31.339" v="5464"/>
          <ac:spMkLst>
            <pc:docMk/>
            <pc:sldMk cId="2320170641" sldId="289"/>
            <ac:spMk id="94" creationId="{77D324DE-722C-4863-ADCD-39FFBCCABAD9}"/>
          </ac:spMkLst>
        </pc:spChg>
        <pc:spChg chg="add">
          <ac:chgData name="" userId="6817d514398f027a" providerId="LiveId" clId="{9EBBB995-5151-4D27-B42C-4A4A75AD1EBB}" dt="2021-07-14T04:04:31.339" v="5464"/>
          <ac:spMkLst>
            <pc:docMk/>
            <pc:sldMk cId="2320170641" sldId="289"/>
            <ac:spMk id="95" creationId="{0EE71CF9-582E-49A7-B549-97E427C0385B}"/>
          </ac:spMkLst>
        </pc:spChg>
        <pc:spChg chg="add">
          <ac:chgData name="" userId="6817d514398f027a" providerId="LiveId" clId="{9EBBB995-5151-4D27-B42C-4A4A75AD1EBB}" dt="2021-07-14T04:04:31.339" v="5464"/>
          <ac:spMkLst>
            <pc:docMk/>
            <pc:sldMk cId="2320170641" sldId="289"/>
            <ac:spMk id="96" creationId="{40A74FA0-E9C5-40DA-9A19-5C498228B9F7}"/>
          </ac:spMkLst>
        </pc:spChg>
        <pc:spChg chg="add">
          <ac:chgData name="" userId="6817d514398f027a" providerId="LiveId" clId="{9EBBB995-5151-4D27-B42C-4A4A75AD1EBB}" dt="2021-07-14T04:04:31.339" v="5464"/>
          <ac:spMkLst>
            <pc:docMk/>
            <pc:sldMk cId="2320170641" sldId="289"/>
            <ac:spMk id="97" creationId="{FB7943B6-1C6F-42C5-BDA6-3843D25C5759}"/>
          </ac:spMkLst>
        </pc:spChg>
        <pc:spChg chg="add">
          <ac:chgData name="" userId="6817d514398f027a" providerId="LiveId" clId="{9EBBB995-5151-4D27-B42C-4A4A75AD1EBB}" dt="2021-07-14T04:04:31.339" v="5464"/>
          <ac:spMkLst>
            <pc:docMk/>
            <pc:sldMk cId="2320170641" sldId="289"/>
            <ac:spMk id="98" creationId="{265AC705-4C53-4668-91F7-9DCCB340EA63}"/>
          </ac:spMkLst>
        </pc:spChg>
        <pc:spChg chg="add">
          <ac:chgData name="" userId="6817d514398f027a" providerId="LiveId" clId="{9EBBB995-5151-4D27-B42C-4A4A75AD1EBB}" dt="2021-07-14T04:04:35.359" v="5485"/>
          <ac:spMkLst>
            <pc:docMk/>
            <pc:sldMk cId="2320170641" sldId="289"/>
            <ac:spMk id="100" creationId="{77D324DE-722C-4863-ADCD-39FFBCCABAD9}"/>
          </ac:spMkLst>
        </pc:spChg>
        <pc:spChg chg="add">
          <ac:chgData name="" userId="6817d514398f027a" providerId="LiveId" clId="{9EBBB995-5151-4D27-B42C-4A4A75AD1EBB}" dt="2021-07-14T04:04:35.359" v="5485"/>
          <ac:spMkLst>
            <pc:docMk/>
            <pc:sldMk cId="2320170641" sldId="289"/>
            <ac:spMk id="101" creationId="{0EE71CF9-582E-49A7-B549-97E427C0385B}"/>
          </ac:spMkLst>
        </pc:spChg>
        <pc:spChg chg="add">
          <ac:chgData name="" userId="6817d514398f027a" providerId="LiveId" clId="{9EBBB995-5151-4D27-B42C-4A4A75AD1EBB}" dt="2021-07-14T04:04:35.359" v="5485"/>
          <ac:spMkLst>
            <pc:docMk/>
            <pc:sldMk cId="2320170641" sldId="289"/>
            <ac:spMk id="102" creationId="{40A74FA0-E9C5-40DA-9A19-5C498228B9F7}"/>
          </ac:spMkLst>
        </pc:spChg>
        <pc:spChg chg="add">
          <ac:chgData name="" userId="6817d514398f027a" providerId="LiveId" clId="{9EBBB995-5151-4D27-B42C-4A4A75AD1EBB}" dt="2021-07-14T04:04:35.359" v="5485"/>
          <ac:spMkLst>
            <pc:docMk/>
            <pc:sldMk cId="2320170641" sldId="289"/>
            <ac:spMk id="103" creationId="{FB7943B6-1C6F-42C5-BDA6-3843D25C5759}"/>
          </ac:spMkLst>
        </pc:spChg>
        <pc:spChg chg="add">
          <ac:chgData name="" userId="6817d514398f027a" providerId="LiveId" clId="{9EBBB995-5151-4D27-B42C-4A4A75AD1EBB}" dt="2021-07-14T04:04:35.359" v="5485"/>
          <ac:spMkLst>
            <pc:docMk/>
            <pc:sldMk cId="2320170641" sldId="289"/>
            <ac:spMk id="104" creationId="{265AC705-4C53-4668-91F7-9DCCB340EA63}"/>
          </ac:spMkLst>
        </pc:spChg>
        <pc:spChg chg="add del">
          <ac:chgData name="" userId="6817d514398f027a" providerId="LiveId" clId="{9EBBB995-5151-4D27-B42C-4A4A75AD1EBB}" dt="2021-07-14T04:04:46.752" v="5505" actId="478"/>
          <ac:spMkLst>
            <pc:docMk/>
            <pc:sldMk cId="2320170641" sldId="289"/>
            <ac:spMk id="105" creationId="{65971C62-726F-46CC-A721-1012BCD82CC5}"/>
          </ac:spMkLst>
        </pc:spChg>
        <pc:spChg chg="add mod">
          <ac:chgData name="" userId="6817d514398f027a" providerId="LiveId" clId="{9EBBB995-5151-4D27-B42C-4A4A75AD1EBB}" dt="2021-07-14T04:05:23.412" v="5512" actId="1076"/>
          <ac:spMkLst>
            <pc:docMk/>
            <pc:sldMk cId="2320170641" sldId="289"/>
            <ac:spMk id="106" creationId="{081F673D-C642-4F70-9B41-6530E48533E1}"/>
          </ac:spMkLst>
        </pc:spChg>
        <pc:grpChg chg="add mod">
          <ac:chgData name="" userId="6817d514398f027a" providerId="LiveId" clId="{9EBBB995-5151-4D27-B42C-4A4A75AD1EBB}" dt="2021-07-14T04:05:26.890" v="5514" actId="14100"/>
          <ac:grpSpMkLst>
            <pc:docMk/>
            <pc:sldMk cId="2320170641" sldId="289"/>
            <ac:grpSpMk id="30" creationId="{FCF8851E-0FE7-4810-BDD4-4A3C1BAF85A6}"/>
          </ac:grpSpMkLst>
        </pc:grpChg>
        <pc:grpChg chg="add del mod">
          <ac:chgData name="" userId="6817d514398f027a" providerId="LiveId" clId="{9EBBB995-5151-4D27-B42C-4A4A75AD1EBB}" dt="2021-07-14T04:04:24.509" v="5442"/>
          <ac:grpSpMkLst>
            <pc:docMk/>
            <pc:sldMk cId="2320170641" sldId="289"/>
            <ac:grpSpMk id="37" creationId="{D2E97DE3-806D-43DE-AADE-8F31FD279D2A}"/>
          </ac:grpSpMkLst>
        </pc:grpChg>
        <pc:grpChg chg="add del mod">
          <ac:chgData name="" userId="6817d514398f027a" providerId="LiveId" clId="{9EBBB995-5151-4D27-B42C-4A4A75AD1EBB}" dt="2021-07-14T04:03:33.642" v="5423"/>
          <ac:grpSpMkLst>
            <pc:docMk/>
            <pc:sldMk cId="2320170641" sldId="289"/>
            <ac:grpSpMk id="43" creationId="{D6F8A35F-8CF9-4461-AB69-47D39B924323}"/>
          </ac:grpSpMkLst>
        </pc:grpChg>
        <pc:grpChg chg="add mod ord">
          <ac:chgData name="" userId="6817d514398f027a" providerId="LiveId" clId="{9EBBB995-5151-4D27-B42C-4A4A75AD1EBB}" dt="2021-07-14T04:03:33.748" v="5439"/>
          <ac:grpSpMkLst>
            <pc:docMk/>
            <pc:sldMk cId="2320170641" sldId="289"/>
            <ac:grpSpMk id="68" creationId="{D6F8A35F-8CF9-4461-AB69-47D39B924323}"/>
          </ac:grpSpMkLst>
        </pc:grpChg>
        <pc:grpChg chg="add del mod ord">
          <ac:chgData name="" userId="6817d514398f027a" providerId="LiveId" clId="{9EBBB995-5151-4D27-B42C-4A4A75AD1EBB}" dt="2021-07-14T04:04:31.325" v="5463"/>
          <ac:grpSpMkLst>
            <pc:docMk/>
            <pc:sldMk cId="2320170641" sldId="289"/>
            <ac:grpSpMk id="87" creationId="{D2E97DE3-806D-43DE-AADE-8F31FD279D2A}"/>
          </ac:grpSpMkLst>
        </pc:grpChg>
        <pc:grpChg chg="add del mod ord">
          <ac:chgData name="" userId="6817d514398f027a" providerId="LiveId" clId="{9EBBB995-5151-4D27-B42C-4A4A75AD1EBB}" dt="2021-07-14T04:04:35.343" v="5484"/>
          <ac:grpSpMkLst>
            <pc:docMk/>
            <pc:sldMk cId="2320170641" sldId="289"/>
            <ac:grpSpMk id="93" creationId="{D2E97DE3-806D-43DE-AADE-8F31FD279D2A}"/>
          </ac:grpSpMkLst>
        </pc:grpChg>
        <pc:grpChg chg="add del mod ord">
          <ac:chgData name="" userId="6817d514398f027a" providerId="LiveId" clId="{9EBBB995-5151-4D27-B42C-4A4A75AD1EBB}" dt="2021-07-14T04:04:38.877" v="5503" actId="478"/>
          <ac:grpSpMkLst>
            <pc:docMk/>
            <pc:sldMk cId="2320170641" sldId="289"/>
            <ac:grpSpMk id="99" creationId="{D2E97DE3-806D-43DE-AADE-8F31FD279D2A}"/>
          </ac:grpSpMkLst>
        </pc:grpChg>
        <pc:picChg chg="add del mod">
          <ac:chgData name="" userId="6817d514398f027a" providerId="LiveId" clId="{9EBBB995-5151-4D27-B42C-4A4A75AD1EBB}" dt="2021-07-14T03:26:09.409" v="5047"/>
          <ac:picMkLst>
            <pc:docMk/>
            <pc:sldMk cId="2320170641" sldId="289"/>
            <ac:picMk id="3" creationId="{268E121E-E618-45D4-8881-F658A00BFD57}"/>
          </ac:picMkLst>
        </pc:picChg>
        <pc:picChg chg="del">
          <ac:chgData name="" userId="6817d514398f027a" providerId="LiveId" clId="{9EBBB995-5151-4D27-B42C-4A4A75AD1EBB}" dt="2021-07-13T07:38:14.561" v="3135" actId="478"/>
          <ac:picMkLst>
            <pc:docMk/>
            <pc:sldMk cId="2320170641" sldId="289"/>
            <ac:picMk id="12" creationId="{59937CB3-2AE7-4585-8CCB-F00BE8220338}"/>
          </ac:picMkLst>
        </pc:picChg>
      </pc:sldChg>
      <pc:sldChg chg="addSp delSp modSp add addAnim delAnim modAnim">
        <pc:chgData name="" userId="6817d514398f027a" providerId="LiveId" clId="{9EBBB995-5151-4D27-B42C-4A4A75AD1EBB}" dt="2021-07-15T03:11:24.556" v="7796"/>
        <pc:sldMkLst>
          <pc:docMk/>
          <pc:sldMk cId="387093521" sldId="290"/>
        </pc:sldMkLst>
        <pc:spChg chg="mod">
          <ac:chgData name="" userId="6817d514398f027a" providerId="LiveId" clId="{9EBBB995-5151-4D27-B42C-4A4A75AD1EBB}" dt="2021-07-13T07:40:06.367" v="3191"/>
          <ac:spMkLst>
            <pc:docMk/>
            <pc:sldMk cId="387093521" sldId="290"/>
            <ac:spMk id="2" creationId="{6FC6F7E0-815D-4981-A574-B8C8D4B3D5FE}"/>
          </ac:spMkLst>
        </pc:spChg>
        <pc:spChg chg="add mod">
          <ac:chgData name="" userId="6817d514398f027a" providerId="LiveId" clId="{9EBBB995-5151-4D27-B42C-4A4A75AD1EBB}" dt="2021-07-14T23:40:21.896" v="6860" actId="20577"/>
          <ac:spMkLst>
            <pc:docMk/>
            <pc:sldMk cId="387093521" sldId="290"/>
            <ac:spMk id="4" creationId="{565792B4-43FF-4E44-A488-F499C2033E3B}"/>
          </ac:spMkLst>
        </pc:spChg>
        <pc:spChg chg="add mod">
          <ac:chgData name="" userId="6817d514398f027a" providerId="LiveId" clId="{9EBBB995-5151-4D27-B42C-4A4A75AD1EBB}" dt="2021-07-14T05:13:28.232" v="6126" actId="1076"/>
          <ac:spMkLst>
            <pc:docMk/>
            <pc:sldMk cId="387093521" sldId="290"/>
            <ac:spMk id="9" creationId="{E4F606D3-BBBF-432D-8E78-66CFF5420828}"/>
          </ac:spMkLst>
        </pc:spChg>
        <pc:spChg chg="del">
          <ac:chgData name="" userId="6817d514398f027a" providerId="LiveId" clId="{9EBBB995-5151-4D27-B42C-4A4A75AD1EBB}" dt="2021-07-13T07:43:31.738" v="3222" actId="478"/>
          <ac:spMkLst>
            <pc:docMk/>
            <pc:sldMk cId="387093521" sldId="290"/>
            <ac:spMk id="10" creationId="{CA08C924-F726-444F-B481-351951108BA3}"/>
          </ac:spMkLst>
        </pc:spChg>
        <pc:spChg chg="add del mod">
          <ac:chgData name="" userId="6817d514398f027a" providerId="LiveId" clId="{9EBBB995-5151-4D27-B42C-4A4A75AD1EBB}" dt="2021-07-14T05:03:20.154" v="6092" actId="478"/>
          <ac:spMkLst>
            <pc:docMk/>
            <pc:sldMk cId="387093521" sldId="290"/>
            <ac:spMk id="10" creationId="{DAD86FBA-CBD3-4164-AB35-23901BAE6B3D}"/>
          </ac:spMkLst>
        </pc:spChg>
        <pc:spChg chg="del">
          <ac:chgData name="" userId="6817d514398f027a" providerId="LiveId" clId="{9EBBB995-5151-4D27-B42C-4A4A75AD1EBB}" dt="2021-07-13T07:43:31.738" v="3222" actId="478"/>
          <ac:spMkLst>
            <pc:docMk/>
            <pc:sldMk cId="387093521" sldId="290"/>
            <ac:spMk id="13" creationId="{09B92D92-1E6C-482C-A52E-A8AE73F1AC38}"/>
          </ac:spMkLst>
        </pc:spChg>
        <pc:spChg chg="add del mod">
          <ac:chgData name="" userId="6817d514398f027a" providerId="LiveId" clId="{9EBBB995-5151-4D27-B42C-4A4A75AD1EBB}" dt="2021-07-14T05:05:47.393" v="6103" actId="478"/>
          <ac:spMkLst>
            <pc:docMk/>
            <pc:sldMk cId="387093521" sldId="290"/>
            <ac:spMk id="13" creationId="{8DF36FEA-9152-4EF1-990F-641CFDD133CF}"/>
          </ac:spMkLst>
        </pc:spChg>
        <pc:spChg chg="del">
          <ac:chgData name="" userId="6817d514398f027a" providerId="LiveId" clId="{9EBBB995-5151-4D27-B42C-4A4A75AD1EBB}" dt="2021-07-13T07:43:31.738" v="3222" actId="478"/>
          <ac:spMkLst>
            <pc:docMk/>
            <pc:sldMk cId="387093521" sldId="290"/>
            <ac:spMk id="14" creationId="{608871F0-69B9-4151-8966-448F74BA589A}"/>
          </ac:spMkLst>
        </pc:spChg>
        <pc:spChg chg="add del mod">
          <ac:chgData name="" userId="6817d514398f027a" providerId="LiveId" clId="{9EBBB995-5151-4D27-B42C-4A4A75AD1EBB}" dt="2021-07-14T05:03:22.708" v="6093" actId="478"/>
          <ac:spMkLst>
            <pc:docMk/>
            <pc:sldMk cId="387093521" sldId="290"/>
            <ac:spMk id="45" creationId="{D447B00B-55A6-4DF1-B7C4-B9BD3BAA870E}"/>
          </ac:spMkLst>
        </pc:spChg>
        <pc:spChg chg="add del mod">
          <ac:chgData name="" userId="6817d514398f027a" providerId="LiveId" clId="{9EBBB995-5151-4D27-B42C-4A4A75AD1EBB}" dt="2021-07-14T05:05:41.203" v="6100" actId="478"/>
          <ac:spMkLst>
            <pc:docMk/>
            <pc:sldMk cId="387093521" sldId="290"/>
            <ac:spMk id="46" creationId="{39965926-559B-4967-A6EF-9043A26FE146}"/>
          </ac:spMkLst>
        </pc:spChg>
        <pc:spChg chg="add del mod">
          <ac:chgData name="" userId="6817d514398f027a" providerId="LiveId" clId="{9EBBB995-5151-4D27-B42C-4A4A75AD1EBB}" dt="2021-07-14T05:05:47.393" v="6103" actId="478"/>
          <ac:spMkLst>
            <pc:docMk/>
            <pc:sldMk cId="387093521" sldId="290"/>
            <ac:spMk id="47" creationId="{02B70796-F2C3-4F50-A701-1291F0FD948C}"/>
          </ac:spMkLst>
        </pc:spChg>
        <pc:spChg chg="add del mod">
          <ac:chgData name="" userId="6817d514398f027a" providerId="LiveId" clId="{9EBBB995-5151-4D27-B42C-4A4A75AD1EBB}" dt="2021-07-14T05:05:47.393" v="6103" actId="478"/>
          <ac:spMkLst>
            <pc:docMk/>
            <pc:sldMk cId="387093521" sldId="290"/>
            <ac:spMk id="48" creationId="{39C2CD8B-0083-4408-8BC9-E24F1C90648A}"/>
          </ac:spMkLst>
        </pc:spChg>
        <pc:spChg chg="add del mod">
          <ac:chgData name="" userId="6817d514398f027a" providerId="LiveId" clId="{9EBBB995-5151-4D27-B42C-4A4A75AD1EBB}" dt="2021-07-14T05:05:41.203" v="6100" actId="478"/>
          <ac:spMkLst>
            <pc:docMk/>
            <pc:sldMk cId="387093521" sldId="290"/>
            <ac:spMk id="79" creationId="{80930CC7-9918-4E99-9C9A-332650805A44}"/>
          </ac:spMkLst>
        </pc:spChg>
        <pc:spChg chg="add del mod">
          <ac:chgData name="" userId="6817d514398f027a" providerId="LiveId" clId="{9EBBB995-5151-4D27-B42C-4A4A75AD1EBB}" dt="2021-07-14T05:05:47.393" v="6103" actId="478"/>
          <ac:spMkLst>
            <pc:docMk/>
            <pc:sldMk cId="387093521" sldId="290"/>
            <ac:spMk id="80" creationId="{58A4BC47-9647-4472-B106-C0473BF64155}"/>
          </ac:spMkLst>
        </pc:spChg>
        <pc:spChg chg="add del mod">
          <ac:chgData name="" userId="6817d514398f027a" providerId="LiveId" clId="{9EBBB995-5151-4D27-B42C-4A4A75AD1EBB}" dt="2021-07-14T05:05:47.393" v="6103" actId="478"/>
          <ac:spMkLst>
            <pc:docMk/>
            <pc:sldMk cId="387093521" sldId="290"/>
            <ac:spMk id="81" creationId="{C5C20496-6364-4F8A-9454-A395F75C8C98}"/>
          </ac:spMkLst>
        </pc:spChg>
        <pc:spChg chg="add del mod">
          <ac:chgData name="" userId="6817d514398f027a" providerId="LiveId" clId="{9EBBB995-5151-4D27-B42C-4A4A75AD1EBB}" dt="2021-07-14T05:05:41.203" v="6100" actId="478"/>
          <ac:spMkLst>
            <pc:docMk/>
            <pc:sldMk cId="387093521" sldId="290"/>
            <ac:spMk id="82" creationId="{A74BEDAC-A788-4EEA-80A6-5ACB233B41A6}"/>
          </ac:spMkLst>
        </pc:spChg>
        <pc:spChg chg="mod">
          <ac:chgData name="" userId="6817d514398f027a" providerId="LiveId" clId="{9EBBB995-5151-4D27-B42C-4A4A75AD1EBB}" dt="2021-07-14T05:13:33.543" v="6128" actId="1076"/>
          <ac:spMkLst>
            <pc:docMk/>
            <pc:sldMk cId="387093521" sldId="290"/>
            <ac:spMk id="125" creationId="{693EA619-550F-4332-8F41-066AB7AA0537}"/>
          </ac:spMkLst>
        </pc:spChg>
        <pc:spChg chg="mod">
          <ac:chgData name="" userId="6817d514398f027a" providerId="LiveId" clId="{9EBBB995-5151-4D27-B42C-4A4A75AD1EBB}" dt="2021-07-14T05:13:30.699" v="6127" actId="1076"/>
          <ac:spMkLst>
            <pc:docMk/>
            <pc:sldMk cId="387093521" sldId="290"/>
            <ac:spMk id="126" creationId="{7CAA7990-079D-453E-A354-A9081B82A5B2}"/>
          </ac:spMkLst>
        </pc:spChg>
        <pc:spChg chg="add del mod">
          <ac:chgData name="" userId="6817d514398f027a" providerId="LiveId" clId="{9EBBB995-5151-4D27-B42C-4A4A75AD1EBB}" dt="2021-07-14T05:21:09.194" v="6306" actId="5793"/>
          <ac:spMkLst>
            <pc:docMk/>
            <pc:sldMk cId="387093521" sldId="290"/>
            <ac:spMk id="133" creationId="{A5AA9327-8857-486D-9A2C-8D8636EDFF23}"/>
          </ac:spMkLst>
        </pc:spChg>
        <pc:spChg chg="add del mod">
          <ac:chgData name="" userId="6817d514398f027a" providerId="LiveId" clId="{9EBBB995-5151-4D27-B42C-4A4A75AD1EBB}" dt="2021-07-15T03:11:24.556" v="7796"/>
          <ac:spMkLst>
            <pc:docMk/>
            <pc:sldMk cId="387093521" sldId="290"/>
            <ac:spMk id="134" creationId="{9D3EADE0-BDE2-41DC-A2CC-4B94ADB80AED}"/>
          </ac:spMkLst>
        </pc:spChg>
        <pc:grpChg chg="add del mod">
          <ac:chgData name="" userId="6817d514398f027a" providerId="LiveId" clId="{9EBBB995-5151-4D27-B42C-4A4A75AD1EBB}" dt="2021-07-14T05:03:22.708" v="6093" actId="478"/>
          <ac:grpSpMkLst>
            <pc:docMk/>
            <pc:sldMk cId="387093521" sldId="290"/>
            <ac:grpSpMk id="15" creationId="{486E0C27-907A-4EC0-A7B9-366870A953DF}"/>
          </ac:grpSpMkLst>
        </pc:grpChg>
        <pc:grpChg chg="add del mod">
          <ac:chgData name="" userId="6817d514398f027a" providerId="LiveId" clId="{9EBBB995-5151-4D27-B42C-4A4A75AD1EBB}" dt="2021-07-14T05:03:22.708" v="6093" actId="478"/>
          <ac:grpSpMkLst>
            <pc:docMk/>
            <pc:sldMk cId="387093521" sldId="290"/>
            <ac:grpSpMk id="18" creationId="{90C07B7C-917E-4FFA-9620-6E8EE9A7DDFB}"/>
          </ac:grpSpMkLst>
        </pc:grpChg>
        <pc:grpChg chg="add del mod">
          <ac:chgData name="" userId="6817d514398f027a" providerId="LiveId" clId="{9EBBB995-5151-4D27-B42C-4A4A75AD1EBB}" dt="2021-07-14T05:03:22.708" v="6093" actId="478"/>
          <ac:grpSpMkLst>
            <pc:docMk/>
            <pc:sldMk cId="387093521" sldId="290"/>
            <ac:grpSpMk id="21" creationId="{1E4AC697-9F75-488C-B2CB-841632DF8ADE}"/>
          </ac:grpSpMkLst>
        </pc:grpChg>
        <pc:grpChg chg="add del mod">
          <ac:chgData name="" userId="6817d514398f027a" providerId="LiveId" clId="{9EBBB995-5151-4D27-B42C-4A4A75AD1EBB}" dt="2021-07-14T05:03:22.708" v="6093" actId="478"/>
          <ac:grpSpMkLst>
            <pc:docMk/>
            <pc:sldMk cId="387093521" sldId="290"/>
            <ac:grpSpMk id="24" creationId="{FB184555-CE34-4224-8672-DA3B8FE882A8}"/>
          </ac:grpSpMkLst>
        </pc:grpChg>
        <pc:grpChg chg="add del mod">
          <ac:chgData name="" userId="6817d514398f027a" providerId="LiveId" clId="{9EBBB995-5151-4D27-B42C-4A4A75AD1EBB}" dt="2021-07-14T05:03:22.708" v="6093" actId="478"/>
          <ac:grpSpMkLst>
            <pc:docMk/>
            <pc:sldMk cId="387093521" sldId="290"/>
            <ac:grpSpMk id="27" creationId="{A958D69D-6AB0-4839-8630-F39DDC71098D}"/>
          </ac:grpSpMkLst>
        </pc:grpChg>
        <pc:grpChg chg="add del mod">
          <ac:chgData name="" userId="6817d514398f027a" providerId="LiveId" clId="{9EBBB995-5151-4D27-B42C-4A4A75AD1EBB}" dt="2021-07-14T05:03:22.708" v="6093" actId="478"/>
          <ac:grpSpMkLst>
            <pc:docMk/>
            <pc:sldMk cId="387093521" sldId="290"/>
            <ac:grpSpMk id="30" creationId="{7DCC0AAD-5D3E-4EC1-A405-1579C50D2DA6}"/>
          </ac:grpSpMkLst>
        </pc:grpChg>
        <pc:grpChg chg="add del mod">
          <ac:chgData name="" userId="6817d514398f027a" providerId="LiveId" clId="{9EBBB995-5151-4D27-B42C-4A4A75AD1EBB}" dt="2021-07-14T05:03:22.708" v="6093" actId="478"/>
          <ac:grpSpMkLst>
            <pc:docMk/>
            <pc:sldMk cId="387093521" sldId="290"/>
            <ac:grpSpMk id="33" creationId="{E415BE53-A2A4-4955-9A58-211027356888}"/>
          </ac:grpSpMkLst>
        </pc:grpChg>
        <pc:grpChg chg="add del mod">
          <ac:chgData name="" userId="6817d514398f027a" providerId="LiveId" clId="{9EBBB995-5151-4D27-B42C-4A4A75AD1EBB}" dt="2021-07-14T05:03:22.708" v="6093" actId="478"/>
          <ac:grpSpMkLst>
            <pc:docMk/>
            <pc:sldMk cId="387093521" sldId="290"/>
            <ac:grpSpMk id="36" creationId="{DDF73644-CD7D-488D-A8FD-B35006FA8B96}"/>
          </ac:grpSpMkLst>
        </pc:grpChg>
        <pc:grpChg chg="add del mod">
          <ac:chgData name="" userId="6817d514398f027a" providerId="LiveId" clId="{9EBBB995-5151-4D27-B42C-4A4A75AD1EBB}" dt="2021-07-14T05:03:22.708" v="6093" actId="478"/>
          <ac:grpSpMkLst>
            <pc:docMk/>
            <pc:sldMk cId="387093521" sldId="290"/>
            <ac:grpSpMk id="39" creationId="{E2D578A3-0C3F-4D75-8670-2731F7FE0279}"/>
          </ac:grpSpMkLst>
        </pc:grpChg>
        <pc:grpChg chg="add del mod">
          <ac:chgData name="" userId="6817d514398f027a" providerId="LiveId" clId="{9EBBB995-5151-4D27-B42C-4A4A75AD1EBB}" dt="2021-07-14T05:03:22.708" v="6093" actId="478"/>
          <ac:grpSpMkLst>
            <pc:docMk/>
            <pc:sldMk cId="387093521" sldId="290"/>
            <ac:grpSpMk id="42" creationId="{49AFD01C-FD8E-470D-B004-A6E05334EE93}"/>
          </ac:grpSpMkLst>
        </pc:grpChg>
        <pc:grpChg chg="add del mod">
          <ac:chgData name="" userId="6817d514398f027a" providerId="LiveId" clId="{9EBBB995-5151-4D27-B42C-4A4A75AD1EBB}" dt="2021-07-14T05:05:41.203" v="6100" actId="478"/>
          <ac:grpSpMkLst>
            <pc:docMk/>
            <pc:sldMk cId="387093521" sldId="290"/>
            <ac:grpSpMk id="49" creationId="{2AE70991-381E-43E8-875B-421092456B9A}"/>
          </ac:grpSpMkLst>
        </pc:grpChg>
        <pc:grpChg chg="add del mod">
          <ac:chgData name="" userId="6817d514398f027a" providerId="LiveId" clId="{9EBBB995-5151-4D27-B42C-4A4A75AD1EBB}" dt="2021-07-14T05:05:41.203" v="6100" actId="478"/>
          <ac:grpSpMkLst>
            <pc:docMk/>
            <pc:sldMk cId="387093521" sldId="290"/>
            <ac:grpSpMk id="52" creationId="{33EF69E1-A4E1-4071-A25E-766EFC19EA6A}"/>
          </ac:grpSpMkLst>
        </pc:grpChg>
        <pc:grpChg chg="add del mod">
          <ac:chgData name="" userId="6817d514398f027a" providerId="LiveId" clId="{9EBBB995-5151-4D27-B42C-4A4A75AD1EBB}" dt="2021-07-14T05:05:41.203" v="6100" actId="478"/>
          <ac:grpSpMkLst>
            <pc:docMk/>
            <pc:sldMk cId="387093521" sldId="290"/>
            <ac:grpSpMk id="55" creationId="{2CE81A3E-8232-497A-BD83-667815966A1D}"/>
          </ac:grpSpMkLst>
        </pc:grpChg>
        <pc:grpChg chg="add del mod">
          <ac:chgData name="" userId="6817d514398f027a" providerId="LiveId" clId="{9EBBB995-5151-4D27-B42C-4A4A75AD1EBB}" dt="2021-07-14T05:05:41.203" v="6100" actId="478"/>
          <ac:grpSpMkLst>
            <pc:docMk/>
            <pc:sldMk cId="387093521" sldId="290"/>
            <ac:grpSpMk id="58" creationId="{69E60406-7031-4ABB-82CD-6CBE114C3AD7}"/>
          </ac:grpSpMkLst>
        </pc:grpChg>
        <pc:grpChg chg="add del mod">
          <ac:chgData name="" userId="6817d514398f027a" providerId="LiveId" clId="{9EBBB995-5151-4D27-B42C-4A4A75AD1EBB}" dt="2021-07-14T05:05:41.203" v="6100" actId="478"/>
          <ac:grpSpMkLst>
            <pc:docMk/>
            <pc:sldMk cId="387093521" sldId="290"/>
            <ac:grpSpMk id="61" creationId="{64A7B2CD-0BB2-4C97-B51A-FBF96317E5D0}"/>
          </ac:grpSpMkLst>
        </pc:grpChg>
        <pc:grpChg chg="add del mod">
          <ac:chgData name="" userId="6817d514398f027a" providerId="LiveId" clId="{9EBBB995-5151-4D27-B42C-4A4A75AD1EBB}" dt="2021-07-14T05:05:41.203" v="6100" actId="478"/>
          <ac:grpSpMkLst>
            <pc:docMk/>
            <pc:sldMk cId="387093521" sldId="290"/>
            <ac:grpSpMk id="64" creationId="{DD379453-205C-4A01-80F4-ADD4F5B34850}"/>
          </ac:grpSpMkLst>
        </pc:grpChg>
        <pc:grpChg chg="add del mod">
          <ac:chgData name="" userId="6817d514398f027a" providerId="LiveId" clId="{9EBBB995-5151-4D27-B42C-4A4A75AD1EBB}" dt="2021-07-14T05:05:41.203" v="6100" actId="478"/>
          <ac:grpSpMkLst>
            <pc:docMk/>
            <pc:sldMk cId="387093521" sldId="290"/>
            <ac:grpSpMk id="67" creationId="{4E4D5138-DD18-4BED-B560-87AA66DB48EA}"/>
          </ac:grpSpMkLst>
        </pc:grpChg>
        <pc:grpChg chg="add del mod">
          <ac:chgData name="" userId="6817d514398f027a" providerId="LiveId" clId="{9EBBB995-5151-4D27-B42C-4A4A75AD1EBB}" dt="2021-07-14T05:05:41.203" v="6100" actId="478"/>
          <ac:grpSpMkLst>
            <pc:docMk/>
            <pc:sldMk cId="387093521" sldId="290"/>
            <ac:grpSpMk id="70" creationId="{7F810ECE-3EB9-4826-884F-47D0B3284C42}"/>
          </ac:grpSpMkLst>
        </pc:grpChg>
        <pc:grpChg chg="add del mod">
          <ac:chgData name="" userId="6817d514398f027a" providerId="LiveId" clId="{9EBBB995-5151-4D27-B42C-4A4A75AD1EBB}" dt="2021-07-14T05:05:41.203" v="6100" actId="478"/>
          <ac:grpSpMkLst>
            <pc:docMk/>
            <pc:sldMk cId="387093521" sldId="290"/>
            <ac:grpSpMk id="73" creationId="{78C5457B-AB6C-408E-ACFF-5CEBA84B0F41}"/>
          </ac:grpSpMkLst>
        </pc:grpChg>
        <pc:grpChg chg="add del mod">
          <ac:chgData name="" userId="6817d514398f027a" providerId="LiveId" clId="{9EBBB995-5151-4D27-B42C-4A4A75AD1EBB}" dt="2021-07-14T05:05:41.203" v="6100" actId="478"/>
          <ac:grpSpMkLst>
            <pc:docMk/>
            <pc:sldMk cId="387093521" sldId="290"/>
            <ac:grpSpMk id="76" creationId="{E040A04B-27A4-4CF8-BC8F-EA767CC1B88C}"/>
          </ac:grpSpMkLst>
        </pc:grpChg>
        <pc:grpChg chg="add del mod">
          <ac:chgData name="" userId="6817d514398f027a" providerId="LiveId" clId="{9EBBB995-5151-4D27-B42C-4A4A75AD1EBB}" dt="2021-07-14T05:13:45.904" v="6129" actId="478"/>
          <ac:grpSpMkLst>
            <pc:docMk/>
            <pc:sldMk cId="387093521" sldId="290"/>
            <ac:grpSpMk id="83" creationId="{E484A157-4443-4B17-91F7-4FBB15D58A6A}"/>
          </ac:grpSpMkLst>
        </pc:grpChg>
        <pc:grpChg chg="add del mod">
          <ac:chgData name="" userId="6817d514398f027a" providerId="LiveId" clId="{9EBBB995-5151-4D27-B42C-4A4A75AD1EBB}" dt="2021-07-14T05:13:45.904" v="6129" actId="478"/>
          <ac:grpSpMkLst>
            <pc:docMk/>
            <pc:sldMk cId="387093521" sldId="290"/>
            <ac:grpSpMk id="87" creationId="{76678B32-7846-4127-8934-A442C948A5F5}"/>
          </ac:grpSpMkLst>
        </pc:grpChg>
        <pc:grpChg chg="add del mod">
          <ac:chgData name="" userId="6817d514398f027a" providerId="LiveId" clId="{9EBBB995-5151-4D27-B42C-4A4A75AD1EBB}" dt="2021-07-14T05:13:45.904" v="6129" actId="478"/>
          <ac:grpSpMkLst>
            <pc:docMk/>
            <pc:sldMk cId="387093521" sldId="290"/>
            <ac:grpSpMk id="90" creationId="{8FC24F20-F62E-4A09-9FB3-F0C6C28D91E7}"/>
          </ac:grpSpMkLst>
        </pc:grpChg>
        <pc:grpChg chg="add del mod">
          <ac:chgData name="" userId="6817d514398f027a" providerId="LiveId" clId="{9EBBB995-5151-4D27-B42C-4A4A75AD1EBB}" dt="2021-07-14T05:13:45.904" v="6129" actId="478"/>
          <ac:grpSpMkLst>
            <pc:docMk/>
            <pc:sldMk cId="387093521" sldId="290"/>
            <ac:grpSpMk id="93" creationId="{C7BE2030-0626-4085-AEFB-5641825836E0}"/>
          </ac:grpSpMkLst>
        </pc:grpChg>
        <pc:grpChg chg="add del mod">
          <ac:chgData name="" userId="6817d514398f027a" providerId="LiveId" clId="{9EBBB995-5151-4D27-B42C-4A4A75AD1EBB}" dt="2021-07-14T05:13:45.904" v="6129" actId="478"/>
          <ac:grpSpMkLst>
            <pc:docMk/>
            <pc:sldMk cId="387093521" sldId="290"/>
            <ac:grpSpMk id="96" creationId="{11A980E0-6BAF-4419-9F0D-004DF1EFDFB4}"/>
          </ac:grpSpMkLst>
        </pc:grpChg>
        <pc:grpChg chg="add del mod">
          <ac:chgData name="" userId="6817d514398f027a" providerId="LiveId" clId="{9EBBB995-5151-4D27-B42C-4A4A75AD1EBB}" dt="2021-07-14T05:13:45.904" v="6129" actId="478"/>
          <ac:grpSpMkLst>
            <pc:docMk/>
            <pc:sldMk cId="387093521" sldId="290"/>
            <ac:grpSpMk id="99" creationId="{A0DB5FD9-FCDE-4023-9A20-AE1FA60CFC5F}"/>
          </ac:grpSpMkLst>
        </pc:grpChg>
        <pc:grpChg chg="add del mod">
          <ac:chgData name="" userId="6817d514398f027a" providerId="LiveId" clId="{9EBBB995-5151-4D27-B42C-4A4A75AD1EBB}" dt="2021-07-14T05:13:45.904" v="6129" actId="478"/>
          <ac:grpSpMkLst>
            <pc:docMk/>
            <pc:sldMk cId="387093521" sldId="290"/>
            <ac:grpSpMk id="104" creationId="{CDD617DC-FC0B-43D4-A9E0-F9ED8A931586}"/>
          </ac:grpSpMkLst>
        </pc:grpChg>
        <pc:grpChg chg="add del mod">
          <ac:chgData name="" userId="6817d514398f027a" providerId="LiveId" clId="{9EBBB995-5151-4D27-B42C-4A4A75AD1EBB}" dt="2021-07-14T05:20:37.831" v="6303" actId="478"/>
          <ac:grpSpMkLst>
            <pc:docMk/>
            <pc:sldMk cId="387093521" sldId="290"/>
            <ac:grpSpMk id="113" creationId="{4B825D1C-EFA3-4ACC-ABA1-8BB29FF126FC}"/>
          </ac:grpSpMkLst>
        </pc:grpChg>
        <pc:grpChg chg="add del mod">
          <ac:chgData name="" userId="6817d514398f027a" providerId="LiveId" clId="{9EBBB995-5151-4D27-B42C-4A4A75AD1EBB}" dt="2021-07-14T05:13:45.904" v="6129" actId="478"/>
          <ac:grpSpMkLst>
            <pc:docMk/>
            <pc:sldMk cId="387093521" sldId="290"/>
            <ac:grpSpMk id="116" creationId="{9F11F580-119F-45C5-BCEA-5F5419A6AD01}"/>
          </ac:grpSpMkLst>
        </pc:grpChg>
        <pc:grpChg chg="add del mod">
          <ac:chgData name="" userId="6817d514398f027a" providerId="LiveId" clId="{9EBBB995-5151-4D27-B42C-4A4A75AD1EBB}" dt="2021-07-14T05:13:45.904" v="6129" actId="478"/>
          <ac:grpSpMkLst>
            <pc:docMk/>
            <pc:sldMk cId="387093521" sldId="290"/>
            <ac:grpSpMk id="121" creationId="{2622EE1A-8618-40B0-90AB-96E1839B1545}"/>
          </ac:grpSpMkLst>
        </pc:grpChg>
        <pc:grpChg chg="add del mod">
          <ac:chgData name="" userId="6817d514398f027a" providerId="LiveId" clId="{9EBBB995-5151-4D27-B42C-4A4A75AD1EBB}" dt="2021-07-14T05:13:45.904" v="6129" actId="478"/>
          <ac:grpSpMkLst>
            <pc:docMk/>
            <pc:sldMk cId="387093521" sldId="290"/>
            <ac:grpSpMk id="124" creationId="{00553954-B485-4E07-959B-B9BAF9D4FEDF}"/>
          </ac:grpSpMkLst>
        </pc:grpChg>
        <pc:grpChg chg="add del mod">
          <ac:chgData name="" userId="6817d514398f027a" providerId="LiveId" clId="{9EBBB995-5151-4D27-B42C-4A4A75AD1EBB}" dt="2021-07-14T05:13:45.904" v="6129" actId="478"/>
          <ac:grpSpMkLst>
            <pc:docMk/>
            <pc:sldMk cId="387093521" sldId="290"/>
            <ac:grpSpMk id="127" creationId="{031A187C-DC6C-4FB9-8D48-EF3A834BAA32}"/>
          </ac:grpSpMkLst>
        </pc:grpChg>
        <pc:grpChg chg="add del mod">
          <ac:chgData name="" userId="6817d514398f027a" providerId="LiveId" clId="{9EBBB995-5151-4D27-B42C-4A4A75AD1EBB}" dt="2021-07-14T05:13:45.904" v="6129" actId="478"/>
          <ac:grpSpMkLst>
            <pc:docMk/>
            <pc:sldMk cId="387093521" sldId="290"/>
            <ac:grpSpMk id="130" creationId="{1B0EB66E-890F-44CB-B29B-17378B88A7CC}"/>
          </ac:grpSpMkLst>
        </pc:grpChg>
        <pc:picChg chg="del">
          <ac:chgData name="" userId="6817d514398f027a" providerId="LiveId" clId="{9EBBB995-5151-4D27-B42C-4A4A75AD1EBB}" dt="2021-07-13T07:43:31.738" v="3222" actId="478"/>
          <ac:picMkLst>
            <pc:docMk/>
            <pc:sldMk cId="387093521" sldId="290"/>
            <ac:picMk id="11" creationId="{43A2DCFB-609A-4147-ABA3-06A3FB8B2B15}"/>
          </ac:picMkLst>
        </pc:picChg>
        <pc:picChg chg="add del mod">
          <ac:chgData name="" userId="6817d514398f027a" providerId="LiveId" clId="{9EBBB995-5151-4D27-B42C-4A4A75AD1EBB}" dt="2021-07-14T05:05:50.234" v="6104" actId="478"/>
          <ac:picMkLst>
            <pc:docMk/>
            <pc:sldMk cId="387093521" sldId="290"/>
            <ac:picMk id="12" creationId="{255BAB0F-C135-4AA9-9236-5F9182FCCDE1}"/>
          </ac:picMkLst>
        </pc:picChg>
        <pc:picChg chg="del">
          <ac:chgData name="" userId="6817d514398f027a" providerId="LiveId" clId="{9EBBB995-5151-4D27-B42C-4A4A75AD1EBB}" dt="2021-07-13T07:43:29.742" v="3221" actId="478"/>
          <ac:picMkLst>
            <pc:docMk/>
            <pc:sldMk cId="387093521" sldId="290"/>
            <ac:picMk id="12" creationId="{E0F7FB13-9D1D-406E-831D-1BA5D6B031DE}"/>
          </ac:picMkLst>
        </pc:picChg>
        <pc:picChg chg="add del mod">
          <ac:chgData name="" userId="6817d514398f027a" providerId="LiveId" clId="{9EBBB995-5151-4D27-B42C-4A4A75AD1EBB}" dt="2021-07-14T05:05:50.234" v="6104" actId="478"/>
          <ac:picMkLst>
            <pc:docMk/>
            <pc:sldMk cId="387093521" sldId="290"/>
            <ac:picMk id="14" creationId="{7901B41B-14C6-4E61-B743-A08A7234E043}"/>
          </ac:picMkLst>
        </pc:picChg>
        <pc:cxnChg chg="add del mod">
          <ac:chgData name="" userId="6817d514398f027a" providerId="LiveId" clId="{9EBBB995-5151-4D27-B42C-4A4A75AD1EBB}" dt="2021-07-14T05:05:47.393" v="6103" actId="478"/>
          <ac:cxnSpMkLst>
            <pc:docMk/>
            <pc:sldMk cId="387093521" sldId="290"/>
            <ac:cxnSpMk id="11" creationId="{15DA3199-124C-4BCF-B09E-3E5194149EA1}"/>
          </ac:cxnSpMkLst>
        </pc:cxnChg>
        <pc:cxnChg chg="add del mod">
          <ac:chgData name="" userId="6817d514398f027a" providerId="LiveId" clId="{9EBBB995-5151-4D27-B42C-4A4A75AD1EBB}" dt="2021-07-14T05:13:45.904" v="6129" actId="478"/>
          <ac:cxnSpMkLst>
            <pc:docMk/>
            <pc:sldMk cId="387093521" sldId="290"/>
            <ac:cxnSpMk id="103" creationId="{33290829-B4ED-43CA-A5BE-41667F272234}"/>
          </ac:cxnSpMkLst>
        </pc:cxnChg>
      </pc:sldChg>
      <pc:sldChg chg="add del">
        <pc:chgData name="" userId="6817d514398f027a" providerId="LiveId" clId="{9EBBB995-5151-4D27-B42C-4A4A75AD1EBB}" dt="2021-07-14T01:40:50.046" v="4198" actId="2696"/>
        <pc:sldMkLst>
          <pc:docMk/>
          <pc:sldMk cId="511528490" sldId="291"/>
        </pc:sldMkLst>
      </pc:sldChg>
      <pc:sldChg chg="addSp add del">
        <pc:chgData name="" userId="6817d514398f027a" providerId="LiveId" clId="{9EBBB995-5151-4D27-B42C-4A4A75AD1EBB}" dt="2021-07-14T03:26:13.407" v="5049" actId="2696"/>
        <pc:sldMkLst>
          <pc:docMk/>
          <pc:sldMk cId="535734558" sldId="291"/>
        </pc:sldMkLst>
        <pc:picChg chg="add">
          <ac:chgData name="" userId="6817d514398f027a" providerId="LiveId" clId="{9EBBB995-5151-4D27-B42C-4A4A75AD1EBB}" dt="2021-07-14T03:26:10.963" v="5048"/>
          <ac:picMkLst>
            <pc:docMk/>
            <pc:sldMk cId="535734558" sldId="291"/>
            <ac:picMk id="4" creationId="{61E65D20-01F6-4905-A0A4-BD5BC2D6D48C}"/>
          </ac:picMkLst>
        </pc:picChg>
      </pc:sldChg>
      <pc:sldChg chg="add del">
        <pc:chgData name="" userId="6817d514398f027a" providerId="LiveId" clId="{9EBBB995-5151-4D27-B42C-4A4A75AD1EBB}" dt="2021-07-15T01:22:20.278" v="7784" actId="2696"/>
        <pc:sldMkLst>
          <pc:docMk/>
          <pc:sldMk cId="3996787365" sldId="291"/>
        </pc:sldMkLst>
      </pc:sldChg>
      <pc:sldChg chg="add del">
        <pc:chgData name="" userId="6817d514398f027a" providerId="LiveId" clId="{9EBBB995-5151-4D27-B42C-4A4A75AD1EBB}" dt="2021-07-14T00:39:13.589" v="3999" actId="2696"/>
        <pc:sldMkLst>
          <pc:docMk/>
          <pc:sldMk cId="937891897" sldId="292"/>
        </pc:sldMkLst>
      </pc:sldChg>
      <pc:sldChg chg="add del">
        <pc:chgData name="" userId="6817d514398f027a" providerId="LiveId" clId="{9EBBB995-5151-4D27-B42C-4A4A75AD1EBB}" dt="2021-07-14T00:05:28.575" v="3924" actId="2696"/>
        <pc:sldMkLst>
          <pc:docMk/>
          <pc:sldMk cId="2242083433" sldId="321"/>
        </pc:sldMkLst>
      </pc:sldChg>
      <pc:sldChg chg="delSp modSp add del delAnim modAnim">
        <pc:chgData name="" userId="6817d514398f027a" providerId="LiveId" clId="{9EBBB995-5151-4D27-B42C-4A4A75AD1EBB}" dt="2021-07-14T05:14:28.428" v="6141" actId="2696"/>
        <pc:sldMkLst>
          <pc:docMk/>
          <pc:sldMk cId="0" sldId="780"/>
        </pc:sldMkLst>
        <pc:grpChg chg="del mod">
          <ac:chgData name="" userId="6817d514398f027a" providerId="LiveId" clId="{9EBBB995-5151-4D27-B42C-4A4A75AD1EBB}" dt="2021-07-14T05:12:55.948" v="6117"/>
          <ac:grpSpMkLst>
            <pc:docMk/>
            <pc:sldMk cId="0" sldId="780"/>
            <ac:grpSpMk id="14" creationId="{00000000-0000-0000-0000-000000000000}"/>
          </ac:grpSpMkLst>
        </pc:grpChg>
        <pc:grpChg chg="del mod">
          <ac:chgData name="" userId="6817d514398f027a" providerId="LiveId" clId="{9EBBB995-5151-4D27-B42C-4A4A75AD1EBB}" dt="2021-07-14T05:12:55.948" v="6117"/>
          <ac:grpSpMkLst>
            <pc:docMk/>
            <pc:sldMk cId="0" sldId="780"/>
            <ac:grpSpMk id="15" creationId="{00000000-0000-0000-0000-000000000000}"/>
          </ac:grpSpMkLst>
        </pc:grpChg>
        <pc:grpChg chg="del mod">
          <ac:chgData name="" userId="6817d514398f027a" providerId="LiveId" clId="{9EBBB995-5151-4D27-B42C-4A4A75AD1EBB}" dt="2021-07-14T05:12:55.948" v="6117"/>
          <ac:grpSpMkLst>
            <pc:docMk/>
            <pc:sldMk cId="0" sldId="780"/>
            <ac:grpSpMk id="16" creationId="{00000000-0000-0000-0000-000000000000}"/>
          </ac:grpSpMkLst>
        </pc:grpChg>
        <pc:grpChg chg="del mod">
          <ac:chgData name="" userId="6817d514398f027a" providerId="LiveId" clId="{9EBBB995-5151-4D27-B42C-4A4A75AD1EBB}" dt="2021-07-14T05:12:55.948" v="6117"/>
          <ac:grpSpMkLst>
            <pc:docMk/>
            <pc:sldMk cId="0" sldId="780"/>
            <ac:grpSpMk id="67" creationId="{00000000-0000-0000-0000-000000000000}"/>
          </ac:grpSpMkLst>
        </pc:grpChg>
        <pc:grpChg chg="del mod">
          <ac:chgData name="" userId="6817d514398f027a" providerId="LiveId" clId="{9EBBB995-5151-4D27-B42C-4A4A75AD1EBB}" dt="2021-07-14T05:12:55.948" v="6117"/>
          <ac:grpSpMkLst>
            <pc:docMk/>
            <pc:sldMk cId="0" sldId="780"/>
            <ac:grpSpMk id="77" creationId="{00000000-0000-0000-0000-000000000000}"/>
          </ac:grpSpMkLst>
        </pc:grpChg>
        <pc:grpChg chg="del mod">
          <ac:chgData name="" userId="6817d514398f027a" providerId="LiveId" clId="{9EBBB995-5151-4D27-B42C-4A4A75AD1EBB}" dt="2021-07-14T05:12:55.948" v="6117"/>
          <ac:grpSpMkLst>
            <pc:docMk/>
            <pc:sldMk cId="0" sldId="780"/>
            <ac:grpSpMk id="78" creationId="{00000000-0000-0000-0000-000000000000}"/>
          </ac:grpSpMkLst>
        </pc:grpChg>
        <pc:grpChg chg="del mod">
          <ac:chgData name="" userId="6817d514398f027a" providerId="LiveId" clId="{9EBBB995-5151-4D27-B42C-4A4A75AD1EBB}" dt="2021-07-14T05:12:55.948" v="6117"/>
          <ac:grpSpMkLst>
            <pc:docMk/>
            <pc:sldMk cId="0" sldId="780"/>
            <ac:grpSpMk id="123" creationId="{00000000-0000-0000-0000-000000000000}"/>
          </ac:grpSpMkLst>
        </pc:grpChg>
        <pc:grpChg chg="del mod">
          <ac:chgData name="" userId="6817d514398f027a" providerId="LiveId" clId="{9EBBB995-5151-4D27-B42C-4A4A75AD1EBB}" dt="2021-07-14T05:12:55.948" v="6117"/>
          <ac:grpSpMkLst>
            <pc:docMk/>
            <pc:sldMk cId="0" sldId="780"/>
            <ac:grpSpMk id="126" creationId="{00000000-0000-0000-0000-000000000000}"/>
          </ac:grpSpMkLst>
        </pc:grpChg>
        <pc:grpChg chg="del mod">
          <ac:chgData name="" userId="6817d514398f027a" providerId="LiveId" clId="{9EBBB995-5151-4D27-B42C-4A4A75AD1EBB}" dt="2021-07-14T05:12:55.948" v="6117"/>
          <ac:grpSpMkLst>
            <pc:docMk/>
            <pc:sldMk cId="0" sldId="780"/>
            <ac:grpSpMk id="131" creationId="{00000000-0000-0000-0000-000000000000}"/>
          </ac:grpSpMkLst>
        </pc:grpChg>
        <pc:grpChg chg="del mod">
          <ac:chgData name="" userId="6817d514398f027a" providerId="LiveId" clId="{9EBBB995-5151-4D27-B42C-4A4A75AD1EBB}" dt="2021-07-14T05:12:55.948" v="6117"/>
          <ac:grpSpMkLst>
            <pc:docMk/>
            <pc:sldMk cId="0" sldId="780"/>
            <ac:grpSpMk id="161" creationId="{00000000-0000-0000-0000-000000000000}"/>
          </ac:grpSpMkLst>
        </pc:grpChg>
        <pc:grpChg chg="del mod">
          <ac:chgData name="" userId="6817d514398f027a" providerId="LiveId" clId="{9EBBB995-5151-4D27-B42C-4A4A75AD1EBB}" dt="2021-07-14T05:12:55.948" v="6117"/>
          <ac:grpSpMkLst>
            <pc:docMk/>
            <pc:sldMk cId="0" sldId="780"/>
            <ac:grpSpMk id="166" creationId="{00000000-0000-0000-0000-000000000000}"/>
          </ac:grpSpMkLst>
        </pc:grpChg>
        <pc:grpChg chg="del mod">
          <ac:chgData name="" userId="6817d514398f027a" providerId="LiveId" clId="{9EBBB995-5151-4D27-B42C-4A4A75AD1EBB}" dt="2021-07-14T05:12:55.948" v="6117"/>
          <ac:grpSpMkLst>
            <pc:docMk/>
            <pc:sldMk cId="0" sldId="780"/>
            <ac:grpSpMk id="172" creationId="{00000000-0000-0000-0000-000000000000}"/>
          </ac:grpSpMkLst>
        </pc:grpChg>
        <pc:grpChg chg="del">
          <ac:chgData name="" userId="6817d514398f027a" providerId="LiveId" clId="{9EBBB995-5151-4D27-B42C-4A4A75AD1EBB}" dt="2021-07-14T05:12:40.391" v="6108" actId="478"/>
          <ac:grpSpMkLst>
            <pc:docMk/>
            <pc:sldMk cId="0" sldId="780"/>
            <ac:grpSpMk id="178" creationId="{00000000-0000-0000-0000-000000000000}"/>
          </ac:grpSpMkLst>
        </pc:grpChg>
        <pc:grpChg chg="del">
          <ac:chgData name="" userId="6817d514398f027a" providerId="LiveId" clId="{9EBBB995-5151-4D27-B42C-4A4A75AD1EBB}" dt="2021-07-14T05:12:40.887" v="6109" actId="478"/>
          <ac:grpSpMkLst>
            <pc:docMk/>
            <pc:sldMk cId="0" sldId="780"/>
            <ac:grpSpMk id="179" creationId="{00000000-0000-0000-0000-000000000000}"/>
          </ac:grpSpMkLst>
        </pc:grpChg>
        <pc:grpChg chg="del">
          <ac:chgData name="" userId="6817d514398f027a" providerId="LiveId" clId="{9EBBB995-5151-4D27-B42C-4A4A75AD1EBB}" dt="2021-07-14T05:12:44.147" v="6114" actId="478"/>
          <ac:grpSpMkLst>
            <pc:docMk/>
            <pc:sldMk cId="0" sldId="780"/>
            <ac:grpSpMk id="180" creationId="{00000000-0000-0000-0000-000000000000}"/>
          </ac:grpSpMkLst>
        </pc:grpChg>
        <pc:grpChg chg="del">
          <ac:chgData name="" userId="6817d514398f027a" providerId="LiveId" clId="{9EBBB995-5151-4D27-B42C-4A4A75AD1EBB}" dt="2021-07-14T05:12:41.459" v="6110" actId="478"/>
          <ac:grpSpMkLst>
            <pc:docMk/>
            <pc:sldMk cId="0" sldId="780"/>
            <ac:grpSpMk id="181" creationId="{00000000-0000-0000-0000-000000000000}"/>
          </ac:grpSpMkLst>
        </pc:grpChg>
        <pc:grpChg chg="del">
          <ac:chgData name="" userId="6817d514398f027a" providerId="LiveId" clId="{9EBBB995-5151-4D27-B42C-4A4A75AD1EBB}" dt="2021-07-14T05:12:41.930" v="6111" actId="478"/>
          <ac:grpSpMkLst>
            <pc:docMk/>
            <pc:sldMk cId="0" sldId="780"/>
            <ac:grpSpMk id="182" creationId="{00000000-0000-0000-0000-000000000000}"/>
          </ac:grpSpMkLst>
        </pc:grpChg>
        <pc:grpChg chg="del">
          <ac:chgData name="" userId="6817d514398f027a" providerId="LiveId" clId="{9EBBB995-5151-4D27-B42C-4A4A75AD1EBB}" dt="2021-07-14T05:12:42.668" v="6112" actId="478"/>
          <ac:grpSpMkLst>
            <pc:docMk/>
            <pc:sldMk cId="0" sldId="780"/>
            <ac:grpSpMk id="198" creationId="{00000000-0000-0000-0000-000000000000}"/>
          </ac:grpSpMkLst>
        </pc:grpChg>
        <pc:grpChg chg="del">
          <ac:chgData name="" userId="6817d514398f027a" providerId="LiveId" clId="{9EBBB995-5151-4D27-B42C-4A4A75AD1EBB}" dt="2021-07-14T05:12:43.586" v="6113" actId="478"/>
          <ac:grpSpMkLst>
            <pc:docMk/>
            <pc:sldMk cId="0" sldId="780"/>
            <ac:grpSpMk id="199" creationId="{00000000-0000-0000-0000-000000000000}"/>
          </ac:grpSpMkLst>
        </pc:grpChg>
        <pc:grpChg chg="del">
          <ac:chgData name="" userId="6817d514398f027a" providerId="LiveId" clId="{9EBBB995-5151-4D27-B42C-4A4A75AD1EBB}" dt="2021-07-14T05:12:38.876" v="6106" actId="478"/>
          <ac:grpSpMkLst>
            <pc:docMk/>
            <pc:sldMk cId="0" sldId="780"/>
            <ac:grpSpMk id="203" creationId="{00000000-0000-0000-0000-000000000000}"/>
          </ac:grpSpMkLst>
        </pc:grpChg>
        <pc:grpChg chg="del">
          <ac:chgData name="" userId="6817d514398f027a" providerId="LiveId" clId="{9EBBB995-5151-4D27-B42C-4A4A75AD1EBB}" dt="2021-07-14T05:12:39.815" v="6107" actId="478"/>
          <ac:grpSpMkLst>
            <pc:docMk/>
            <pc:sldMk cId="0" sldId="780"/>
            <ac:grpSpMk id="208" creationId="{00000000-0000-0000-0000-000000000000}"/>
          </ac:grpSpMkLst>
        </pc:grpChg>
        <pc:grpChg chg="del mod">
          <ac:chgData name="" userId="6817d514398f027a" providerId="LiveId" clId="{9EBBB995-5151-4D27-B42C-4A4A75AD1EBB}" dt="2021-07-14T05:12:55.948" v="6117"/>
          <ac:grpSpMkLst>
            <pc:docMk/>
            <pc:sldMk cId="0" sldId="780"/>
            <ac:grpSpMk id="214" creationId="{00000000-0000-0000-0000-000000000000}"/>
          </ac:grpSpMkLst>
        </pc:grpChg>
        <pc:cxnChg chg="del mod">
          <ac:chgData name="" userId="6817d514398f027a" providerId="LiveId" clId="{9EBBB995-5151-4D27-B42C-4A4A75AD1EBB}" dt="2021-07-14T05:12:55.948" v="6117"/>
          <ac:cxnSpMkLst>
            <pc:docMk/>
            <pc:sldMk cId="0" sldId="780"/>
            <ac:cxnSpMk id="82" creationId="{00000000-0000-0000-0000-000000000000}"/>
          </ac:cxnSpMkLst>
        </pc:cxnChg>
        <pc:cxnChg chg="del">
          <ac:chgData name="" userId="6817d514398f027a" providerId="LiveId" clId="{9EBBB995-5151-4D27-B42C-4A4A75AD1EBB}" dt="2021-07-14T05:12:46.165" v="6115" actId="478"/>
          <ac:cxnSpMkLst>
            <pc:docMk/>
            <pc:sldMk cId="0" sldId="780"/>
            <ac:cxnSpMk id="212" creationId="{00000000-0000-0000-0000-000000000000}"/>
          </ac:cxnSpMkLst>
        </pc:cxnChg>
      </pc:sldChg>
      <pc:sldMasterChg chg="delSldLayout">
        <pc:chgData name="" userId="6817d514398f027a" providerId="LiveId" clId="{9EBBB995-5151-4D27-B42C-4A4A75AD1EBB}" dt="2021-07-14T05:14:28.431" v="6142" actId="2696"/>
        <pc:sldMasterMkLst>
          <pc:docMk/>
          <pc:sldMasterMk cId="1602403854" sldId="2147483648"/>
        </pc:sldMasterMkLst>
        <pc:sldLayoutChg chg="del">
          <pc:chgData name="" userId="6817d514398f027a" providerId="LiveId" clId="{9EBBB995-5151-4D27-B42C-4A4A75AD1EBB}" dt="2021-07-14T00:39:13.608" v="4000" actId="2696"/>
          <pc:sldLayoutMkLst>
            <pc:docMk/>
            <pc:sldMasterMk cId="1602403854" sldId="2147483648"/>
            <pc:sldLayoutMk cId="358901835" sldId="2147483661"/>
          </pc:sldLayoutMkLst>
        </pc:sldLayoutChg>
        <pc:sldLayoutChg chg="del">
          <pc:chgData name="" userId="6817d514398f027a" providerId="LiveId" clId="{9EBBB995-5151-4D27-B42C-4A4A75AD1EBB}" dt="2021-07-14T05:14:28.431" v="6142" actId="2696"/>
          <pc:sldLayoutMkLst>
            <pc:docMk/>
            <pc:sldMasterMk cId="1602403854" sldId="2147483648"/>
            <pc:sldLayoutMk cId="813537677" sldId="2147483661"/>
          </pc:sldLayoutMkLst>
        </pc:sldLayoutChg>
      </pc:sldMasterChg>
    </pc:docChg>
  </pc:docChgLst>
  <pc:docChgLst>
    <pc:chgData name="刘 圆圆" userId="6817d514398f027a" providerId="LiveId" clId="{40B5BEFC-7304-4A94-B54C-6C20E7D83C87}"/>
    <pc:docChg chg="undo redo custSel addSld delSld modSld sldOrd">
      <pc:chgData name="刘 圆圆" userId="6817d514398f027a" providerId="LiveId" clId="{40B5BEFC-7304-4A94-B54C-6C20E7D83C87}" dt="2021-07-28T08:51:12.967" v="1411" actId="1076"/>
      <pc:docMkLst>
        <pc:docMk/>
      </pc:docMkLst>
      <pc:sldChg chg="addSp delSp modSp mod">
        <pc:chgData name="刘 圆圆" userId="6817d514398f027a" providerId="LiveId" clId="{40B5BEFC-7304-4A94-B54C-6C20E7D83C87}" dt="2021-07-23T06:09:04.269" v="613" actId="20577"/>
        <pc:sldMkLst>
          <pc:docMk/>
          <pc:sldMk cId="3073465046" sldId="257"/>
        </pc:sldMkLst>
        <pc:spChg chg="mod">
          <ac:chgData name="刘 圆圆" userId="6817d514398f027a" providerId="LiveId" clId="{40B5BEFC-7304-4A94-B54C-6C20E7D83C87}" dt="2021-07-23T02:01:26.846" v="0"/>
          <ac:spMkLst>
            <pc:docMk/>
            <pc:sldMk cId="3073465046" sldId="257"/>
            <ac:spMk id="2" creationId="{6FC6F7E0-815D-4981-A574-B8C8D4B3D5FE}"/>
          </ac:spMkLst>
        </pc:spChg>
        <pc:spChg chg="mod">
          <ac:chgData name="刘 圆圆" userId="6817d514398f027a" providerId="LiveId" clId="{40B5BEFC-7304-4A94-B54C-6C20E7D83C87}" dt="2021-07-23T06:01:25.567" v="576" actId="1076"/>
          <ac:spMkLst>
            <pc:docMk/>
            <pc:sldMk cId="3073465046" sldId="257"/>
            <ac:spMk id="3" creationId="{A63AD059-4F67-440A-9BB6-FBB61469FD2B}"/>
          </ac:spMkLst>
        </pc:spChg>
        <pc:spChg chg="mod">
          <ac:chgData name="刘 圆圆" userId="6817d514398f027a" providerId="LiveId" clId="{40B5BEFC-7304-4A94-B54C-6C20E7D83C87}" dt="2021-07-23T06:02:06.103" v="578" actId="1076"/>
          <ac:spMkLst>
            <pc:docMk/>
            <pc:sldMk cId="3073465046" sldId="257"/>
            <ac:spMk id="4" creationId="{E5249B67-09A2-4567-AD26-A83D0EC324A3}"/>
          </ac:spMkLst>
        </pc:spChg>
        <pc:spChg chg="mod">
          <ac:chgData name="刘 圆圆" userId="6817d514398f027a" providerId="LiveId" clId="{40B5BEFC-7304-4A94-B54C-6C20E7D83C87}" dt="2021-07-23T06:05:04.669" v="580" actId="1076"/>
          <ac:spMkLst>
            <pc:docMk/>
            <pc:sldMk cId="3073465046" sldId="257"/>
            <ac:spMk id="9" creationId="{E1D9C389-E2E9-4653-9E5A-877C4BAF6ECA}"/>
          </ac:spMkLst>
        </pc:spChg>
        <pc:spChg chg="mod">
          <ac:chgData name="刘 圆圆" userId="6817d514398f027a" providerId="LiveId" clId="{40B5BEFC-7304-4A94-B54C-6C20E7D83C87}" dt="2021-07-23T03:46:54.981" v="573" actId="1076"/>
          <ac:spMkLst>
            <pc:docMk/>
            <pc:sldMk cId="3073465046" sldId="257"/>
            <ac:spMk id="10" creationId="{70E969D2-AC2D-4BB2-A11C-61B18976BA7B}"/>
          </ac:spMkLst>
        </pc:spChg>
        <pc:spChg chg="mod">
          <ac:chgData name="刘 圆圆" userId="6817d514398f027a" providerId="LiveId" clId="{40B5BEFC-7304-4A94-B54C-6C20E7D83C87}" dt="2021-07-23T06:09:04.269" v="613" actId="20577"/>
          <ac:spMkLst>
            <pc:docMk/>
            <pc:sldMk cId="3073465046" sldId="257"/>
            <ac:spMk id="11" creationId="{7E9F5B18-E0EC-45CE-8814-014D171DDAA2}"/>
          </ac:spMkLst>
        </pc:spChg>
        <pc:spChg chg="mod">
          <ac:chgData name="刘 圆圆" userId="6817d514398f027a" providerId="LiveId" clId="{40B5BEFC-7304-4A94-B54C-6C20E7D83C87}" dt="2021-07-23T06:05:16.024" v="582" actId="20577"/>
          <ac:spMkLst>
            <pc:docMk/>
            <pc:sldMk cId="3073465046" sldId="257"/>
            <ac:spMk id="12" creationId="{099E9EB8-5DDB-4668-AED9-9CBEFC4A94B3}"/>
          </ac:spMkLst>
        </pc:spChg>
        <pc:spChg chg="mod">
          <ac:chgData name="刘 圆圆" userId="6817d514398f027a" providerId="LiveId" clId="{40B5BEFC-7304-4A94-B54C-6C20E7D83C87}" dt="2021-07-23T06:05:32.173" v="586"/>
          <ac:spMkLst>
            <pc:docMk/>
            <pc:sldMk cId="3073465046" sldId="257"/>
            <ac:spMk id="13" creationId="{5B376D08-7A5B-40EF-AB0E-DBA44EA3C936}"/>
          </ac:spMkLst>
        </pc:spChg>
        <pc:spChg chg="mod">
          <ac:chgData name="刘 圆圆" userId="6817d514398f027a" providerId="LiveId" clId="{40B5BEFC-7304-4A94-B54C-6C20E7D83C87}" dt="2021-07-23T06:04:51.877" v="579" actId="1076"/>
          <ac:spMkLst>
            <pc:docMk/>
            <pc:sldMk cId="3073465046" sldId="257"/>
            <ac:spMk id="14" creationId="{ABC66532-DB3A-4AD7-80AB-BC0B8FFA8011}"/>
          </ac:spMkLst>
        </pc:spChg>
        <pc:spChg chg="add del mod">
          <ac:chgData name="刘 圆圆" userId="6817d514398f027a" providerId="LiveId" clId="{40B5BEFC-7304-4A94-B54C-6C20E7D83C87}" dt="2021-07-23T02:44:05.199" v="467" actId="478"/>
          <ac:spMkLst>
            <pc:docMk/>
            <pc:sldMk cId="3073465046" sldId="257"/>
            <ac:spMk id="15" creationId="{956B34AA-1C9A-401A-AC42-7902015A7C8D}"/>
          </ac:spMkLst>
        </pc:spChg>
        <pc:spChg chg="del mod">
          <ac:chgData name="刘 圆圆" userId="6817d514398f027a" providerId="LiveId" clId="{40B5BEFC-7304-4A94-B54C-6C20E7D83C87}" dt="2021-07-23T02:39:17.882" v="258"/>
          <ac:spMkLst>
            <pc:docMk/>
            <pc:sldMk cId="3073465046" sldId="257"/>
            <ac:spMk id="17" creationId="{7B5060C0-F3B8-4DB1-B043-514B82B636CF}"/>
          </ac:spMkLst>
        </pc:spChg>
        <pc:spChg chg="del mod">
          <ac:chgData name="刘 圆圆" userId="6817d514398f027a" providerId="LiveId" clId="{40B5BEFC-7304-4A94-B54C-6C20E7D83C87}" dt="2021-07-23T02:37:48.166" v="175"/>
          <ac:spMkLst>
            <pc:docMk/>
            <pc:sldMk cId="3073465046" sldId="257"/>
            <ac:spMk id="18" creationId="{F9F51F9A-1BC2-4723-A5EC-37B87A270D89}"/>
          </ac:spMkLst>
        </pc:spChg>
        <pc:spChg chg="del mod">
          <ac:chgData name="刘 圆圆" userId="6817d514398f027a" providerId="LiveId" clId="{40B5BEFC-7304-4A94-B54C-6C20E7D83C87}" dt="2021-07-23T02:39:42.195" v="301"/>
          <ac:spMkLst>
            <pc:docMk/>
            <pc:sldMk cId="3073465046" sldId="257"/>
            <ac:spMk id="19" creationId="{1D0545F9-BD60-4749-ABE4-974E485D6126}"/>
          </ac:spMkLst>
        </pc:spChg>
        <pc:spChg chg="del mod">
          <ac:chgData name="刘 圆圆" userId="6817d514398f027a" providerId="LiveId" clId="{40B5BEFC-7304-4A94-B54C-6C20E7D83C87}" dt="2021-07-23T02:40:05.829" v="340"/>
          <ac:spMkLst>
            <pc:docMk/>
            <pc:sldMk cId="3073465046" sldId="257"/>
            <ac:spMk id="21" creationId="{B73C0606-2731-491F-B0DC-C167D40115DE}"/>
          </ac:spMkLst>
        </pc:spChg>
        <pc:spChg chg="mod">
          <ac:chgData name="刘 圆圆" userId="6817d514398f027a" providerId="LiveId" clId="{40B5BEFC-7304-4A94-B54C-6C20E7D83C87}" dt="2021-07-23T03:46:54.981" v="573" actId="1076"/>
          <ac:spMkLst>
            <pc:docMk/>
            <pc:sldMk cId="3073465046" sldId="257"/>
            <ac:spMk id="23" creationId="{145E4927-3626-409C-AE54-07BF173683F2}"/>
          </ac:spMkLst>
        </pc:spChg>
        <pc:spChg chg="add del mod ord">
          <ac:chgData name="刘 圆圆" userId="6817d514398f027a" providerId="LiveId" clId="{40B5BEFC-7304-4A94-B54C-6C20E7D83C87}" dt="2021-07-23T02:38:39.726" v="216"/>
          <ac:spMkLst>
            <pc:docMk/>
            <pc:sldMk cId="3073465046" sldId="257"/>
            <ac:spMk id="32" creationId="{F9F51F9A-1BC2-4723-A5EC-37B87A270D89}"/>
          </ac:spMkLst>
        </pc:spChg>
        <pc:spChg chg="add mod ord">
          <ac:chgData name="刘 圆圆" userId="6817d514398f027a" providerId="LiveId" clId="{40B5BEFC-7304-4A94-B54C-6C20E7D83C87}" dt="2021-07-23T03:47:08.143" v="574" actId="1076"/>
          <ac:spMkLst>
            <pc:docMk/>
            <pc:sldMk cId="3073465046" sldId="257"/>
            <ac:spMk id="33" creationId="{F9F51F9A-1BC2-4723-A5EC-37B87A270D89}"/>
          </ac:spMkLst>
        </pc:spChg>
        <pc:spChg chg="add mod ord">
          <ac:chgData name="刘 圆圆" userId="6817d514398f027a" providerId="LiveId" clId="{40B5BEFC-7304-4A94-B54C-6C20E7D83C87}" dt="2021-07-23T03:47:08.143" v="574" actId="1076"/>
          <ac:spMkLst>
            <pc:docMk/>
            <pc:sldMk cId="3073465046" sldId="257"/>
            <ac:spMk id="35" creationId="{7B5060C0-F3B8-4DB1-B043-514B82B636CF}"/>
          </ac:spMkLst>
        </pc:spChg>
        <pc:spChg chg="add mod ord">
          <ac:chgData name="刘 圆圆" userId="6817d514398f027a" providerId="LiveId" clId="{40B5BEFC-7304-4A94-B54C-6C20E7D83C87}" dt="2021-07-23T03:47:08.143" v="574" actId="1076"/>
          <ac:spMkLst>
            <pc:docMk/>
            <pc:sldMk cId="3073465046" sldId="257"/>
            <ac:spMk id="36" creationId="{1D0545F9-BD60-4749-ABE4-974E485D6126}"/>
          </ac:spMkLst>
        </pc:spChg>
        <pc:spChg chg="mod">
          <ac:chgData name="刘 圆圆" userId="6817d514398f027a" providerId="LiveId" clId="{40B5BEFC-7304-4A94-B54C-6C20E7D83C87}" dt="2021-07-23T02:57:39.704" v="495" actId="1076"/>
          <ac:spMkLst>
            <pc:docMk/>
            <pc:sldMk cId="3073465046" sldId="257"/>
            <ac:spMk id="38" creationId="{F04987FA-F65E-4C43-A2E5-F06A1B8D5E4F}"/>
          </ac:spMkLst>
        </pc:spChg>
        <pc:spChg chg="add del mod ord">
          <ac:chgData name="刘 圆圆" userId="6817d514398f027a" providerId="LiveId" clId="{40B5BEFC-7304-4A94-B54C-6C20E7D83C87}" dt="2021-07-23T02:40:15.554" v="377"/>
          <ac:spMkLst>
            <pc:docMk/>
            <pc:sldMk cId="3073465046" sldId="257"/>
            <ac:spMk id="39" creationId="{B73C0606-2731-491F-B0DC-C167D40115DE}"/>
          </ac:spMkLst>
        </pc:spChg>
        <pc:spChg chg="add del mod ord">
          <ac:chgData name="刘 圆圆" userId="6817d514398f027a" providerId="LiveId" clId="{40B5BEFC-7304-4A94-B54C-6C20E7D83C87}" dt="2021-07-23T02:40:20.164" v="414"/>
          <ac:spMkLst>
            <pc:docMk/>
            <pc:sldMk cId="3073465046" sldId="257"/>
            <ac:spMk id="40" creationId="{B73C0606-2731-491F-B0DC-C167D40115DE}"/>
          </ac:spMkLst>
        </pc:spChg>
        <pc:spChg chg="add mod ord">
          <ac:chgData name="刘 圆圆" userId="6817d514398f027a" providerId="LiveId" clId="{40B5BEFC-7304-4A94-B54C-6C20E7D83C87}" dt="2021-07-23T03:47:08.143" v="574" actId="1076"/>
          <ac:spMkLst>
            <pc:docMk/>
            <pc:sldMk cId="3073465046" sldId="257"/>
            <ac:spMk id="41" creationId="{B73C0606-2731-491F-B0DC-C167D40115DE}"/>
          </ac:spMkLst>
        </pc:spChg>
        <pc:spChg chg="mod">
          <ac:chgData name="刘 圆圆" userId="6817d514398f027a" providerId="LiveId" clId="{40B5BEFC-7304-4A94-B54C-6C20E7D83C87}" dt="2021-07-23T06:07:29.169" v="594" actId="1076"/>
          <ac:spMkLst>
            <pc:docMk/>
            <pc:sldMk cId="3073465046" sldId="257"/>
            <ac:spMk id="45" creationId="{0B6E008E-1F55-4EB2-8730-5D7C684B0B06}"/>
          </ac:spMkLst>
        </pc:spChg>
        <pc:spChg chg="del mod">
          <ac:chgData name="刘 圆圆" userId="6817d514398f027a" providerId="LiveId" clId="{40B5BEFC-7304-4A94-B54C-6C20E7D83C87}" dt="2021-07-23T02:57:01.562" v="487" actId="478"/>
          <ac:spMkLst>
            <pc:docMk/>
            <pc:sldMk cId="3073465046" sldId="257"/>
            <ac:spMk id="46" creationId="{C11A8E51-C73B-4DC1-B578-6AA5C207C596}"/>
          </ac:spMkLst>
        </pc:spChg>
        <pc:spChg chg="del">
          <ac:chgData name="刘 圆圆" userId="6817d514398f027a" providerId="LiveId" clId="{40B5BEFC-7304-4A94-B54C-6C20E7D83C87}" dt="2021-07-23T02:55:52.486" v="485" actId="478"/>
          <ac:spMkLst>
            <pc:docMk/>
            <pc:sldMk cId="3073465046" sldId="257"/>
            <ac:spMk id="47" creationId="{3A731740-ADDE-49A4-9581-4C036FCB2161}"/>
          </ac:spMkLst>
        </pc:spChg>
        <pc:picChg chg="add mod">
          <ac:chgData name="刘 圆圆" userId="6817d514398f027a" providerId="LiveId" clId="{40B5BEFC-7304-4A94-B54C-6C20E7D83C87}" dt="2021-07-23T03:46:45.125" v="572" actId="1076"/>
          <ac:picMkLst>
            <pc:docMk/>
            <pc:sldMk cId="3073465046" sldId="257"/>
            <ac:picMk id="20" creationId="{3CCC897F-E40F-4F53-9456-C5695B8FA797}"/>
          </ac:picMkLst>
        </pc:picChg>
        <pc:picChg chg="del mod">
          <ac:chgData name="刘 圆圆" userId="6817d514398f027a" providerId="LiveId" clId="{40B5BEFC-7304-4A94-B54C-6C20E7D83C87}" dt="2021-07-23T03:35:40.102" v="562" actId="478"/>
          <ac:picMkLst>
            <pc:docMk/>
            <pc:sldMk cId="3073465046" sldId="257"/>
            <ac:picMk id="24" creationId="{A5D3543E-59D7-4244-B12E-C4B10709C1BE}"/>
          </ac:picMkLst>
        </pc:picChg>
        <pc:picChg chg="del mod">
          <ac:chgData name="刘 圆圆" userId="6817d514398f027a" providerId="LiveId" clId="{40B5BEFC-7304-4A94-B54C-6C20E7D83C87}" dt="2021-07-23T03:10:23.744" v="548" actId="478"/>
          <ac:picMkLst>
            <pc:docMk/>
            <pc:sldMk cId="3073465046" sldId="257"/>
            <ac:picMk id="25" creationId="{6D13419D-0AE3-45A2-8E67-D3C5300DA82D}"/>
          </ac:picMkLst>
        </pc:picChg>
        <pc:picChg chg="del mod">
          <ac:chgData name="刘 圆圆" userId="6817d514398f027a" providerId="LiveId" clId="{40B5BEFC-7304-4A94-B54C-6C20E7D83C87}" dt="2021-07-23T03:35:12.216" v="556" actId="478"/>
          <ac:picMkLst>
            <pc:docMk/>
            <pc:sldMk cId="3073465046" sldId="257"/>
            <ac:picMk id="26" creationId="{20055FD9-5DE0-44EE-B729-262C4B83CB68}"/>
          </ac:picMkLst>
        </pc:picChg>
        <pc:picChg chg="del mod">
          <ac:chgData name="刘 圆圆" userId="6817d514398f027a" providerId="LiveId" clId="{40B5BEFC-7304-4A94-B54C-6C20E7D83C87}" dt="2021-07-23T03:09:11.282" v="538" actId="478"/>
          <ac:picMkLst>
            <pc:docMk/>
            <pc:sldMk cId="3073465046" sldId="257"/>
            <ac:picMk id="27" creationId="{19E1CFF1-5F79-4207-9EE8-ACC3C2ADFE0B}"/>
          </ac:picMkLst>
        </pc:picChg>
        <pc:picChg chg="add mod">
          <ac:chgData name="刘 圆圆" userId="6817d514398f027a" providerId="LiveId" clId="{40B5BEFC-7304-4A94-B54C-6C20E7D83C87}" dt="2021-07-23T03:46:45.125" v="572" actId="1076"/>
          <ac:picMkLst>
            <pc:docMk/>
            <pc:sldMk cId="3073465046" sldId="257"/>
            <ac:picMk id="28" creationId="{DA9EAB2F-0615-4E5E-919F-A42424DE701D}"/>
          </ac:picMkLst>
        </pc:picChg>
        <pc:picChg chg="add mod">
          <ac:chgData name="刘 圆圆" userId="6817d514398f027a" providerId="LiveId" clId="{40B5BEFC-7304-4A94-B54C-6C20E7D83C87}" dt="2021-07-23T03:46:45.125" v="572" actId="1076"/>
          <ac:picMkLst>
            <pc:docMk/>
            <pc:sldMk cId="3073465046" sldId="257"/>
            <ac:picMk id="42" creationId="{B55EBB3A-7780-4E7C-BA9F-56D8B4F94CC8}"/>
          </ac:picMkLst>
        </pc:picChg>
        <pc:picChg chg="add mod">
          <ac:chgData name="刘 圆圆" userId="6817d514398f027a" providerId="LiveId" clId="{40B5BEFC-7304-4A94-B54C-6C20E7D83C87}" dt="2021-07-23T03:46:45.125" v="572" actId="1076"/>
          <ac:picMkLst>
            <pc:docMk/>
            <pc:sldMk cId="3073465046" sldId="257"/>
            <ac:picMk id="44" creationId="{147BDC2F-DF26-41AF-9D95-55118AF120E1}"/>
          </ac:picMkLst>
        </pc:picChg>
        <pc:cxnChg chg="mod">
          <ac:chgData name="刘 圆圆" userId="6817d514398f027a" providerId="LiveId" clId="{40B5BEFC-7304-4A94-B54C-6C20E7D83C87}" dt="2021-07-23T02:57:39.704" v="495" actId="1076"/>
          <ac:cxnSpMkLst>
            <pc:docMk/>
            <pc:sldMk cId="3073465046" sldId="257"/>
            <ac:cxnSpMk id="29" creationId="{9A4127C1-DCAB-4969-8121-5F97C2DF6484}"/>
          </ac:cxnSpMkLst>
        </pc:cxnChg>
        <pc:cxnChg chg="mod">
          <ac:chgData name="刘 圆圆" userId="6817d514398f027a" providerId="LiveId" clId="{40B5BEFC-7304-4A94-B54C-6C20E7D83C87}" dt="2021-07-23T02:57:39.704" v="495" actId="1076"/>
          <ac:cxnSpMkLst>
            <pc:docMk/>
            <pc:sldMk cId="3073465046" sldId="257"/>
            <ac:cxnSpMk id="30" creationId="{614A3118-27C6-4A3E-92BC-438CAEB34AC8}"/>
          </ac:cxnSpMkLst>
        </pc:cxnChg>
        <pc:cxnChg chg="mod">
          <ac:chgData name="刘 圆圆" userId="6817d514398f027a" providerId="LiveId" clId="{40B5BEFC-7304-4A94-B54C-6C20E7D83C87}" dt="2021-07-23T02:57:39.704" v="495" actId="1076"/>
          <ac:cxnSpMkLst>
            <pc:docMk/>
            <pc:sldMk cId="3073465046" sldId="257"/>
            <ac:cxnSpMk id="34" creationId="{F1076ED8-9CD3-4A62-AEA2-FBB493F4BC8B}"/>
          </ac:cxnSpMkLst>
        </pc:cxnChg>
        <pc:cxnChg chg="mod">
          <ac:chgData name="刘 圆圆" userId="6817d514398f027a" providerId="LiveId" clId="{40B5BEFC-7304-4A94-B54C-6C20E7D83C87}" dt="2021-07-23T03:46:22.344" v="571" actId="14100"/>
          <ac:cxnSpMkLst>
            <pc:docMk/>
            <pc:sldMk cId="3073465046" sldId="257"/>
            <ac:cxnSpMk id="37" creationId="{56AECD66-B00B-4730-B56F-13F9214520A7}"/>
          </ac:cxnSpMkLst>
        </pc:cxnChg>
      </pc:sldChg>
      <pc:sldChg chg="modSp mod">
        <pc:chgData name="刘 圆圆" userId="6817d514398f027a" providerId="LiveId" clId="{40B5BEFC-7304-4A94-B54C-6C20E7D83C87}" dt="2021-07-23T07:47:23.430" v="947" actId="1076"/>
        <pc:sldMkLst>
          <pc:docMk/>
          <pc:sldMk cId="0" sldId="268"/>
        </pc:sldMkLst>
        <pc:spChg chg="mod">
          <ac:chgData name="刘 圆圆" userId="6817d514398f027a" providerId="LiveId" clId="{40B5BEFC-7304-4A94-B54C-6C20E7D83C87}" dt="2021-07-23T07:47:23.430" v="947" actId="1076"/>
          <ac:spMkLst>
            <pc:docMk/>
            <pc:sldMk cId="0" sldId="268"/>
            <ac:spMk id="3" creationId="{00000000-0000-0000-0000-000000000000}"/>
          </ac:spMkLst>
        </pc:spChg>
        <pc:spChg chg="mod">
          <ac:chgData name="刘 圆圆" userId="6817d514398f027a" providerId="LiveId" clId="{40B5BEFC-7304-4A94-B54C-6C20E7D83C87}" dt="2021-07-23T07:47:21.081" v="946" actId="1076"/>
          <ac:spMkLst>
            <pc:docMk/>
            <pc:sldMk cId="0" sldId="268"/>
            <ac:spMk id="4" creationId="{00000000-0000-0000-0000-000000000000}"/>
          </ac:spMkLst>
        </pc:spChg>
        <pc:spChg chg="mod">
          <ac:chgData name="刘 圆圆" userId="6817d514398f027a" providerId="LiveId" clId="{40B5BEFC-7304-4A94-B54C-6C20E7D83C87}" dt="2021-07-23T07:47:15.276" v="944" actId="1076"/>
          <ac:spMkLst>
            <pc:docMk/>
            <pc:sldMk cId="0" sldId="268"/>
            <ac:spMk id="5" creationId="{D06DB2F0-F6A9-4533-A98A-4024C4C10CFC}"/>
          </ac:spMkLst>
        </pc:spChg>
      </pc:sldChg>
      <pc:sldChg chg="addSp delSp modSp mod">
        <pc:chgData name="刘 圆圆" userId="6817d514398f027a" providerId="LiveId" clId="{40B5BEFC-7304-4A94-B54C-6C20E7D83C87}" dt="2021-07-28T08:51:12.967" v="1411" actId="1076"/>
        <pc:sldMkLst>
          <pc:docMk/>
          <pc:sldMk cId="0" sldId="274"/>
        </pc:sldMkLst>
        <pc:spChg chg="del">
          <ac:chgData name="刘 圆圆" userId="6817d514398f027a" providerId="LiveId" clId="{40B5BEFC-7304-4A94-B54C-6C20E7D83C87}" dt="2021-07-28T08:46:09.921" v="1394" actId="478"/>
          <ac:spMkLst>
            <pc:docMk/>
            <pc:sldMk cId="0" sldId="274"/>
            <ac:spMk id="2" creationId="{00000000-0000-0000-0000-000000000000}"/>
          </ac:spMkLst>
        </pc:spChg>
        <pc:spChg chg="mod">
          <ac:chgData name="刘 圆圆" userId="6817d514398f027a" providerId="LiveId" clId="{40B5BEFC-7304-4A94-B54C-6C20E7D83C87}" dt="2021-07-28T08:51:05.438" v="1409" actId="14100"/>
          <ac:spMkLst>
            <pc:docMk/>
            <pc:sldMk cId="0" sldId="274"/>
            <ac:spMk id="3" creationId="{00000000-0000-0000-0000-000000000000}"/>
          </ac:spMkLst>
        </pc:spChg>
        <pc:spChg chg="mod">
          <ac:chgData name="刘 圆圆" userId="6817d514398f027a" providerId="LiveId" clId="{40B5BEFC-7304-4A94-B54C-6C20E7D83C87}" dt="2021-07-28T08:51:12.967" v="1411" actId="1076"/>
          <ac:spMkLst>
            <pc:docMk/>
            <pc:sldMk cId="0" sldId="274"/>
            <ac:spMk id="4" creationId="{00000000-0000-0000-0000-000000000000}"/>
          </ac:spMkLst>
        </pc:spChg>
        <pc:picChg chg="add mod ord">
          <ac:chgData name="刘 圆圆" userId="6817d514398f027a" providerId="LiveId" clId="{40B5BEFC-7304-4A94-B54C-6C20E7D83C87}" dt="2021-07-28T08:51:10.253" v="1410" actId="1076"/>
          <ac:picMkLst>
            <pc:docMk/>
            <pc:sldMk cId="0" sldId="274"/>
            <ac:picMk id="6" creationId="{CE07FCA5-B726-467B-886D-F54DB960124F}"/>
          </ac:picMkLst>
        </pc:picChg>
      </pc:sldChg>
      <pc:sldChg chg="addSp modSp mod">
        <pc:chgData name="刘 圆圆" userId="6817d514398f027a" providerId="LiveId" clId="{40B5BEFC-7304-4A94-B54C-6C20E7D83C87}" dt="2021-07-23T06:52:34.453" v="834"/>
        <pc:sldMkLst>
          <pc:docMk/>
          <pc:sldMk cId="3444874611" sldId="276"/>
        </pc:sldMkLst>
        <pc:spChg chg="mod">
          <ac:chgData name="刘 圆圆" userId="6817d514398f027a" providerId="LiveId" clId="{40B5BEFC-7304-4A94-B54C-6C20E7D83C87}" dt="2021-07-23T06:25:56.845" v="693" actId="20577"/>
          <ac:spMkLst>
            <pc:docMk/>
            <pc:sldMk cId="3444874611" sldId="276"/>
            <ac:spMk id="3" creationId="{89637B11-C311-4B08-82D2-7906FA9E5CC0}"/>
          </ac:spMkLst>
        </pc:spChg>
        <pc:spChg chg="mod">
          <ac:chgData name="刘 圆圆" userId="6817d514398f027a" providerId="LiveId" clId="{40B5BEFC-7304-4A94-B54C-6C20E7D83C87}" dt="2021-07-23T06:11:14.743" v="631" actId="1076"/>
          <ac:spMkLst>
            <pc:docMk/>
            <pc:sldMk cId="3444874611" sldId="276"/>
            <ac:spMk id="22" creationId="{AAC3592F-C71B-43EC-8A90-4FD8B13D2C74}"/>
          </ac:spMkLst>
        </pc:spChg>
        <pc:spChg chg="mod">
          <ac:chgData name="刘 圆圆" userId="6817d514398f027a" providerId="LiveId" clId="{40B5BEFC-7304-4A94-B54C-6C20E7D83C87}" dt="2021-07-23T06:11:14.743" v="631" actId="1076"/>
          <ac:spMkLst>
            <pc:docMk/>
            <pc:sldMk cId="3444874611" sldId="276"/>
            <ac:spMk id="24" creationId="{FBB3C5E3-B91A-41D3-A31A-88152584D1CB}"/>
          </ac:spMkLst>
        </pc:spChg>
        <pc:spChg chg="mod">
          <ac:chgData name="刘 圆圆" userId="6817d514398f027a" providerId="LiveId" clId="{40B5BEFC-7304-4A94-B54C-6C20E7D83C87}" dt="2021-07-23T06:11:14.743" v="631" actId="1076"/>
          <ac:spMkLst>
            <pc:docMk/>
            <pc:sldMk cId="3444874611" sldId="276"/>
            <ac:spMk id="25" creationId="{C309BAC4-3737-40DA-9067-141B454191D0}"/>
          </ac:spMkLst>
        </pc:spChg>
        <pc:spChg chg="add mod">
          <ac:chgData name="刘 圆圆" userId="6817d514398f027a" providerId="LiveId" clId="{40B5BEFC-7304-4A94-B54C-6C20E7D83C87}" dt="2021-07-23T06:11:45.501" v="635" actId="1076"/>
          <ac:spMkLst>
            <pc:docMk/>
            <pc:sldMk cId="3444874611" sldId="276"/>
            <ac:spMk id="26" creationId="{0491A236-5A8C-446E-B1B5-CA40174CB9F7}"/>
          </ac:spMkLst>
        </pc:spChg>
        <pc:graphicFrameChg chg="mod modGraphic">
          <ac:chgData name="刘 圆圆" userId="6817d514398f027a" providerId="LiveId" clId="{40B5BEFC-7304-4A94-B54C-6C20E7D83C87}" dt="2021-07-23T06:52:34.453" v="834"/>
          <ac:graphicFrameMkLst>
            <pc:docMk/>
            <pc:sldMk cId="3444874611" sldId="276"/>
            <ac:graphicFrameMk id="10" creationId="{BC615BA1-D73F-4DFC-85D8-DFE8D2B4B9B6}"/>
          </ac:graphicFrameMkLst>
        </pc:graphicFrameChg>
        <pc:cxnChg chg="mod">
          <ac:chgData name="刘 圆圆" userId="6817d514398f027a" providerId="LiveId" clId="{40B5BEFC-7304-4A94-B54C-6C20E7D83C87}" dt="2021-07-23T06:11:14.743" v="631" actId="1076"/>
          <ac:cxnSpMkLst>
            <pc:docMk/>
            <pc:sldMk cId="3444874611" sldId="276"/>
            <ac:cxnSpMk id="9" creationId="{1E2F2FB0-50E9-4378-8299-6700987D65CF}"/>
          </ac:cxnSpMkLst>
        </pc:cxnChg>
        <pc:cxnChg chg="mod">
          <ac:chgData name="刘 圆圆" userId="6817d514398f027a" providerId="LiveId" clId="{40B5BEFC-7304-4A94-B54C-6C20E7D83C87}" dt="2021-07-23T06:11:14.743" v="631" actId="1076"/>
          <ac:cxnSpMkLst>
            <pc:docMk/>
            <pc:sldMk cId="3444874611" sldId="276"/>
            <ac:cxnSpMk id="12" creationId="{D308752E-ED46-4E49-B2D3-2572580787B0}"/>
          </ac:cxnSpMkLst>
        </pc:cxnChg>
        <pc:cxnChg chg="add mod">
          <ac:chgData name="刘 圆圆" userId="6817d514398f027a" providerId="LiveId" clId="{40B5BEFC-7304-4A94-B54C-6C20E7D83C87}" dt="2021-07-23T06:16:12.530" v="637" actId="1076"/>
          <ac:cxnSpMkLst>
            <pc:docMk/>
            <pc:sldMk cId="3444874611" sldId="276"/>
            <ac:cxnSpMk id="27" creationId="{EC77E1EC-4542-433A-8001-87B4A284B2A6}"/>
          </ac:cxnSpMkLst>
        </pc:cxnChg>
        <pc:cxnChg chg="mod">
          <ac:chgData name="刘 圆圆" userId="6817d514398f027a" providerId="LiveId" clId="{40B5BEFC-7304-4A94-B54C-6C20E7D83C87}" dt="2021-07-23T06:11:14.743" v="631" actId="1076"/>
          <ac:cxnSpMkLst>
            <pc:docMk/>
            <pc:sldMk cId="3444874611" sldId="276"/>
            <ac:cxnSpMk id="29" creationId="{38526CAF-4B30-4BA8-A1C3-A045391FC5FB}"/>
          </ac:cxnSpMkLst>
        </pc:cxnChg>
        <pc:cxnChg chg="mod">
          <ac:chgData name="刘 圆圆" userId="6817d514398f027a" providerId="LiveId" clId="{40B5BEFC-7304-4A94-B54C-6C20E7D83C87}" dt="2021-07-23T06:11:14.743" v="631" actId="1076"/>
          <ac:cxnSpMkLst>
            <pc:docMk/>
            <pc:sldMk cId="3444874611" sldId="276"/>
            <ac:cxnSpMk id="32" creationId="{ACF3998F-44A8-4477-9605-4E547DD7F41B}"/>
          </ac:cxnSpMkLst>
        </pc:cxnChg>
        <pc:cxnChg chg="mod">
          <ac:chgData name="刘 圆圆" userId="6817d514398f027a" providerId="LiveId" clId="{40B5BEFC-7304-4A94-B54C-6C20E7D83C87}" dt="2021-07-23T06:11:14.743" v="631" actId="1076"/>
          <ac:cxnSpMkLst>
            <pc:docMk/>
            <pc:sldMk cId="3444874611" sldId="276"/>
            <ac:cxnSpMk id="33" creationId="{77CD574B-FDC2-445D-9CD2-3B0046C03B9A}"/>
          </ac:cxnSpMkLst>
        </pc:cxnChg>
      </pc:sldChg>
      <pc:sldChg chg="modSp">
        <pc:chgData name="刘 圆圆" userId="6817d514398f027a" providerId="LiveId" clId="{40B5BEFC-7304-4A94-B54C-6C20E7D83C87}" dt="2021-07-23T06:57:29.339" v="837" actId="2710"/>
        <pc:sldMkLst>
          <pc:docMk/>
          <pc:sldMk cId="735606375" sldId="277"/>
        </pc:sldMkLst>
        <pc:spChg chg="mod">
          <ac:chgData name="刘 圆圆" userId="6817d514398f027a" providerId="LiveId" clId="{40B5BEFC-7304-4A94-B54C-6C20E7D83C87}" dt="2021-07-23T06:57:23.469" v="835" actId="2710"/>
          <ac:spMkLst>
            <pc:docMk/>
            <pc:sldMk cId="735606375" sldId="277"/>
            <ac:spMk id="10" creationId="{0D7C3237-8E43-4BE8-A6CD-C002AB3C9C61}"/>
          </ac:spMkLst>
        </pc:spChg>
        <pc:spChg chg="mod">
          <ac:chgData name="刘 圆圆" userId="6817d514398f027a" providerId="LiveId" clId="{40B5BEFC-7304-4A94-B54C-6C20E7D83C87}" dt="2021-07-23T06:57:29.339" v="837" actId="2710"/>
          <ac:spMkLst>
            <pc:docMk/>
            <pc:sldMk cId="735606375" sldId="277"/>
            <ac:spMk id="11" creationId="{B1B00D11-D045-4BB3-A5AC-1AD020623FD4}"/>
          </ac:spMkLst>
        </pc:spChg>
        <pc:spChg chg="mod">
          <ac:chgData name="刘 圆圆" userId="6817d514398f027a" providerId="LiveId" clId="{40B5BEFC-7304-4A94-B54C-6C20E7D83C87}" dt="2021-07-23T06:57:26.244" v="836" actId="2710"/>
          <ac:spMkLst>
            <pc:docMk/>
            <pc:sldMk cId="735606375" sldId="277"/>
            <ac:spMk id="15" creationId="{4AAF99F3-3896-4D37-B8D3-623B93F78270}"/>
          </ac:spMkLst>
        </pc:spChg>
      </pc:sldChg>
      <pc:sldChg chg="modSp mod">
        <pc:chgData name="刘 圆圆" userId="6817d514398f027a" providerId="LiveId" clId="{40B5BEFC-7304-4A94-B54C-6C20E7D83C87}" dt="2021-07-23T06:58:53.754" v="839" actId="1076"/>
        <pc:sldMkLst>
          <pc:docMk/>
          <pc:sldMk cId="1243536530" sldId="278"/>
        </pc:sldMkLst>
        <pc:spChg chg="mod">
          <ac:chgData name="刘 圆圆" userId="6817d514398f027a" providerId="LiveId" clId="{40B5BEFC-7304-4A94-B54C-6C20E7D83C87}" dt="2021-07-23T06:58:53.754" v="839" actId="1076"/>
          <ac:spMkLst>
            <pc:docMk/>
            <pc:sldMk cId="1243536530" sldId="278"/>
            <ac:spMk id="66" creationId="{5D0CDBC6-017A-441E-A402-5342475AA92C}"/>
          </ac:spMkLst>
        </pc:spChg>
      </pc:sldChg>
      <pc:sldChg chg="modSp mod">
        <pc:chgData name="刘 圆圆" userId="6817d514398f027a" providerId="LiveId" clId="{40B5BEFC-7304-4A94-B54C-6C20E7D83C87}" dt="2021-07-23T06:59:31.052" v="840" actId="113"/>
        <pc:sldMkLst>
          <pc:docMk/>
          <pc:sldMk cId="2135376150" sldId="279"/>
        </pc:sldMkLst>
        <pc:spChg chg="mod">
          <ac:chgData name="刘 圆圆" userId="6817d514398f027a" providerId="LiveId" clId="{40B5BEFC-7304-4A94-B54C-6C20E7D83C87}" dt="2021-07-23T06:59:31.052" v="840" actId="113"/>
          <ac:spMkLst>
            <pc:docMk/>
            <pc:sldMk cId="2135376150" sldId="279"/>
            <ac:spMk id="85" creationId="{F691C5FF-B54A-406B-B06D-5C6B394A6281}"/>
          </ac:spMkLst>
        </pc:spChg>
      </pc:sldChg>
      <pc:sldChg chg="modSp mod">
        <pc:chgData name="刘 圆圆" userId="6817d514398f027a" providerId="LiveId" clId="{40B5BEFC-7304-4A94-B54C-6C20E7D83C87}" dt="2021-07-23T07:15:14.639" v="843" actId="1076"/>
        <pc:sldMkLst>
          <pc:docMk/>
          <pc:sldMk cId="4141291968" sldId="283"/>
        </pc:sldMkLst>
        <pc:spChg chg="mod">
          <ac:chgData name="刘 圆圆" userId="6817d514398f027a" providerId="LiveId" clId="{40B5BEFC-7304-4A94-B54C-6C20E7D83C87}" dt="2021-07-23T07:15:14.639" v="843" actId="1076"/>
          <ac:spMkLst>
            <pc:docMk/>
            <pc:sldMk cId="4141291968" sldId="283"/>
            <ac:spMk id="56" creationId="{23F865AC-317C-4117-9D04-56BA4BA553E7}"/>
          </ac:spMkLst>
        </pc:spChg>
        <pc:cxnChg chg="mod">
          <ac:chgData name="刘 圆圆" userId="6817d514398f027a" providerId="LiveId" clId="{40B5BEFC-7304-4A94-B54C-6C20E7D83C87}" dt="2021-07-23T07:15:14.639" v="843" actId="1076"/>
          <ac:cxnSpMkLst>
            <pc:docMk/>
            <pc:sldMk cId="4141291968" sldId="283"/>
            <ac:cxnSpMk id="59" creationId="{90C414E3-B122-49A4-B96E-5D8E8192FFBC}"/>
          </ac:cxnSpMkLst>
        </pc:cxnChg>
      </pc:sldChg>
      <pc:sldChg chg="modSp mod ord">
        <pc:chgData name="刘 圆圆" userId="6817d514398f027a" providerId="LiveId" clId="{40B5BEFC-7304-4A94-B54C-6C20E7D83C87}" dt="2021-07-28T04:58:56.229" v="1393" actId="1076"/>
        <pc:sldMkLst>
          <pc:docMk/>
          <pc:sldMk cId="2320170641" sldId="289"/>
        </pc:sldMkLst>
        <pc:spChg chg="mod">
          <ac:chgData name="刘 圆圆" userId="6817d514398f027a" providerId="LiveId" clId="{40B5BEFC-7304-4A94-B54C-6C20E7D83C87}" dt="2021-07-28T04:58:56.229" v="1393" actId="1076"/>
          <ac:spMkLst>
            <pc:docMk/>
            <pc:sldMk cId="2320170641" sldId="289"/>
            <ac:spMk id="52" creationId="{E677D6D4-5919-4418-82FA-230D01F2B25D}"/>
          </ac:spMkLst>
        </pc:spChg>
      </pc:sldChg>
      <pc:sldChg chg="modSp new del mod">
        <pc:chgData name="刘 圆圆" userId="6817d514398f027a" providerId="LiveId" clId="{40B5BEFC-7304-4A94-B54C-6C20E7D83C87}" dt="2021-07-23T07:35:16.376" v="878" actId="47"/>
        <pc:sldMkLst>
          <pc:docMk/>
          <pc:sldMk cId="2056103126" sldId="291"/>
        </pc:sldMkLst>
        <pc:spChg chg="mod">
          <ac:chgData name="刘 圆圆" userId="6817d514398f027a" providerId="LiveId" clId="{40B5BEFC-7304-4A94-B54C-6C20E7D83C87}" dt="2021-07-23T02:15:20.127" v="57"/>
          <ac:spMkLst>
            <pc:docMk/>
            <pc:sldMk cId="2056103126" sldId="291"/>
            <ac:spMk id="2" creationId="{3D6CE838-5D15-4110-905F-5DD65419115B}"/>
          </ac:spMkLst>
        </pc:spChg>
      </pc:sldChg>
      <pc:sldChg chg="modSp new mod">
        <pc:chgData name="刘 圆圆" userId="6817d514398f027a" providerId="LiveId" clId="{40B5BEFC-7304-4A94-B54C-6C20E7D83C87}" dt="2021-07-23T02:15:35.201" v="82"/>
        <pc:sldMkLst>
          <pc:docMk/>
          <pc:sldMk cId="937891897" sldId="292"/>
        </pc:sldMkLst>
        <pc:spChg chg="mod">
          <ac:chgData name="刘 圆圆" userId="6817d514398f027a" providerId="LiveId" clId="{40B5BEFC-7304-4A94-B54C-6C20E7D83C87}" dt="2021-07-23T02:15:35.201" v="82"/>
          <ac:spMkLst>
            <pc:docMk/>
            <pc:sldMk cId="937891897" sldId="292"/>
            <ac:spMk id="2" creationId="{6C092865-CCC1-442F-AB6B-C6D1A1E3C07F}"/>
          </ac:spMkLst>
        </pc:spChg>
      </pc:sldChg>
      <pc:sldChg chg="modSp new mod">
        <pc:chgData name="刘 圆圆" userId="6817d514398f027a" providerId="LiveId" clId="{40B5BEFC-7304-4A94-B54C-6C20E7D83C87}" dt="2021-07-23T02:15:52.752" v="98"/>
        <pc:sldMkLst>
          <pc:docMk/>
          <pc:sldMk cId="2406019600" sldId="293"/>
        </pc:sldMkLst>
        <pc:spChg chg="mod">
          <ac:chgData name="刘 圆圆" userId="6817d514398f027a" providerId="LiveId" clId="{40B5BEFC-7304-4A94-B54C-6C20E7D83C87}" dt="2021-07-23T02:15:52.752" v="98"/>
          <ac:spMkLst>
            <pc:docMk/>
            <pc:sldMk cId="2406019600" sldId="293"/>
            <ac:spMk id="2" creationId="{94FA5718-920E-4571-9535-C06DA5309C34}"/>
          </ac:spMkLst>
        </pc:spChg>
      </pc:sldChg>
      <pc:sldChg chg="modSp new mod">
        <pc:chgData name="刘 圆圆" userId="6817d514398f027a" providerId="LiveId" clId="{40B5BEFC-7304-4A94-B54C-6C20E7D83C87}" dt="2021-07-23T02:16:02.843" v="108"/>
        <pc:sldMkLst>
          <pc:docMk/>
          <pc:sldMk cId="217030950" sldId="294"/>
        </pc:sldMkLst>
        <pc:spChg chg="mod">
          <ac:chgData name="刘 圆圆" userId="6817d514398f027a" providerId="LiveId" clId="{40B5BEFC-7304-4A94-B54C-6C20E7D83C87}" dt="2021-07-23T02:16:02.843" v="108"/>
          <ac:spMkLst>
            <pc:docMk/>
            <pc:sldMk cId="217030950" sldId="294"/>
            <ac:spMk id="2" creationId="{804BD5E4-DE8B-459D-93E4-924373E95CBB}"/>
          </ac:spMkLst>
        </pc:spChg>
      </pc:sldChg>
      <pc:sldChg chg="modSp new mod">
        <pc:chgData name="刘 圆圆" userId="6817d514398f027a" providerId="LiveId" clId="{40B5BEFC-7304-4A94-B54C-6C20E7D83C87}" dt="2021-07-23T02:16:16.412" v="125"/>
        <pc:sldMkLst>
          <pc:docMk/>
          <pc:sldMk cId="54326213" sldId="295"/>
        </pc:sldMkLst>
        <pc:spChg chg="mod">
          <ac:chgData name="刘 圆圆" userId="6817d514398f027a" providerId="LiveId" clId="{40B5BEFC-7304-4A94-B54C-6C20E7D83C87}" dt="2021-07-23T02:16:16.412" v="125"/>
          <ac:spMkLst>
            <pc:docMk/>
            <pc:sldMk cId="54326213" sldId="295"/>
            <ac:spMk id="2" creationId="{8684EC1C-4EC2-4BE2-9927-9DE5C8DBBB34}"/>
          </ac:spMkLst>
        </pc:spChg>
      </pc:sldChg>
      <pc:sldChg chg="modSp new mod">
        <pc:chgData name="刘 圆圆" userId="6817d514398f027a" providerId="LiveId" clId="{40B5BEFC-7304-4A94-B54C-6C20E7D83C87}" dt="2021-07-23T02:16:32.362" v="137"/>
        <pc:sldMkLst>
          <pc:docMk/>
          <pc:sldMk cId="2589152653" sldId="296"/>
        </pc:sldMkLst>
        <pc:spChg chg="mod">
          <ac:chgData name="刘 圆圆" userId="6817d514398f027a" providerId="LiveId" clId="{40B5BEFC-7304-4A94-B54C-6C20E7D83C87}" dt="2021-07-23T02:16:32.362" v="137"/>
          <ac:spMkLst>
            <pc:docMk/>
            <pc:sldMk cId="2589152653" sldId="296"/>
            <ac:spMk id="2" creationId="{69A4BD2F-8728-49BF-8471-61BE495BEBB4}"/>
          </ac:spMkLst>
        </pc:spChg>
      </pc:sldChg>
      <pc:sldChg chg="addSp modSp add del">
        <pc:chgData name="刘 圆圆" userId="6817d514398f027a" providerId="LiveId" clId="{40B5BEFC-7304-4A94-B54C-6C20E7D83C87}" dt="2021-07-23T07:34:15.565" v="868" actId="47"/>
        <pc:sldMkLst>
          <pc:docMk/>
          <pc:sldMk cId="2826670150" sldId="297"/>
        </pc:sldMkLst>
        <pc:spChg chg="mod">
          <ac:chgData name="刘 圆圆" userId="6817d514398f027a" providerId="LiveId" clId="{40B5BEFC-7304-4A94-B54C-6C20E7D83C87}" dt="2021-07-23T07:32:42.329" v="851"/>
          <ac:spMkLst>
            <pc:docMk/>
            <pc:sldMk cId="2826670150" sldId="297"/>
            <ac:spMk id="14" creationId="{B8F4D529-59C2-4328-8610-99C84BBF3F0B}"/>
          </ac:spMkLst>
        </pc:spChg>
        <pc:spChg chg="mod">
          <ac:chgData name="刘 圆圆" userId="6817d514398f027a" providerId="LiveId" clId="{40B5BEFC-7304-4A94-B54C-6C20E7D83C87}" dt="2021-07-23T07:32:42.329" v="851"/>
          <ac:spMkLst>
            <pc:docMk/>
            <pc:sldMk cId="2826670150" sldId="297"/>
            <ac:spMk id="15" creationId="{297A1524-00C0-4020-BF88-A22C49968627}"/>
          </ac:spMkLst>
        </pc:spChg>
        <pc:spChg chg="mod">
          <ac:chgData name="刘 圆圆" userId="6817d514398f027a" providerId="LiveId" clId="{40B5BEFC-7304-4A94-B54C-6C20E7D83C87}" dt="2021-07-23T07:32:42.329" v="851"/>
          <ac:spMkLst>
            <pc:docMk/>
            <pc:sldMk cId="2826670150" sldId="297"/>
            <ac:spMk id="16" creationId="{08EA57DA-F1B9-400D-BF56-E4C183F0B22C}"/>
          </ac:spMkLst>
        </pc:spChg>
        <pc:spChg chg="mod">
          <ac:chgData name="刘 圆圆" userId="6817d514398f027a" providerId="LiveId" clId="{40B5BEFC-7304-4A94-B54C-6C20E7D83C87}" dt="2021-07-23T07:32:42.329" v="851"/>
          <ac:spMkLst>
            <pc:docMk/>
            <pc:sldMk cId="2826670150" sldId="297"/>
            <ac:spMk id="17" creationId="{57083DC0-E9C5-458B-9E2A-DC2BAC2ADA83}"/>
          </ac:spMkLst>
        </pc:spChg>
        <pc:spChg chg="mod">
          <ac:chgData name="刘 圆圆" userId="6817d514398f027a" providerId="LiveId" clId="{40B5BEFC-7304-4A94-B54C-6C20E7D83C87}" dt="2021-07-23T07:32:42.329" v="851"/>
          <ac:spMkLst>
            <pc:docMk/>
            <pc:sldMk cId="2826670150" sldId="297"/>
            <ac:spMk id="18" creationId="{0B4EA534-9B2C-4D34-A05E-11198E94137D}"/>
          </ac:spMkLst>
        </pc:spChg>
        <pc:spChg chg="mod">
          <ac:chgData name="刘 圆圆" userId="6817d514398f027a" providerId="LiveId" clId="{40B5BEFC-7304-4A94-B54C-6C20E7D83C87}" dt="2021-07-23T07:32:42.329" v="851"/>
          <ac:spMkLst>
            <pc:docMk/>
            <pc:sldMk cId="2826670150" sldId="297"/>
            <ac:spMk id="19" creationId="{DE309869-C784-4455-8BF8-4CD8653982B0}"/>
          </ac:spMkLst>
        </pc:spChg>
        <pc:spChg chg="mod">
          <ac:chgData name="刘 圆圆" userId="6817d514398f027a" providerId="LiveId" clId="{40B5BEFC-7304-4A94-B54C-6C20E7D83C87}" dt="2021-07-23T07:32:42.329" v="851"/>
          <ac:spMkLst>
            <pc:docMk/>
            <pc:sldMk cId="2826670150" sldId="297"/>
            <ac:spMk id="20" creationId="{BA9119BF-4BC5-4ECB-AE68-9EF7077A6BD5}"/>
          </ac:spMkLst>
        </pc:spChg>
        <pc:spChg chg="mod">
          <ac:chgData name="刘 圆圆" userId="6817d514398f027a" providerId="LiveId" clId="{40B5BEFC-7304-4A94-B54C-6C20E7D83C87}" dt="2021-07-23T07:32:42.329" v="851"/>
          <ac:spMkLst>
            <pc:docMk/>
            <pc:sldMk cId="2826670150" sldId="297"/>
            <ac:spMk id="21" creationId="{DF23FF83-B27E-44DE-80CF-B14C52CA4346}"/>
          </ac:spMkLst>
        </pc:spChg>
        <pc:spChg chg="mod">
          <ac:chgData name="刘 圆圆" userId="6817d514398f027a" providerId="LiveId" clId="{40B5BEFC-7304-4A94-B54C-6C20E7D83C87}" dt="2021-07-23T07:32:42.329" v="851"/>
          <ac:spMkLst>
            <pc:docMk/>
            <pc:sldMk cId="2826670150" sldId="297"/>
            <ac:spMk id="22" creationId="{D64DA4AA-5888-4B58-A5DC-E38EFF0F513F}"/>
          </ac:spMkLst>
        </pc:spChg>
        <pc:spChg chg="mod">
          <ac:chgData name="刘 圆圆" userId="6817d514398f027a" providerId="LiveId" clId="{40B5BEFC-7304-4A94-B54C-6C20E7D83C87}" dt="2021-07-23T07:32:42.329" v="851"/>
          <ac:spMkLst>
            <pc:docMk/>
            <pc:sldMk cId="2826670150" sldId="297"/>
            <ac:spMk id="23" creationId="{AB373485-BD2D-4DC4-9FC0-868B10C4F824}"/>
          </ac:spMkLst>
        </pc:spChg>
        <pc:spChg chg="mod">
          <ac:chgData name="刘 圆圆" userId="6817d514398f027a" providerId="LiveId" clId="{40B5BEFC-7304-4A94-B54C-6C20E7D83C87}" dt="2021-07-23T07:32:42.329" v="851"/>
          <ac:spMkLst>
            <pc:docMk/>
            <pc:sldMk cId="2826670150" sldId="297"/>
            <ac:spMk id="24" creationId="{E9EDEFA7-41DD-49E1-9849-4C0084B6B9B6}"/>
          </ac:spMkLst>
        </pc:spChg>
        <pc:spChg chg="mod">
          <ac:chgData name="刘 圆圆" userId="6817d514398f027a" providerId="LiveId" clId="{40B5BEFC-7304-4A94-B54C-6C20E7D83C87}" dt="2021-07-23T07:32:42.329" v="851"/>
          <ac:spMkLst>
            <pc:docMk/>
            <pc:sldMk cId="2826670150" sldId="297"/>
            <ac:spMk id="25" creationId="{E6344890-7FAD-400F-9032-9D30E87F9099}"/>
          </ac:spMkLst>
        </pc:spChg>
        <pc:spChg chg="mod">
          <ac:chgData name="刘 圆圆" userId="6817d514398f027a" providerId="LiveId" clId="{40B5BEFC-7304-4A94-B54C-6C20E7D83C87}" dt="2021-07-23T07:32:42.329" v="851"/>
          <ac:spMkLst>
            <pc:docMk/>
            <pc:sldMk cId="2826670150" sldId="297"/>
            <ac:spMk id="26" creationId="{18D85B6C-B51B-46CD-A745-049836DB917C}"/>
          </ac:spMkLst>
        </pc:spChg>
        <pc:spChg chg="mod">
          <ac:chgData name="刘 圆圆" userId="6817d514398f027a" providerId="LiveId" clId="{40B5BEFC-7304-4A94-B54C-6C20E7D83C87}" dt="2021-07-23T07:32:42.329" v="851"/>
          <ac:spMkLst>
            <pc:docMk/>
            <pc:sldMk cId="2826670150" sldId="297"/>
            <ac:spMk id="27" creationId="{44D41D5E-1469-43AE-867F-E4DD46DE98AD}"/>
          </ac:spMkLst>
        </pc:spChg>
        <pc:spChg chg="mod">
          <ac:chgData name="刘 圆圆" userId="6817d514398f027a" providerId="LiveId" clId="{40B5BEFC-7304-4A94-B54C-6C20E7D83C87}" dt="2021-07-23T07:32:42.329" v="851"/>
          <ac:spMkLst>
            <pc:docMk/>
            <pc:sldMk cId="2826670150" sldId="297"/>
            <ac:spMk id="28" creationId="{85AB076E-56D1-4367-9A32-01002F959EAA}"/>
          </ac:spMkLst>
        </pc:spChg>
        <pc:spChg chg="mod">
          <ac:chgData name="刘 圆圆" userId="6817d514398f027a" providerId="LiveId" clId="{40B5BEFC-7304-4A94-B54C-6C20E7D83C87}" dt="2021-07-23T07:32:42.329" v="851"/>
          <ac:spMkLst>
            <pc:docMk/>
            <pc:sldMk cId="2826670150" sldId="297"/>
            <ac:spMk id="29" creationId="{93EA4CEA-063A-4FC2-AE4D-ABDE0D31F8D2}"/>
          </ac:spMkLst>
        </pc:spChg>
        <pc:spChg chg="mod">
          <ac:chgData name="刘 圆圆" userId="6817d514398f027a" providerId="LiveId" clId="{40B5BEFC-7304-4A94-B54C-6C20E7D83C87}" dt="2021-07-23T07:32:42.329" v="851"/>
          <ac:spMkLst>
            <pc:docMk/>
            <pc:sldMk cId="2826670150" sldId="297"/>
            <ac:spMk id="30" creationId="{84A2B641-D6A2-4093-9839-E2D1FD809748}"/>
          </ac:spMkLst>
        </pc:spChg>
        <pc:spChg chg="mod">
          <ac:chgData name="刘 圆圆" userId="6817d514398f027a" providerId="LiveId" clId="{40B5BEFC-7304-4A94-B54C-6C20E7D83C87}" dt="2021-07-23T07:32:42.329" v="851"/>
          <ac:spMkLst>
            <pc:docMk/>
            <pc:sldMk cId="2826670150" sldId="297"/>
            <ac:spMk id="31" creationId="{4633852E-24E0-469B-8904-1264DC90ACC7}"/>
          </ac:spMkLst>
        </pc:spChg>
        <pc:spChg chg="mod">
          <ac:chgData name="刘 圆圆" userId="6817d514398f027a" providerId="LiveId" clId="{40B5BEFC-7304-4A94-B54C-6C20E7D83C87}" dt="2021-07-23T07:32:42.329" v="851"/>
          <ac:spMkLst>
            <pc:docMk/>
            <pc:sldMk cId="2826670150" sldId="297"/>
            <ac:spMk id="32" creationId="{88D3AB59-6AE8-46E9-9A59-CDB350F671C5}"/>
          </ac:spMkLst>
        </pc:spChg>
        <pc:spChg chg="mod">
          <ac:chgData name="刘 圆圆" userId="6817d514398f027a" providerId="LiveId" clId="{40B5BEFC-7304-4A94-B54C-6C20E7D83C87}" dt="2021-07-23T07:32:42.329" v="851"/>
          <ac:spMkLst>
            <pc:docMk/>
            <pc:sldMk cId="2826670150" sldId="297"/>
            <ac:spMk id="33" creationId="{13F72660-226F-44F2-A19D-352E4AB59742}"/>
          </ac:spMkLst>
        </pc:spChg>
        <pc:spChg chg="mod">
          <ac:chgData name="刘 圆圆" userId="6817d514398f027a" providerId="LiveId" clId="{40B5BEFC-7304-4A94-B54C-6C20E7D83C87}" dt="2021-07-23T07:32:42.329" v="851"/>
          <ac:spMkLst>
            <pc:docMk/>
            <pc:sldMk cId="2826670150" sldId="297"/>
            <ac:spMk id="34" creationId="{FEA34654-A577-42BB-BF43-F28246F19589}"/>
          </ac:spMkLst>
        </pc:spChg>
        <pc:spChg chg="mod">
          <ac:chgData name="刘 圆圆" userId="6817d514398f027a" providerId="LiveId" clId="{40B5BEFC-7304-4A94-B54C-6C20E7D83C87}" dt="2021-07-23T07:32:42.329" v="851"/>
          <ac:spMkLst>
            <pc:docMk/>
            <pc:sldMk cId="2826670150" sldId="297"/>
            <ac:spMk id="35" creationId="{72D1722D-376C-42EA-A90B-C00FA9E734E4}"/>
          </ac:spMkLst>
        </pc:spChg>
        <pc:spChg chg="mod">
          <ac:chgData name="刘 圆圆" userId="6817d514398f027a" providerId="LiveId" clId="{40B5BEFC-7304-4A94-B54C-6C20E7D83C87}" dt="2021-07-23T07:32:42.329" v="851"/>
          <ac:spMkLst>
            <pc:docMk/>
            <pc:sldMk cId="2826670150" sldId="297"/>
            <ac:spMk id="36" creationId="{F470BDC3-EA13-4449-BD17-8B31BAEC9442}"/>
          </ac:spMkLst>
        </pc:spChg>
        <pc:spChg chg="mod">
          <ac:chgData name="刘 圆圆" userId="6817d514398f027a" providerId="LiveId" clId="{40B5BEFC-7304-4A94-B54C-6C20E7D83C87}" dt="2021-07-23T07:32:42.329" v="851"/>
          <ac:spMkLst>
            <pc:docMk/>
            <pc:sldMk cId="2826670150" sldId="297"/>
            <ac:spMk id="37" creationId="{6DFA1193-24DD-42C8-8719-EA08C50258F8}"/>
          </ac:spMkLst>
        </pc:spChg>
        <pc:spChg chg="mod">
          <ac:chgData name="刘 圆圆" userId="6817d514398f027a" providerId="LiveId" clId="{40B5BEFC-7304-4A94-B54C-6C20E7D83C87}" dt="2021-07-23T07:32:42.329" v="851"/>
          <ac:spMkLst>
            <pc:docMk/>
            <pc:sldMk cId="2826670150" sldId="297"/>
            <ac:spMk id="38" creationId="{0EA5AFD9-D108-4B75-98B0-C896B4E78683}"/>
          </ac:spMkLst>
        </pc:spChg>
        <pc:spChg chg="mod">
          <ac:chgData name="刘 圆圆" userId="6817d514398f027a" providerId="LiveId" clId="{40B5BEFC-7304-4A94-B54C-6C20E7D83C87}" dt="2021-07-23T07:32:42.329" v="851"/>
          <ac:spMkLst>
            <pc:docMk/>
            <pc:sldMk cId="2826670150" sldId="297"/>
            <ac:spMk id="39" creationId="{5C587A02-3F55-48F8-8D0F-E20F77002298}"/>
          </ac:spMkLst>
        </pc:spChg>
        <pc:spChg chg="mod">
          <ac:chgData name="刘 圆圆" userId="6817d514398f027a" providerId="LiveId" clId="{40B5BEFC-7304-4A94-B54C-6C20E7D83C87}" dt="2021-07-23T07:32:42.329" v="851"/>
          <ac:spMkLst>
            <pc:docMk/>
            <pc:sldMk cId="2826670150" sldId="297"/>
            <ac:spMk id="40" creationId="{EE421060-A42F-4657-81B3-43BF5ABEDA53}"/>
          </ac:spMkLst>
        </pc:spChg>
        <pc:spChg chg="mod">
          <ac:chgData name="刘 圆圆" userId="6817d514398f027a" providerId="LiveId" clId="{40B5BEFC-7304-4A94-B54C-6C20E7D83C87}" dt="2021-07-23T07:32:42.329" v="851"/>
          <ac:spMkLst>
            <pc:docMk/>
            <pc:sldMk cId="2826670150" sldId="297"/>
            <ac:spMk id="41" creationId="{46F70A21-1BD6-4773-B543-F901A60FDCB6}"/>
          </ac:spMkLst>
        </pc:spChg>
        <pc:grpChg chg="add mod">
          <ac:chgData name="刘 圆圆" userId="6817d514398f027a" providerId="LiveId" clId="{40B5BEFC-7304-4A94-B54C-6C20E7D83C87}" dt="2021-07-23T07:32:43.047" v="853" actId="27636"/>
          <ac:grpSpMkLst>
            <pc:docMk/>
            <pc:sldMk cId="2826670150" sldId="297"/>
            <ac:grpSpMk id="3" creationId="{D71AA59C-AFF7-462A-9ECE-FC8E92FBD820}"/>
          </ac:grpSpMkLst>
        </pc:grpChg>
        <pc:grpChg chg="mod">
          <ac:chgData name="刘 圆圆" userId="6817d514398f027a" providerId="LiveId" clId="{40B5BEFC-7304-4A94-B54C-6C20E7D83C87}" dt="2021-07-23T07:32:42.329" v="851"/>
          <ac:grpSpMkLst>
            <pc:docMk/>
            <pc:sldMk cId="2826670150" sldId="297"/>
            <ac:grpSpMk id="4" creationId="{4F37E16C-FAD8-4357-A7C7-E735CC42A39E}"/>
          </ac:grpSpMkLst>
        </pc:grpChg>
        <pc:grpChg chg="mod">
          <ac:chgData name="刘 圆圆" userId="6817d514398f027a" providerId="LiveId" clId="{40B5BEFC-7304-4A94-B54C-6C20E7D83C87}" dt="2021-07-23T07:32:42.329" v="851"/>
          <ac:grpSpMkLst>
            <pc:docMk/>
            <pc:sldMk cId="2826670150" sldId="297"/>
            <ac:grpSpMk id="5" creationId="{E97EDA32-9E0D-45BA-9E8B-158F94F5DA98}"/>
          </ac:grpSpMkLst>
        </pc:grpChg>
        <pc:grpChg chg="mod">
          <ac:chgData name="刘 圆圆" userId="6817d514398f027a" providerId="LiveId" clId="{40B5BEFC-7304-4A94-B54C-6C20E7D83C87}" dt="2021-07-23T07:32:42.329" v="851"/>
          <ac:grpSpMkLst>
            <pc:docMk/>
            <pc:sldMk cId="2826670150" sldId="297"/>
            <ac:grpSpMk id="6" creationId="{F9951C74-0BE1-4D0E-B223-96FD000277A2}"/>
          </ac:grpSpMkLst>
        </pc:grpChg>
        <pc:grpChg chg="mod">
          <ac:chgData name="刘 圆圆" userId="6817d514398f027a" providerId="LiveId" clId="{40B5BEFC-7304-4A94-B54C-6C20E7D83C87}" dt="2021-07-23T07:32:42.329" v="851"/>
          <ac:grpSpMkLst>
            <pc:docMk/>
            <pc:sldMk cId="2826670150" sldId="297"/>
            <ac:grpSpMk id="7" creationId="{EB2B26D0-2221-4EB2-8DDF-86931BCADD4C}"/>
          </ac:grpSpMkLst>
        </pc:grpChg>
        <pc:grpChg chg="mod">
          <ac:chgData name="刘 圆圆" userId="6817d514398f027a" providerId="LiveId" clId="{40B5BEFC-7304-4A94-B54C-6C20E7D83C87}" dt="2021-07-23T07:32:42.329" v="851"/>
          <ac:grpSpMkLst>
            <pc:docMk/>
            <pc:sldMk cId="2826670150" sldId="297"/>
            <ac:grpSpMk id="8" creationId="{5C1DB05F-47EB-4ABE-B1BF-5D1C339C17C9}"/>
          </ac:grpSpMkLst>
        </pc:grpChg>
        <pc:grpChg chg="mod">
          <ac:chgData name="刘 圆圆" userId="6817d514398f027a" providerId="LiveId" clId="{40B5BEFC-7304-4A94-B54C-6C20E7D83C87}" dt="2021-07-23T07:32:42.329" v="851"/>
          <ac:grpSpMkLst>
            <pc:docMk/>
            <pc:sldMk cId="2826670150" sldId="297"/>
            <ac:grpSpMk id="9" creationId="{D663DA60-5ED7-42C1-8050-FD34F5A90F17}"/>
          </ac:grpSpMkLst>
        </pc:grpChg>
        <pc:grpChg chg="mod">
          <ac:chgData name="刘 圆圆" userId="6817d514398f027a" providerId="LiveId" clId="{40B5BEFC-7304-4A94-B54C-6C20E7D83C87}" dt="2021-07-23T07:32:42.329" v="851"/>
          <ac:grpSpMkLst>
            <pc:docMk/>
            <pc:sldMk cId="2826670150" sldId="297"/>
            <ac:grpSpMk id="10" creationId="{29719DB7-E306-4BD3-BB04-840BDBDF0973}"/>
          </ac:grpSpMkLst>
        </pc:grpChg>
        <pc:cxnChg chg="mod">
          <ac:chgData name="刘 圆圆" userId="6817d514398f027a" providerId="LiveId" clId="{40B5BEFC-7304-4A94-B54C-6C20E7D83C87}" dt="2021-07-23T07:32:42.329" v="851"/>
          <ac:cxnSpMkLst>
            <pc:docMk/>
            <pc:sldMk cId="2826670150" sldId="297"/>
            <ac:cxnSpMk id="11" creationId="{E32F20C4-869C-4392-AF2E-F1E274F940FF}"/>
          </ac:cxnSpMkLst>
        </pc:cxnChg>
        <pc:cxnChg chg="mod">
          <ac:chgData name="刘 圆圆" userId="6817d514398f027a" providerId="LiveId" clId="{40B5BEFC-7304-4A94-B54C-6C20E7D83C87}" dt="2021-07-23T07:32:42.329" v="851"/>
          <ac:cxnSpMkLst>
            <pc:docMk/>
            <pc:sldMk cId="2826670150" sldId="297"/>
            <ac:cxnSpMk id="12" creationId="{6D7497DE-BBCA-45C0-B4AA-1388F41149E5}"/>
          </ac:cxnSpMkLst>
        </pc:cxnChg>
        <pc:cxnChg chg="mod">
          <ac:chgData name="刘 圆圆" userId="6817d514398f027a" providerId="LiveId" clId="{40B5BEFC-7304-4A94-B54C-6C20E7D83C87}" dt="2021-07-23T07:32:42.329" v="851"/>
          <ac:cxnSpMkLst>
            <pc:docMk/>
            <pc:sldMk cId="2826670150" sldId="297"/>
            <ac:cxnSpMk id="13" creationId="{ED4C1565-D78E-4606-9E1C-DDAE8F089F85}"/>
          </ac:cxnSpMkLst>
        </pc:cxnChg>
      </pc:sldChg>
      <pc:sldChg chg="addSp delSp modSp add del mod ord">
        <pc:chgData name="刘 圆圆" userId="6817d514398f027a" providerId="LiveId" clId="{40B5BEFC-7304-4A94-B54C-6C20E7D83C87}" dt="2021-07-23T08:46:35.547" v="1045" actId="47"/>
        <pc:sldMkLst>
          <pc:docMk/>
          <pc:sldMk cId="2878043121" sldId="297"/>
        </pc:sldMkLst>
        <pc:spChg chg="del">
          <ac:chgData name="刘 圆圆" userId="6817d514398f027a" providerId="LiveId" clId="{40B5BEFC-7304-4A94-B54C-6C20E7D83C87}" dt="2021-07-23T07:51:48.308" v="960" actId="478"/>
          <ac:spMkLst>
            <pc:docMk/>
            <pc:sldMk cId="2878043121" sldId="297"/>
            <ac:spMk id="2" creationId="{F844877E-C92E-4516-BCC0-A31797729233}"/>
          </ac:spMkLst>
        </pc:spChg>
        <pc:spChg chg="mod topLvl">
          <ac:chgData name="刘 圆圆" userId="6817d514398f027a" providerId="LiveId" clId="{40B5BEFC-7304-4A94-B54C-6C20E7D83C87}" dt="2021-07-23T07:57:50.200" v="1023" actId="165"/>
          <ac:spMkLst>
            <pc:docMk/>
            <pc:sldMk cId="2878043121" sldId="297"/>
            <ac:spMk id="4" creationId="{FBF9FCA2-45B2-40A6-AE33-A3584985722B}"/>
          </ac:spMkLst>
        </pc:spChg>
        <pc:spChg chg="del mod">
          <ac:chgData name="刘 圆圆" userId="6817d514398f027a" providerId="LiveId" clId="{40B5BEFC-7304-4A94-B54C-6C20E7D83C87}" dt="2021-07-23T07:52:59.001" v="973" actId="478"/>
          <ac:spMkLst>
            <pc:docMk/>
            <pc:sldMk cId="2878043121" sldId="297"/>
            <ac:spMk id="5" creationId="{6F598878-2822-4348-B87B-1D830D7438C0}"/>
          </ac:spMkLst>
        </pc:spChg>
        <pc:spChg chg="mod topLvl">
          <ac:chgData name="刘 圆圆" userId="6817d514398f027a" providerId="LiveId" clId="{40B5BEFC-7304-4A94-B54C-6C20E7D83C87}" dt="2021-07-23T07:57:50.200" v="1023" actId="165"/>
          <ac:spMkLst>
            <pc:docMk/>
            <pc:sldMk cId="2878043121" sldId="297"/>
            <ac:spMk id="6" creationId="{7B62FD9E-3AC1-4430-92C4-BC9428A7AE9E}"/>
          </ac:spMkLst>
        </pc:spChg>
        <pc:spChg chg="del mod">
          <ac:chgData name="刘 圆圆" userId="6817d514398f027a" providerId="LiveId" clId="{40B5BEFC-7304-4A94-B54C-6C20E7D83C87}" dt="2021-07-23T07:56:05.282" v="1007" actId="478"/>
          <ac:spMkLst>
            <pc:docMk/>
            <pc:sldMk cId="2878043121" sldId="297"/>
            <ac:spMk id="7" creationId="{F7575FDA-BF32-4E7F-9FBF-8D39B1E84E85}"/>
          </ac:spMkLst>
        </pc:spChg>
        <pc:spChg chg="del mod">
          <ac:chgData name="刘 圆圆" userId="6817d514398f027a" providerId="LiveId" clId="{40B5BEFC-7304-4A94-B54C-6C20E7D83C87}" dt="2021-07-23T07:56:06.488" v="1008" actId="478"/>
          <ac:spMkLst>
            <pc:docMk/>
            <pc:sldMk cId="2878043121" sldId="297"/>
            <ac:spMk id="8" creationId="{EF336C41-EE66-4596-B339-D664651F7EDB}"/>
          </ac:spMkLst>
        </pc:spChg>
        <pc:spChg chg="del mod">
          <ac:chgData name="刘 圆圆" userId="6817d514398f027a" providerId="LiveId" clId="{40B5BEFC-7304-4A94-B54C-6C20E7D83C87}" dt="2021-07-23T07:55:59.407" v="1003" actId="478"/>
          <ac:spMkLst>
            <pc:docMk/>
            <pc:sldMk cId="2878043121" sldId="297"/>
            <ac:spMk id="10" creationId="{EF3063DB-3603-4509-84C2-D5E8C52EDEDF}"/>
          </ac:spMkLst>
        </pc:spChg>
        <pc:spChg chg="del mod">
          <ac:chgData name="刘 圆圆" userId="6817d514398f027a" providerId="LiveId" clId="{40B5BEFC-7304-4A94-B54C-6C20E7D83C87}" dt="2021-07-23T07:56:01.896" v="1005" actId="478"/>
          <ac:spMkLst>
            <pc:docMk/>
            <pc:sldMk cId="2878043121" sldId="297"/>
            <ac:spMk id="11" creationId="{E52FA6E9-210C-4D90-B6BA-74D01370ACAA}"/>
          </ac:spMkLst>
        </pc:spChg>
        <pc:spChg chg="del mod">
          <ac:chgData name="刘 圆圆" userId="6817d514398f027a" providerId="LiveId" clId="{40B5BEFC-7304-4A94-B54C-6C20E7D83C87}" dt="2021-07-23T07:54:22.721" v="993" actId="478"/>
          <ac:spMkLst>
            <pc:docMk/>
            <pc:sldMk cId="2878043121" sldId="297"/>
            <ac:spMk id="13" creationId="{2B32F8D2-9D3F-4855-B0E4-4FB1872000AB}"/>
          </ac:spMkLst>
        </pc:spChg>
        <pc:spChg chg="del mod">
          <ac:chgData name="刘 圆圆" userId="6817d514398f027a" providerId="LiveId" clId="{40B5BEFC-7304-4A94-B54C-6C20E7D83C87}" dt="2021-07-23T07:54:25.106" v="995" actId="478"/>
          <ac:spMkLst>
            <pc:docMk/>
            <pc:sldMk cId="2878043121" sldId="297"/>
            <ac:spMk id="14" creationId="{AABC7622-B3DE-4FA8-A0AB-B885C07DE482}"/>
          </ac:spMkLst>
        </pc:spChg>
        <pc:spChg chg="mod topLvl">
          <ac:chgData name="刘 圆圆" userId="6817d514398f027a" providerId="LiveId" clId="{40B5BEFC-7304-4A94-B54C-6C20E7D83C87}" dt="2021-07-23T07:59:31.006" v="1029" actId="1076"/>
          <ac:spMkLst>
            <pc:docMk/>
            <pc:sldMk cId="2878043121" sldId="297"/>
            <ac:spMk id="16" creationId="{A9110D8D-84D5-47DA-916F-4D39AFEA8942}"/>
          </ac:spMkLst>
        </pc:spChg>
        <pc:spChg chg="mod topLvl">
          <ac:chgData name="刘 圆圆" userId="6817d514398f027a" providerId="LiveId" clId="{40B5BEFC-7304-4A94-B54C-6C20E7D83C87}" dt="2021-07-23T07:59:38.644" v="1030" actId="1076"/>
          <ac:spMkLst>
            <pc:docMk/>
            <pc:sldMk cId="2878043121" sldId="297"/>
            <ac:spMk id="17" creationId="{3A5E28F0-9A00-43E5-99D4-D713DEAF2A64}"/>
          </ac:spMkLst>
        </pc:spChg>
        <pc:spChg chg="mod topLvl">
          <ac:chgData name="刘 圆圆" userId="6817d514398f027a" providerId="LiveId" clId="{40B5BEFC-7304-4A94-B54C-6C20E7D83C87}" dt="2021-07-23T07:59:40.973" v="1031" actId="1076"/>
          <ac:spMkLst>
            <pc:docMk/>
            <pc:sldMk cId="2878043121" sldId="297"/>
            <ac:spMk id="19" creationId="{3D098F6E-EA07-483E-A71B-490468A9AE47}"/>
          </ac:spMkLst>
        </pc:spChg>
        <pc:spChg chg="del mod">
          <ac:chgData name="刘 圆圆" userId="6817d514398f027a" providerId="LiveId" clId="{40B5BEFC-7304-4A94-B54C-6C20E7D83C87}" dt="2021-07-23T07:51:53.427" v="961" actId="478"/>
          <ac:spMkLst>
            <pc:docMk/>
            <pc:sldMk cId="2878043121" sldId="297"/>
            <ac:spMk id="20" creationId="{8868BB87-219B-4F7C-B516-2A0F8C4D3C9A}"/>
          </ac:spMkLst>
        </pc:spChg>
        <pc:spChg chg="del mod">
          <ac:chgData name="刘 圆圆" userId="6817d514398f027a" providerId="LiveId" clId="{40B5BEFC-7304-4A94-B54C-6C20E7D83C87}" dt="2021-07-23T07:54:24.071" v="994" actId="478"/>
          <ac:spMkLst>
            <pc:docMk/>
            <pc:sldMk cId="2878043121" sldId="297"/>
            <ac:spMk id="21" creationId="{D3EEB9B4-37B4-4342-9931-F7CDEA66F2D9}"/>
          </ac:spMkLst>
        </pc:spChg>
        <pc:spChg chg="del mod">
          <ac:chgData name="刘 圆圆" userId="6817d514398f027a" providerId="LiveId" clId="{40B5BEFC-7304-4A94-B54C-6C20E7D83C87}" dt="2021-07-23T07:51:55.294" v="962" actId="478"/>
          <ac:spMkLst>
            <pc:docMk/>
            <pc:sldMk cId="2878043121" sldId="297"/>
            <ac:spMk id="22" creationId="{DC4D3E51-04BB-4CED-BE12-727F2FECC761}"/>
          </ac:spMkLst>
        </pc:spChg>
        <pc:spChg chg="del mod">
          <ac:chgData name="刘 圆圆" userId="6817d514398f027a" providerId="LiveId" clId="{40B5BEFC-7304-4A94-B54C-6C20E7D83C87}" dt="2021-07-23T07:56:00.683" v="1004" actId="478"/>
          <ac:spMkLst>
            <pc:docMk/>
            <pc:sldMk cId="2878043121" sldId="297"/>
            <ac:spMk id="23" creationId="{D5FB7E1C-EF05-4258-A479-7D5E0E3BE6E9}"/>
          </ac:spMkLst>
        </pc:spChg>
        <pc:spChg chg="del mod">
          <ac:chgData name="刘 圆圆" userId="6817d514398f027a" providerId="LiveId" clId="{40B5BEFC-7304-4A94-B54C-6C20E7D83C87}" dt="2021-07-23T07:51:56.725" v="963" actId="478"/>
          <ac:spMkLst>
            <pc:docMk/>
            <pc:sldMk cId="2878043121" sldId="297"/>
            <ac:spMk id="24" creationId="{774E2922-C87D-47C7-884B-AC5523D03595}"/>
          </ac:spMkLst>
        </pc:spChg>
        <pc:spChg chg="del mod">
          <ac:chgData name="刘 圆圆" userId="6817d514398f027a" providerId="LiveId" clId="{40B5BEFC-7304-4A94-B54C-6C20E7D83C87}" dt="2021-07-23T07:56:03.802" v="1006" actId="478"/>
          <ac:spMkLst>
            <pc:docMk/>
            <pc:sldMk cId="2878043121" sldId="297"/>
            <ac:spMk id="25" creationId="{15EC5277-27C3-4763-A59F-5C0566A82DFE}"/>
          </ac:spMkLst>
        </pc:spChg>
        <pc:spChg chg="del mod">
          <ac:chgData name="刘 圆圆" userId="6817d514398f027a" providerId="LiveId" clId="{40B5BEFC-7304-4A94-B54C-6C20E7D83C87}" dt="2021-07-23T07:51:58.028" v="964" actId="478"/>
          <ac:spMkLst>
            <pc:docMk/>
            <pc:sldMk cId="2878043121" sldId="297"/>
            <ac:spMk id="26" creationId="{BF4220A5-D7EF-4BD0-ACBB-981E7145BB3F}"/>
          </ac:spMkLst>
        </pc:spChg>
        <pc:spChg chg="add del mod">
          <ac:chgData name="刘 圆圆" userId="6817d514398f027a" providerId="LiveId" clId="{40B5BEFC-7304-4A94-B54C-6C20E7D83C87}" dt="2021-07-23T07:55:45.711" v="998" actId="478"/>
          <ac:spMkLst>
            <pc:docMk/>
            <pc:sldMk cId="2878043121" sldId="297"/>
            <ac:spMk id="29" creationId="{219FB04F-B48A-4A73-AA37-BEBD29DAA6D6}"/>
          </ac:spMkLst>
        </pc:spChg>
        <pc:spChg chg="add del mod">
          <ac:chgData name="刘 圆圆" userId="6817d514398f027a" providerId="LiveId" clId="{40B5BEFC-7304-4A94-B54C-6C20E7D83C87}" dt="2021-07-23T07:55:48.037" v="1000" actId="478"/>
          <ac:spMkLst>
            <pc:docMk/>
            <pc:sldMk cId="2878043121" sldId="297"/>
            <ac:spMk id="30" creationId="{C07AA182-4334-4F94-A4D8-60F1A2FAA968}"/>
          </ac:spMkLst>
        </pc:spChg>
        <pc:spChg chg="add del mod">
          <ac:chgData name="刘 圆圆" userId="6817d514398f027a" providerId="LiveId" clId="{40B5BEFC-7304-4A94-B54C-6C20E7D83C87}" dt="2021-07-23T07:55:46.963" v="999" actId="478"/>
          <ac:spMkLst>
            <pc:docMk/>
            <pc:sldMk cId="2878043121" sldId="297"/>
            <ac:spMk id="31" creationId="{CE9D4337-B607-4CEE-A1EE-AE97CC4C9025}"/>
          </ac:spMkLst>
        </pc:spChg>
        <pc:spChg chg="add mod">
          <ac:chgData name="刘 圆圆" userId="6817d514398f027a" providerId="LiveId" clId="{40B5BEFC-7304-4A94-B54C-6C20E7D83C87}" dt="2021-07-23T07:59:31.006" v="1029" actId="1076"/>
          <ac:spMkLst>
            <pc:docMk/>
            <pc:sldMk cId="2878043121" sldId="297"/>
            <ac:spMk id="32" creationId="{A3466555-E38F-4F7F-8A41-BBFC209EC053}"/>
          </ac:spMkLst>
        </pc:spChg>
        <pc:spChg chg="add mod">
          <ac:chgData name="刘 圆圆" userId="6817d514398f027a" providerId="LiveId" clId="{40B5BEFC-7304-4A94-B54C-6C20E7D83C87}" dt="2021-07-23T07:59:31.006" v="1029" actId="1076"/>
          <ac:spMkLst>
            <pc:docMk/>
            <pc:sldMk cId="2878043121" sldId="297"/>
            <ac:spMk id="33" creationId="{A0D894CC-63C1-4E66-B2E8-8324E799A67D}"/>
          </ac:spMkLst>
        </pc:spChg>
        <pc:spChg chg="add mod">
          <ac:chgData name="刘 圆圆" userId="6817d514398f027a" providerId="LiveId" clId="{40B5BEFC-7304-4A94-B54C-6C20E7D83C87}" dt="2021-07-23T07:59:31.006" v="1029" actId="1076"/>
          <ac:spMkLst>
            <pc:docMk/>
            <pc:sldMk cId="2878043121" sldId="297"/>
            <ac:spMk id="34" creationId="{0B2BC7D6-5E62-4711-9A0D-74D1C9204C2A}"/>
          </ac:spMkLst>
        </pc:spChg>
        <pc:spChg chg="add mod">
          <ac:chgData name="刘 圆圆" userId="6817d514398f027a" providerId="LiveId" clId="{40B5BEFC-7304-4A94-B54C-6C20E7D83C87}" dt="2021-07-23T07:59:31.006" v="1029" actId="1076"/>
          <ac:spMkLst>
            <pc:docMk/>
            <pc:sldMk cId="2878043121" sldId="297"/>
            <ac:spMk id="35" creationId="{BEEBC5C5-BB21-4097-A1D1-34837E4750BA}"/>
          </ac:spMkLst>
        </pc:spChg>
        <pc:spChg chg="add del mod topLvl">
          <ac:chgData name="刘 圆圆" userId="6817d514398f027a" providerId="LiveId" clId="{40B5BEFC-7304-4A94-B54C-6C20E7D83C87}" dt="2021-07-23T07:59:48.041" v="1032" actId="478"/>
          <ac:spMkLst>
            <pc:docMk/>
            <pc:sldMk cId="2878043121" sldId="297"/>
            <ac:spMk id="38" creationId="{4667953E-F8C6-4785-8D75-BBC791B44E37}"/>
          </ac:spMkLst>
        </pc:spChg>
        <pc:spChg chg="add del mod topLvl">
          <ac:chgData name="刘 圆圆" userId="6817d514398f027a" providerId="LiveId" clId="{40B5BEFC-7304-4A94-B54C-6C20E7D83C87}" dt="2021-07-23T07:59:49.120" v="1033" actId="478"/>
          <ac:spMkLst>
            <pc:docMk/>
            <pc:sldMk cId="2878043121" sldId="297"/>
            <ac:spMk id="39" creationId="{A5E6AC0F-FB8E-4BA4-A43B-7F5E0777A406}"/>
          </ac:spMkLst>
        </pc:spChg>
        <pc:grpChg chg="add del mod">
          <ac:chgData name="刘 圆圆" userId="6817d514398f027a" providerId="LiveId" clId="{40B5BEFC-7304-4A94-B54C-6C20E7D83C87}" dt="2021-07-23T07:57:50.200" v="1023" actId="165"/>
          <ac:grpSpMkLst>
            <pc:docMk/>
            <pc:sldMk cId="2878043121" sldId="297"/>
            <ac:grpSpMk id="3" creationId="{576830D1-AABC-46AC-B24D-8BD41E20C794}"/>
          </ac:grpSpMkLst>
        </pc:grpChg>
        <pc:grpChg chg="del mod">
          <ac:chgData name="刘 圆圆" userId="6817d514398f027a" providerId="LiveId" clId="{40B5BEFC-7304-4A94-B54C-6C20E7D83C87}" dt="2021-07-23T07:51:58.028" v="964" actId="478"/>
          <ac:grpSpMkLst>
            <pc:docMk/>
            <pc:sldMk cId="2878043121" sldId="297"/>
            <ac:grpSpMk id="9" creationId="{C2B0C4D5-371B-467D-A717-E8ADC0A920A6}"/>
          </ac:grpSpMkLst>
        </pc:grpChg>
        <pc:grpChg chg="del mod">
          <ac:chgData name="刘 圆圆" userId="6817d514398f027a" providerId="LiveId" clId="{40B5BEFC-7304-4A94-B54C-6C20E7D83C87}" dt="2021-07-23T07:51:56.725" v="963" actId="478"/>
          <ac:grpSpMkLst>
            <pc:docMk/>
            <pc:sldMk cId="2878043121" sldId="297"/>
            <ac:grpSpMk id="12" creationId="{96C75437-DC44-4439-9834-4CF3944E6F51}"/>
          </ac:grpSpMkLst>
        </pc:grpChg>
        <pc:grpChg chg="del mod">
          <ac:chgData name="刘 圆圆" userId="6817d514398f027a" providerId="LiveId" clId="{40B5BEFC-7304-4A94-B54C-6C20E7D83C87}" dt="2021-07-23T07:51:55.294" v="962" actId="478"/>
          <ac:grpSpMkLst>
            <pc:docMk/>
            <pc:sldMk cId="2878043121" sldId="297"/>
            <ac:grpSpMk id="15" creationId="{1445658A-075C-4F41-B205-77F8017FBD20}"/>
          </ac:grpSpMkLst>
        </pc:grpChg>
        <pc:grpChg chg="del mod">
          <ac:chgData name="刘 圆圆" userId="6817d514398f027a" providerId="LiveId" clId="{40B5BEFC-7304-4A94-B54C-6C20E7D83C87}" dt="2021-07-23T07:51:53.427" v="961" actId="478"/>
          <ac:grpSpMkLst>
            <pc:docMk/>
            <pc:sldMk cId="2878043121" sldId="297"/>
            <ac:grpSpMk id="18" creationId="{A31C5FF8-A855-417D-A37C-6E01E76C90D8}"/>
          </ac:grpSpMkLst>
        </pc:grpChg>
        <pc:grpChg chg="add del mod">
          <ac:chgData name="刘 圆圆" userId="6817d514398f027a" providerId="LiveId" clId="{40B5BEFC-7304-4A94-B54C-6C20E7D83C87}" dt="2021-07-23T07:57:02.332" v="1019" actId="165"/>
          <ac:grpSpMkLst>
            <pc:docMk/>
            <pc:sldMk cId="2878043121" sldId="297"/>
            <ac:grpSpMk id="36" creationId="{C083A789-45FA-4DD8-9CD4-6B0A3F433106}"/>
          </ac:grpSpMkLst>
        </pc:grpChg>
        <pc:picChg chg="add del mod">
          <ac:chgData name="刘 圆圆" userId="6817d514398f027a" providerId="LiveId" clId="{40B5BEFC-7304-4A94-B54C-6C20E7D83C87}" dt="2021-07-23T07:52:55.613" v="972" actId="478"/>
          <ac:picMkLst>
            <pc:docMk/>
            <pc:sldMk cId="2878043121" sldId="297"/>
            <ac:picMk id="28" creationId="{F8297E49-0868-46D5-8C3C-BEB906990FEF}"/>
          </ac:picMkLst>
        </pc:picChg>
        <pc:picChg chg="add del mod topLvl">
          <ac:chgData name="刘 圆圆" userId="6817d514398f027a" providerId="LiveId" clId="{40B5BEFC-7304-4A94-B54C-6C20E7D83C87}" dt="2021-07-23T07:57:07.715" v="1021" actId="478"/>
          <ac:picMkLst>
            <pc:docMk/>
            <pc:sldMk cId="2878043121" sldId="297"/>
            <ac:picMk id="37" creationId="{5B6E9CED-12A0-4285-9F1C-2A3FADF296E7}"/>
          </ac:picMkLst>
        </pc:picChg>
      </pc:sldChg>
      <pc:sldChg chg="addSp modSp add del">
        <pc:chgData name="刘 圆圆" userId="6817d514398f027a" providerId="LiveId" clId="{40B5BEFC-7304-4A94-B54C-6C20E7D83C87}" dt="2021-07-23T07:34:12.352" v="867" actId="47"/>
        <pc:sldMkLst>
          <pc:docMk/>
          <pc:sldMk cId="1218107480" sldId="298"/>
        </pc:sldMkLst>
        <pc:spChg chg="mod">
          <ac:chgData name="刘 圆圆" userId="6817d514398f027a" providerId="LiveId" clId="{40B5BEFC-7304-4A94-B54C-6C20E7D83C87}" dt="2021-07-23T07:32:51.059" v="859"/>
          <ac:spMkLst>
            <pc:docMk/>
            <pc:sldMk cId="1218107480" sldId="298"/>
            <ac:spMk id="4" creationId="{A888C3FD-FB1D-4CFD-8405-C850708FF636}"/>
          </ac:spMkLst>
        </pc:spChg>
        <pc:spChg chg="mod">
          <ac:chgData name="刘 圆圆" userId="6817d514398f027a" providerId="LiveId" clId="{40B5BEFC-7304-4A94-B54C-6C20E7D83C87}" dt="2021-07-23T07:32:51.059" v="859"/>
          <ac:spMkLst>
            <pc:docMk/>
            <pc:sldMk cId="1218107480" sldId="298"/>
            <ac:spMk id="5" creationId="{470EA810-FC25-4D10-9F04-E247894DB9BC}"/>
          </ac:spMkLst>
        </pc:spChg>
        <pc:spChg chg="mod">
          <ac:chgData name="刘 圆圆" userId="6817d514398f027a" providerId="LiveId" clId="{40B5BEFC-7304-4A94-B54C-6C20E7D83C87}" dt="2021-07-23T07:32:51.059" v="859"/>
          <ac:spMkLst>
            <pc:docMk/>
            <pc:sldMk cId="1218107480" sldId="298"/>
            <ac:spMk id="6" creationId="{57F2E2EE-5A92-46D6-AE2F-61B400C3EDC5}"/>
          </ac:spMkLst>
        </pc:spChg>
        <pc:spChg chg="mod">
          <ac:chgData name="刘 圆圆" userId="6817d514398f027a" providerId="LiveId" clId="{40B5BEFC-7304-4A94-B54C-6C20E7D83C87}" dt="2021-07-23T07:32:51.059" v="859"/>
          <ac:spMkLst>
            <pc:docMk/>
            <pc:sldMk cId="1218107480" sldId="298"/>
            <ac:spMk id="7" creationId="{38F2F26B-8581-40CD-871A-DFB5E107E33D}"/>
          </ac:spMkLst>
        </pc:spChg>
        <pc:spChg chg="mod">
          <ac:chgData name="刘 圆圆" userId="6817d514398f027a" providerId="LiveId" clId="{40B5BEFC-7304-4A94-B54C-6C20E7D83C87}" dt="2021-07-23T07:32:51.059" v="859"/>
          <ac:spMkLst>
            <pc:docMk/>
            <pc:sldMk cId="1218107480" sldId="298"/>
            <ac:spMk id="8" creationId="{D7E790F3-474A-4351-9A30-B2650830D202}"/>
          </ac:spMkLst>
        </pc:spChg>
        <pc:spChg chg="mod">
          <ac:chgData name="刘 圆圆" userId="6817d514398f027a" providerId="LiveId" clId="{40B5BEFC-7304-4A94-B54C-6C20E7D83C87}" dt="2021-07-23T07:32:51.059" v="859"/>
          <ac:spMkLst>
            <pc:docMk/>
            <pc:sldMk cId="1218107480" sldId="298"/>
            <ac:spMk id="9" creationId="{8612EBD7-42C8-4C01-ACE6-7F129F5815EC}"/>
          </ac:spMkLst>
        </pc:spChg>
        <pc:spChg chg="mod">
          <ac:chgData name="刘 圆圆" userId="6817d514398f027a" providerId="LiveId" clId="{40B5BEFC-7304-4A94-B54C-6C20E7D83C87}" dt="2021-07-23T07:32:51.059" v="859"/>
          <ac:spMkLst>
            <pc:docMk/>
            <pc:sldMk cId="1218107480" sldId="298"/>
            <ac:spMk id="10" creationId="{BDE0F4F2-FC23-4F48-A05B-68D23E7B4CF4}"/>
          </ac:spMkLst>
        </pc:spChg>
        <pc:spChg chg="mod">
          <ac:chgData name="刘 圆圆" userId="6817d514398f027a" providerId="LiveId" clId="{40B5BEFC-7304-4A94-B54C-6C20E7D83C87}" dt="2021-07-23T07:32:51.059" v="859"/>
          <ac:spMkLst>
            <pc:docMk/>
            <pc:sldMk cId="1218107480" sldId="298"/>
            <ac:spMk id="11" creationId="{0690F240-2B2C-4499-9C72-A8FD50EC9C01}"/>
          </ac:spMkLst>
        </pc:spChg>
        <pc:spChg chg="mod">
          <ac:chgData name="刘 圆圆" userId="6817d514398f027a" providerId="LiveId" clId="{40B5BEFC-7304-4A94-B54C-6C20E7D83C87}" dt="2021-07-23T07:32:51.059" v="859"/>
          <ac:spMkLst>
            <pc:docMk/>
            <pc:sldMk cId="1218107480" sldId="298"/>
            <ac:spMk id="12" creationId="{460D7226-C335-4371-B171-A6223EF0918D}"/>
          </ac:spMkLst>
        </pc:spChg>
        <pc:spChg chg="mod">
          <ac:chgData name="刘 圆圆" userId="6817d514398f027a" providerId="LiveId" clId="{40B5BEFC-7304-4A94-B54C-6C20E7D83C87}" dt="2021-07-23T07:32:51.059" v="859"/>
          <ac:spMkLst>
            <pc:docMk/>
            <pc:sldMk cId="1218107480" sldId="298"/>
            <ac:spMk id="13" creationId="{45A79AF9-5891-4B43-A1C9-3DE24525C318}"/>
          </ac:spMkLst>
        </pc:spChg>
        <pc:spChg chg="mod">
          <ac:chgData name="刘 圆圆" userId="6817d514398f027a" providerId="LiveId" clId="{40B5BEFC-7304-4A94-B54C-6C20E7D83C87}" dt="2021-07-23T07:32:51.059" v="859"/>
          <ac:spMkLst>
            <pc:docMk/>
            <pc:sldMk cId="1218107480" sldId="298"/>
            <ac:spMk id="20" creationId="{B3CAB475-E97C-49A3-A94E-1601806AF2BB}"/>
          </ac:spMkLst>
        </pc:spChg>
        <pc:spChg chg="mod">
          <ac:chgData name="刘 圆圆" userId="6817d514398f027a" providerId="LiveId" clId="{40B5BEFC-7304-4A94-B54C-6C20E7D83C87}" dt="2021-07-23T07:32:51.059" v="859"/>
          <ac:spMkLst>
            <pc:docMk/>
            <pc:sldMk cId="1218107480" sldId="298"/>
            <ac:spMk id="21" creationId="{729F6E31-EBFB-4162-8D9B-E7E1093EF502}"/>
          </ac:spMkLst>
        </pc:spChg>
        <pc:spChg chg="mod">
          <ac:chgData name="刘 圆圆" userId="6817d514398f027a" providerId="LiveId" clId="{40B5BEFC-7304-4A94-B54C-6C20E7D83C87}" dt="2021-07-23T07:32:51.059" v="859"/>
          <ac:spMkLst>
            <pc:docMk/>
            <pc:sldMk cId="1218107480" sldId="298"/>
            <ac:spMk id="22" creationId="{62958C18-5A45-400D-B2F3-D9344135B097}"/>
          </ac:spMkLst>
        </pc:spChg>
        <pc:spChg chg="mod">
          <ac:chgData name="刘 圆圆" userId="6817d514398f027a" providerId="LiveId" clId="{40B5BEFC-7304-4A94-B54C-6C20E7D83C87}" dt="2021-07-23T07:32:51.059" v="859"/>
          <ac:spMkLst>
            <pc:docMk/>
            <pc:sldMk cId="1218107480" sldId="298"/>
            <ac:spMk id="23" creationId="{6635C87A-AC11-4E67-B93D-712037081673}"/>
          </ac:spMkLst>
        </pc:spChg>
        <pc:spChg chg="mod">
          <ac:chgData name="刘 圆圆" userId="6817d514398f027a" providerId="LiveId" clId="{40B5BEFC-7304-4A94-B54C-6C20E7D83C87}" dt="2021-07-23T07:32:51.059" v="859"/>
          <ac:spMkLst>
            <pc:docMk/>
            <pc:sldMk cId="1218107480" sldId="298"/>
            <ac:spMk id="24" creationId="{25089B5E-6E4A-434E-ACC1-B8FD4A3ED68A}"/>
          </ac:spMkLst>
        </pc:spChg>
        <pc:spChg chg="mod">
          <ac:chgData name="刘 圆圆" userId="6817d514398f027a" providerId="LiveId" clId="{40B5BEFC-7304-4A94-B54C-6C20E7D83C87}" dt="2021-07-23T07:32:51.059" v="859"/>
          <ac:spMkLst>
            <pc:docMk/>
            <pc:sldMk cId="1218107480" sldId="298"/>
            <ac:spMk id="25" creationId="{FE08F413-E2D8-4752-A03A-209F95B02AB5}"/>
          </ac:spMkLst>
        </pc:spChg>
        <pc:spChg chg="mod">
          <ac:chgData name="刘 圆圆" userId="6817d514398f027a" providerId="LiveId" clId="{40B5BEFC-7304-4A94-B54C-6C20E7D83C87}" dt="2021-07-23T07:32:51.059" v="859"/>
          <ac:spMkLst>
            <pc:docMk/>
            <pc:sldMk cId="1218107480" sldId="298"/>
            <ac:spMk id="26" creationId="{0E8ED6D2-0D89-4266-9FC5-66BAADBA5396}"/>
          </ac:spMkLst>
        </pc:spChg>
        <pc:spChg chg="mod">
          <ac:chgData name="刘 圆圆" userId="6817d514398f027a" providerId="LiveId" clId="{40B5BEFC-7304-4A94-B54C-6C20E7D83C87}" dt="2021-07-23T07:32:51.059" v="859"/>
          <ac:spMkLst>
            <pc:docMk/>
            <pc:sldMk cId="1218107480" sldId="298"/>
            <ac:spMk id="27" creationId="{EED485FB-E8CE-4C89-8874-140BDAA11870}"/>
          </ac:spMkLst>
        </pc:spChg>
        <pc:spChg chg="mod">
          <ac:chgData name="刘 圆圆" userId="6817d514398f027a" providerId="LiveId" clId="{40B5BEFC-7304-4A94-B54C-6C20E7D83C87}" dt="2021-07-23T07:32:51.059" v="859"/>
          <ac:spMkLst>
            <pc:docMk/>
            <pc:sldMk cId="1218107480" sldId="298"/>
            <ac:spMk id="28" creationId="{96E52A92-D16B-4D2E-980C-12C6DB3AB702}"/>
          </ac:spMkLst>
        </pc:spChg>
        <pc:spChg chg="mod">
          <ac:chgData name="刘 圆圆" userId="6817d514398f027a" providerId="LiveId" clId="{40B5BEFC-7304-4A94-B54C-6C20E7D83C87}" dt="2021-07-23T07:32:51.059" v="859"/>
          <ac:spMkLst>
            <pc:docMk/>
            <pc:sldMk cId="1218107480" sldId="298"/>
            <ac:spMk id="29" creationId="{9BD11687-C723-4217-AB86-9FBAE01AEB25}"/>
          </ac:spMkLst>
        </pc:spChg>
        <pc:spChg chg="mod">
          <ac:chgData name="刘 圆圆" userId="6817d514398f027a" providerId="LiveId" clId="{40B5BEFC-7304-4A94-B54C-6C20E7D83C87}" dt="2021-07-23T07:32:51.059" v="859"/>
          <ac:spMkLst>
            <pc:docMk/>
            <pc:sldMk cId="1218107480" sldId="298"/>
            <ac:spMk id="30" creationId="{B002BC33-ACD7-42BF-B3DD-306E306C7974}"/>
          </ac:spMkLst>
        </pc:spChg>
        <pc:spChg chg="mod">
          <ac:chgData name="刘 圆圆" userId="6817d514398f027a" providerId="LiveId" clId="{40B5BEFC-7304-4A94-B54C-6C20E7D83C87}" dt="2021-07-23T07:32:51.059" v="859"/>
          <ac:spMkLst>
            <pc:docMk/>
            <pc:sldMk cId="1218107480" sldId="298"/>
            <ac:spMk id="31" creationId="{A8EAC7F6-A828-4FA5-A455-4A1437B70F73}"/>
          </ac:spMkLst>
        </pc:spChg>
        <pc:spChg chg="mod">
          <ac:chgData name="刘 圆圆" userId="6817d514398f027a" providerId="LiveId" clId="{40B5BEFC-7304-4A94-B54C-6C20E7D83C87}" dt="2021-07-23T07:32:51.059" v="859"/>
          <ac:spMkLst>
            <pc:docMk/>
            <pc:sldMk cId="1218107480" sldId="298"/>
            <ac:spMk id="32" creationId="{E570D376-E11D-4197-82C5-8DDAB8004731}"/>
          </ac:spMkLst>
        </pc:spChg>
        <pc:spChg chg="mod">
          <ac:chgData name="刘 圆圆" userId="6817d514398f027a" providerId="LiveId" clId="{40B5BEFC-7304-4A94-B54C-6C20E7D83C87}" dt="2021-07-23T07:32:51.059" v="859"/>
          <ac:spMkLst>
            <pc:docMk/>
            <pc:sldMk cId="1218107480" sldId="298"/>
            <ac:spMk id="33" creationId="{DAF75DD6-277B-484D-9537-FFBB6783338B}"/>
          </ac:spMkLst>
        </pc:spChg>
        <pc:spChg chg="mod">
          <ac:chgData name="刘 圆圆" userId="6817d514398f027a" providerId="LiveId" clId="{40B5BEFC-7304-4A94-B54C-6C20E7D83C87}" dt="2021-07-23T07:32:51.059" v="859"/>
          <ac:spMkLst>
            <pc:docMk/>
            <pc:sldMk cId="1218107480" sldId="298"/>
            <ac:spMk id="34" creationId="{0E79FA5E-118E-4971-A129-B810F285AE3A}"/>
          </ac:spMkLst>
        </pc:spChg>
        <pc:spChg chg="mod">
          <ac:chgData name="刘 圆圆" userId="6817d514398f027a" providerId="LiveId" clId="{40B5BEFC-7304-4A94-B54C-6C20E7D83C87}" dt="2021-07-23T07:32:51.059" v="859"/>
          <ac:spMkLst>
            <pc:docMk/>
            <pc:sldMk cId="1218107480" sldId="298"/>
            <ac:spMk id="35" creationId="{6B3230C5-C1B3-426D-88CD-C580D351D4DB}"/>
          </ac:spMkLst>
        </pc:spChg>
        <pc:spChg chg="mod">
          <ac:chgData name="刘 圆圆" userId="6817d514398f027a" providerId="LiveId" clId="{40B5BEFC-7304-4A94-B54C-6C20E7D83C87}" dt="2021-07-23T07:32:51.059" v="859"/>
          <ac:spMkLst>
            <pc:docMk/>
            <pc:sldMk cId="1218107480" sldId="298"/>
            <ac:spMk id="36" creationId="{73F1CDD4-87B9-4E89-A8A2-EE6A5B8DE045}"/>
          </ac:spMkLst>
        </pc:spChg>
        <pc:spChg chg="mod">
          <ac:chgData name="刘 圆圆" userId="6817d514398f027a" providerId="LiveId" clId="{40B5BEFC-7304-4A94-B54C-6C20E7D83C87}" dt="2021-07-23T07:32:51.059" v="859"/>
          <ac:spMkLst>
            <pc:docMk/>
            <pc:sldMk cId="1218107480" sldId="298"/>
            <ac:spMk id="37" creationId="{501AD43D-671D-4097-8CED-BF28C89731B2}"/>
          </ac:spMkLst>
        </pc:spChg>
        <pc:spChg chg="mod">
          <ac:chgData name="刘 圆圆" userId="6817d514398f027a" providerId="LiveId" clId="{40B5BEFC-7304-4A94-B54C-6C20E7D83C87}" dt="2021-07-23T07:32:51.059" v="859"/>
          <ac:spMkLst>
            <pc:docMk/>
            <pc:sldMk cId="1218107480" sldId="298"/>
            <ac:spMk id="38" creationId="{9777EA41-C9D8-4C00-857E-D06C3B04B502}"/>
          </ac:spMkLst>
        </pc:spChg>
        <pc:spChg chg="mod">
          <ac:chgData name="刘 圆圆" userId="6817d514398f027a" providerId="LiveId" clId="{40B5BEFC-7304-4A94-B54C-6C20E7D83C87}" dt="2021-07-23T07:32:51.059" v="859"/>
          <ac:spMkLst>
            <pc:docMk/>
            <pc:sldMk cId="1218107480" sldId="298"/>
            <ac:spMk id="39" creationId="{B2A25584-D989-4C70-91F1-3C05F998CF01}"/>
          </ac:spMkLst>
        </pc:spChg>
        <pc:grpChg chg="add mod">
          <ac:chgData name="刘 圆圆" userId="6817d514398f027a" providerId="LiveId" clId="{40B5BEFC-7304-4A94-B54C-6C20E7D83C87}" dt="2021-07-23T07:32:51.059" v="859"/>
          <ac:grpSpMkLst>
            <pc:docMk/>
            <pc:sldMk cId="1218107480" sldId="298"/>
            <ac:grpSpMk id="3" creationId="{89A913F8-E944-4765-83EC-034761044150}"/>
          </ac:grpSpMkLst>
        </pc:grpChg>
        <pc:grpChg chg="mod">
          <ac:chgData name="刘 圆圆" userId="6817d514398f027a" providerId="LiveId" clId="{40B5BEFC-7304-4A94-B54C-6C20E7D83C87}" dt="2021-07-23T07:32:51.059" v="859"/>
          <ac:grpSpMkLst>
            <pc:docMk/>
            <pc:sldMk cId="1218107480" sldId="298"/>
            <ac:grpSpMk id="14" creationId="{180ABCCF-507C-4F65-8217-0EBE7DE0AD0F}"/>
          </ac:grpSpMkLst>
        </pc:grpChg>
        <pc:grpChg chg="mod">
          <ac:chgData name="刘 圆圆" userId="6817d514398f027a" providerId="LiveId" clId="{40B5BEFC-7304-4A94-B54C-6C20E7D83C87}" dt="2021-07-23T07:32:51.059" v="859"/>
          <ac:grpSpMkLst>
            <pc:docMk/>
            <pc:sldMk cId="1218107480" sldId="298"/>
            <ac:grpSpMk id="15" creationId="{3F71871D-D20D-4AE0-800D-01FFE3297A10}"/>
          </ac:grpSpMkLst>
        </pc:grpChg>
        <pc:grpChg chg="mod">
          <ac:chgData name="刘 圆圆" userId="6817d514398f027a" providerId="LiveId" clId="{40B5BEFC-7304-4A94-B54C-6C20E7D83C87}" dt="2021-07-23T07:32:51.059" v="859"/>
          <ac:grpSpMkLst>
            <pc:docMk/>
            <pc:sldMk cId="1218107480" sldId="298"/>
            <ac:grpSpMk id="16" creationId="{E1B12D08-6232-489C-98A3-6E2DD02A5178}"/>
          </ac:grpSpMkLst>
        </pc:grpChg>
        <pc:grpChg chg="mod">
          <ac:chgData name="刘 圆圆" userId="6817d514398f027a" providerId="LiveId" clId="{40B5BEFC-7304-4A94-B54C-6C20E7D83C87}" dt="2021-07-23T07:32:51.059" v="859"/>
          <ac:grpSpMkLst>
            <pc:docMk/>
            <pc:sldMk cId="1218107480" sldId="298"/>
            <ac:grpSpMk id="17" creationId="{DBA451A4-BB79-4BA0-8964-D127951CEF90}"/>
          </ac:grpSpMkLst>
        </pc:grpChg>
        <pc:grpChg chg="mod">
          <ac:chgData name="刘 圆圆" userId="6817d514398f027a" providerId="LiveId" clId="{40B5BEFC-7304-4A94-B54C-6C20E7D83C87}" dt="2021-07-23T07:32:51.059" v="859"/>
          <ac:grpSpMkLst>
            <pc:docMk/>
            <pc:sldMk cId="1218107480" sldId="298"/>
            <ac:grpSpMk id="18" creationId="{8A30DB24-553A-4AE7-92AC-66AB43897F6A}"/>
          </ac:grpSpMkLst>
        </pc:grpChg>
        <pc:grpChg chg="mod">
          <ac:chgData name="刘 圆圆" userId="6817d514398f027a" providerId="LiveId" clId="{40B5BEFC-7304-4A94-B54C-6C20E7D83C87}" dt="2021-07-23T07:32:51.059" v="859"/>
          <ac:grpSpMkLst>
            <pc:docMk/>
            <pc:sldMk cId="1218107480" sldId="298"/>
            <ac:grpSpMk id="19" creationId="{CD2E6ED5-2AD5-4DA4-BD02-3985F299D9A5}"/>
          </ac:grpSpMkLst>
        </pc:grpChg>
      </pc:sldChg>
      <pc:sldChg chg="addSp delSp modSp add mod">
        <pc:chgData name="刘 圆圆" userId="6817d514398f027a" providerId="LiveId" clId="{40B5BEFC-7304-4A94-B54C-6C20E7D83C87}" dt="2021-07-23T09:27:24.017" v="1349" actId="1076"/>
        <pc:sldMkLst>
          <pc:docMk/>
          <pc:sldMk cId="1516001309" sldId="298"/>
        </pc:sldMkLst>
        <pc:spChg chg="del">
          <ac:chgData name="刘 圆圆" userId="6817d514398f027a" providerId="LiveId" clId="{40B5BEFC-7304-4A94-B54C-6C20E7D83C87}" dt="2021-07-23T08:06:16.278" v="1040" actId="478"/>
          <ac:spMkLst>
            <pc:docMk/>
            <pc:sldMk cId="1516001309" sldId="298"/>
            <ac:spMk id="2" creationId="{EC1B7ABD-3B3D-4171-B2C5-50AB946076F0}"/>
          </ac:spMkLst>
        </pc:spChg>
        <pc:spChg chg="mod">
          <ac:chgData name="刘 圆圆" userId="6817d514398f027a" providerId="LiveId" clId="{40B5BEFC-7304-4A94-B54C-6C20E7D83C87}" dt="2021-07-23T09:20:59.009" v="1307" actId="1076"/>
          <ac:spMkLst>
            <pc:docMk/>
            <pc:sldMk cId="1516001309" sldId="298"/>
            <ac:spMk id="4" creationId="{1C44AF03-6990-4650-95A8-BB0B10B1DFF5}"/>
          </ac:spMkLst>
        </pc:spChg>
        <pc:spChg chg="mod">
          <ac:chgData name="刘 圆圆" userId="6817d514398f027a" providerId="LiveId" clId="{40B5BEFC-7304-4A94-B54C-6C20E7D83C87}" dt="2021-07-23T09:20:59.009" v="1307" actId="1076"/>
          <ac:spMkLst>
            <pc:docMk/>
            <pc:sldMk cId="1516001309" sldId="298"/>
            <ac:spMk id="5" creationId="{F2B6C755-C28D-4C7A-BD80-04DCAE4AAEBA}"/>
          </ac:spMkLst>
        </pc:spChg>
        <pc:spChg chg="mod">
          <ac:chgData name="刘 圆圆" userId="6817d514398f027a" providerId="LiveId" clId="{40B5BEFC-7304-4A94-B54C-6C20E7D83C87}" dt="2021-07-23T09:20:59.009" v="1307" actId="1076"/>
          <ac:spMkLst>
            <pc:docMk/>
            <pc:sldMk cId="1516001309" sldId="298"/>
            <ac:spMk id="6" creationId="{84951F46-BA79-43E5-BF30-E69692427DDD}"/>
          </ac:spMkLst>
        </pc:spChg>
        <pc:spChg chg="mod">
          <ac:chgData name="刘 圆圆" userId="6817d514398f027a" providerId="LiveId" clId="{40B5BEFC-7304-4A94-B54C-6C20E7D83C87}" dt="2021-07-23T09:20:59.009" v="1307" actId="1076"/>
          <ac:spMkLst>
            <pc:docMk/>
            <pc:sldMk cId="1516001309" sldId="298"/>
            <ac:spMk id="7" creationId="{101D1317-2B5B-4344-92CC-C61425582724}"/>
          </ac:spMkLst>
        </pc:spChg>
        <pc:spChg chg="mod">
          <ac:chgData name="刘 圆圆" userId="6817d514398f027a" providerId="LiveId" clId="{40B5BEFC-7304-4A94-B54C-6C20E7D83C87}" dt="2021-07-23T09:20:59.009" v="1307" actId="1076"/>
          <ac:spMkLst>
            <pc:docMk/>
            <pc:sldMk cId="1516001309" sldId="298"/>
            <ac:spMk id="8" creationId="{793A6D2A-5A57-4586-9E2D-AA17CAA06699}"/>
          </ac:spMkLst>
        </pc:spChg>
        <pc:spChg chg="mod">
          <ac:chgData name="刘 圆圆" userId="6817d514398f027a" providerId="LiveId" clId="{40B5BEFC-7304-4A94-B54C-6C20E7D83C87}" dt="2021-07-23T09:20:59.009" v="1307" actId="1076"/>
          <ac:spMkLst>
            <pc:docMk/>
            <pc:sldMk cId="1516001309" sldId="298"/>
            <ac:spMk id="9" creationId="{E376EAE1-0BD9-46A7-AFFC-43DA06C63989}"/>
          </ac:spMkLst>
        </pc:spChg>
        <pc:spChg chg="mod">
          <ac:chgData name="刘 圆圆" userId="6817d514398f027a" providerId="LiveId" clId="{40B5BEFC-7304-4A94-B54C-6C20E7D83C87}" dt="2021-07-23T09:20:59.009" v="1307" actId="1076"/>
          <ac:spMkLst>
            <pc:docMk/>
            <pc:sldMk cId="1516001309" sldId="298"/>
            <ac:spMk id="10" creationId="{88E08528-1EB2-4E4A-A916-00A3F015C0DD}"/>
          </ac:spMkLst>
        </pc:spChg>
        <pc:spChg chg="mod">
          <ac:chgData name="刘 圆圆" userId="6817d514398f027a" providerId="LiveId" clId="{40B5BEFC-7304-4A94-B54C-6C20E7D83C87}" dt="2021-07-23T09:20:59.009" v="1307" actId="1076"/>
          <ac:spMkLst>
            <pc:docMk/>
            <pc:sldMk cId="1516001309" sldId="298"/>
            <ac:spMk id="11" creationId="{858047B6-665F-460A-8FE6-4147CCB7ADED}"/>
          </ac:spMkLst>
        </pc:spChg>
        <pc:spChg chg="mod">
          <ac:chgData name="刘 圆圆" userId="6817d514398f027a" providerId="LiveId" clId="{40B5BEFC-7304-4A94-B54C-6C20E7D83C87}" dt="2021-07-23T09:20:59.009" v="1307" actId="1076"/>
          <ac:spMkLst>
            <pc:docMk/>
            <pc:sldMk cId="1516001309" sldId="298"/>
            <ac:spMk id="12" creationId="{FE2B5198-BFB9-4D9D-8C5A-0577DB2F2BB4}"/>
          </ac:spMkLst>
        </pc:spChg>
        <pc:spChg chg="mod">
          <ac:chgData name="刘 圆圆" userId="6817d514398f027a" providerId="LiveId" clId="{40B5BEFC-7304-4A94-B54C-6C20E7D83C87}" dt="2021-07-23T09:20:59.009" v="1307" actId="1076"/>
          <ac:spMkLst>
            <pc:docMk/>
            <pc:sldMk cId="1516001309" sldId="298"/>
            <ac:spMk id="13" creationId="{FADE37C8-4EDD-4640-8C54-31E7BA3CB18F}"/>
          </ac:spMkLst>
        </pc:spChg>
        <pc:spChg chg="mod">
          <ac:chgData name="刘 圆圆" userId="6817d514398f027a" providerId="LiveId" clId="{40B5BEFC-7304-4A94-B54C-6C20E7D83C87}" dt="2021-07-23T09:20:59.009" v="1307" actId="1076"/>
          <ac:spMkLst>
            <pc:docMk/>
            <pc:sldMk cId="1516001309" sldId="298"/>
            <ac:spMk id="14" creationId="{FB245F3A-6579-4DFE-A7A9-474F1296FEEB}"/>
          </ac:spMkLst>
        </pc:spChg>
        <pc:spChg chg="mod">
          <ac:chgData name="刘 圆圆" userId="6817d514398f027a" providerId="LiveId" clId="{40B5BEFC-7304-4A94-B54C-6C20E7D83C87}" dt="2021-07-23T09:20:59.009" v="1307" actId="1076"/>
          <ac:spMkLst>
            <pc:docMk/>
            <pc:sldMk cId="1516001309" sldId="298"/>
            <ac:spMk id="15" creationId="{FB6A77FD-70A0-46C9-96BC-AAC22F24F9B5}"/>
          </ac:spMkLst>
        </pc:spChg>
        <pc:spChg chg="mod">
          <ac:chgData name="刘 圆圆" userId="6817d514398f027a" providerId="LiveId" clId="{40B5BEFC-7304-4A94-B54C-6C20E7D83C87}" dt="2021-07-23T09:20:59.009" v="1307" actId="1076"/>
          <ac:spMkLst>
            <pc:docMk/>
            <pc:sldMk cId="1516001309" sldId="298"/>
            <ac:spMk id="16" creationId="{D3B57863-6EB6-4608-823E-ECB02083FDCA}"/>
          </ac:spMkLst>
        </pc:spChg>
        <pc:spChg chg="mod">
          <ac:chgData name="刘 圆圆" userId="6817d514398f027a" providerId="LiveId" clId="{40B5BEFC-7304-4A94-B54C-6C20E7D83C87}" dt="2021-07-23T09:20:59.009" v="1307" actId="1076"/>
          <ac:spMkLst>
            <pc:docMk/>
            <pc:sldMk cId="1516001309" sldId="298"/>
            <ac:spMk id="17" creationId="{10CE6F8C-7053-4B5F-83C9-FC8A9E828FA3}"/>
          </ac:spMkLst>
        </pc:spChg>
        <pc:spChg chg="mod">
          <ac:chgData name="刘 圆圆" userId="6817d514398f027a" providerId="LiveId" clId="{40B5BEFC-7304-4A94-B54C-6C20E7D83C87}" dt="2021-07-23T09:20:59.009" v="1307" actId="1076"/>
          <ac:spMkLst>
            <pc:docMk/>
            <pc:sldMk cId="1516001309" sldId="298"/>
            <ac:spMk id="18" creationId="{9B9A4A6F-7888-43B6-BE96-8357A90000AC}"/>
          </ac:spMkLst>
        </pc:spChg>
        <pc:spChg chg="mod">
          <ac:chgData name="刘 圆圆" userId="6817d514398f027a" providerId="LiveId" clId="{40B5BEFC-7304-4A94-B54C-6C20E7D83C87}" dt="2021-07-23T09:20:59.009" v="1307" actId="1076"/>
          <ac:spMkLst>
            <pc:docMk/>
            <pc:sldMk cId="1516001309" sldId="298"/>
            <ac:spMk id="19" creationId="{2FE0DA00-6EDA-4EE9-A68C-9EA46CAE3A9E}"/>
          </ac:spMkLst>
        </pc:spChg>
        <pc:spChg chg="mod">
          <ac:chgData name="刘 圆圆" userId="6817d514398f027a" providerId="LiveId" clId="{40B5BEFC-7304-4A94-B54C-6C20E7D83C87}" dt="2021-07-23T09:20:59.009" v="1307" actId="1076"/>
          <ac:spMkLst>
            <pc:docMk/>
            <pc:sldMk cId="1516001309" sldId="298"/>
            <ac:spMk id="20" creationId="{4641CCE5-EE8B-48A5-8BCE-C1D1F704EDC2}"/>
          </ac:spMkLst>
        </pc:spChg>
        <pc:spChg chg="mod">
          <ac:chgData name="刘 圆圆" userId="6817d514398f027a" providerId="LiveId" clId="{40B5BEFC-7304-4A94-B54C-6C20E7D83C87}" dt="2021-07-23T09:20:59.009" v="1307" actId="1076"/>
          <ac:spMkLst>
            <pc:docMk/>
            <pc:sldMk cId="1516001309" sldId="298"/>
            <ac:spMk id="21" creationId="{98D1FE20-FCDD-46A8-9E08-ADF1BB5B5A81}"/>
          </ac:spMkLst>
        </pc:spChg>
        <pc:spChg chg="mod">
          <ac:chgData name="刘 圆圆" userId="6817d514398f027a" providerId="LiveId" clId="{40B5BEFC-7304-4A94-B54C-6C20E7D83C87}" dt="2021-07-23T09:20:59.009" v="1307" actId="1076"/>
          <ac:spMkLst>
            <pc:docMk/>
            <pc:sldMk cId="1516001309" sldId="298"/>
            <ac:spMk id="22" creationId="{E02B7208-3390-41FD-BE1A-CEFF713BB342}"/>
          </ac:spMkLst>
        </pc:spChg>
        <pc:spChg chg="mod">
          <ac:chgData name="刘 圆圆" userId="6817d514398f027a" providerId="LiveId" clId="{40B5BEFC-7304-4A94-B54C-6C20E7D83C87}" dt="2021-07-23T09:20:59.009" v="1307" actId="1076"/>
          <ac:spMkLst>
            <pc:docMk/>
            <pc:sldMk cId="1516001309" sldId="298"/>
            <ac:spMk id="23" creationId="{9C80AAAD-0035-4248-A4FB-6C6F9B83D93A}"/>
          </ac:spMkLst>
        </pc:spChg>
        <pc:spChg chg="mod">
          <ac:chgData name="刘 圆圆" userId="6817d514398f027a" providerId="LiveId" clId="{40B5BEFC-7304-4A94-B54C-6C20E7D83C87}" dt="2021-07-23T09:27:24.017" v="1349" actId="1076"/>
          <ac:spMkLst>
            <pc:docMk/>
            <pc:sldMk cId="1516001309" sldId="298"/>
            <ac:spMk id="24" creationId="{0D939390-B03C-40F9-9215-E1EAB81CD519}"/>
          </ac:spMkLst>
        </pc:spChg>
        <pc:spChg chg="mod">
          <ac:chgData name="刘 圆圆" userId="6817d514398f027a" providerId="LiveId" clId="{40B5BEFC-7304-4A94-B54C-6C20E7D83C87}" dt="2021-07-23T09:20:59.009" v="1307" actId="1076"/>
          <ac:spMkLst>
            <pc:docMk/>
            <pc:sldMk cId="1516001309" sldId="298"/>
            <ac:spMk id="25" creationId="{E0EE722B-CBCD-414E-990A-4BF1582557E9}"/>
          </ac:spMkLst>
        </pc:spChg>
        <pc:spChg chg="mod">
          <ac:chgData name="刘 圆圆" userId="6817d514398f027a" providerId="LiveId" clId="{40B5BEFC-7304-4A94-B54C-6C20E7D83C87}" dt="2021-07-23T09:20:59.009" v="1307" actId="1076"/>
          <ac:spMkLst>
            <pc:docMk/>
            <pc:sldMk cId="1516001309" sldId="298"/>
            <ac:spMk id="26" creationId="{DDCDBFD1-9F34-429E-B7EB-77FF1DFAB2D2}"/>
          </ac:spMkLst>
        </pc:spChg>
        <pc:spChg chg="mod">
          <ac:chgData name="刘 圆圆" userId="6817d514398f027a" providerId="LiveId" clId="{40B5BEFC-7304-4A94-B54C-6C20E7D83C87}" dt="2021-07-23T09:20:59.009" v="1307" actId="1076"/>
          <ac:spMkLst>
            <pc:docMk/>
            <pc:sldMk cId="1516001309" sldId="298"/>
            <ac:spMk id="27" creationId="{DC7DAD23-090C-4677-A3CE-BEAFDB09D0D0}"/>
          </ac:spMkLst>
        </pc:spChg>
        <pc:spChg chg="mod">
          <ac:chgData name="刘 圆圆" userId="6817d514398f027a" providerId="LiveId" clId="{40B5BEFC-7304-4A94-B54C-6C20E7D83C87}" dt="2021-07-23T09:20:59.009" v="1307" actId="1076"/>
          <ac:spMkLst>
            <pc:docMk/>
            <pc:sldMk cId="1516001309" sldId="298"/>
            <ac:spMk id="28" creationId="{6FB9E0C7-F782-450E-BFF0-141066F5B08B}"/>
          </ac:spMkLst>
        </pc:spChg>
        <pc:grpChg chg="add mod">
          <ac:chgData name="刘 圆圆" userId="6817d514398f027a" providerId="LiveId" clId="{40B5BEFC-7304-4A94-B54C-6C20E7D83C87}" dt="2021-07-23T09:20:59.009" v="1307" actId="1076"/>
          <ac:grpSpMkLst>
            <pc:docMk/>
            <pc:sldMk cId="1516001309" sldId="298"/>
            <ac:grpSpMk id="3" creationId="{E23FD426-40C8-4DAC-BD12-09DA4DD338F6}"/>
          </ac:grpSpMkLst>
        </pc:grpChg>
        <pc:picChg chg="add mod">
          <ac:chgData name="刘 圆圆" userId="6817d514398f027a" providerId="LiveId" clId="{40B5BEFC-7304-4A94-B54C-6C20E7D83C87}" dt="2021-07-23T08:06:18.552" v="1041"/>
          <ac:picMkLst>
            <pc:docMk/>
            <pc:sldMk cId="1516001309" sldId="298"/>
            <ac:picMk id="29" creationId="{F78DF9B9-A877-42D7-8F18-9F70D0F7E96C}"/>
          </ac:picMkLst>
        </pc:picChg>
      </pc:sldChg>
      <pc:sldChg chg="addSp delSp modSp add del mod">
        <pc:chgData name="刘 圆圆" userId="6817d514398f027a" providerId="LiveId" clId="{40B5BEFC-7304-4A94-B54C-6C20E7D83C87}" dt="2021-07-23T07:46:37.300" v="942" actId="47"/>
        <pc:sldMkLst>
          <pc:docMk/>
          <pc:sldMk cId="120456755" sldId="299"/>
        </pc:sldMkLst>
        <pc:spChg chg="del">
          <ac:chgData name="刘 圆圆" userId="6817d514398f027a" providerId="LiveId" clId="{40B5BEFC-7304-4A94-B54C-6C20E7D83C87}" dt="2021-07-23T07:34:08.454" v="866" actId="478"/>
          <ac:spMkLst>
            <pc:docMk/>
            <pc:sldMk cId="120456755" sldId="299"/>
            <ac:spMk id="2" creationId="{08782C14-8A62-475E-8568-981EDE66009D}"/>
          </ac:spMkLst>
        </pc:spChg>
        <pc:spChg chg="del mod">
          <ac:chgData name="刘 圆圆" userId="6817d514398f027a" providerId="LiveId" clId="{40B5BEFC-7304-4A94-B54C-6C20E7D83C87}" dt="2021-07-23T07:35:06.546" v="876" actId="478"/>
          <ac:spMkLst>
            <pc:docMk/>
            <pc:sldMk cId="120456755" sldId="299"/>
            <ac:spMk id="9" creationId="{1D8D3C07-82B2-4949-99B5-38BBCACC3D07}"/>
          </ac:spMkLst>
        </pc:spChg>
        <pc:spChg chg="del mod">
          <ac:chgData name="刘 圆圆" userId="6817d514398f027a" providerId="LiveId" clId="{40B5BEFC-7304-4A94-B54C-6C20E7D83C87}" dt="2021-07-23T07:35:05.038" v="875" actId="478"/>
          <ac:spMkLst>
            <pc:docMk/>
            <pc:sldMk cId="120456755" sldId="299"/>
            <ac:spMk id="11" creationId="{FE6ED982-93A6-4DC1-BEC6-2E263E49AFD3}"/>
          </ac:spMkLst>
        </pc:spChg>
        <pc:spChg chg="del mod">
          <ac:chgData name="刘 圆圆" userId="6817d514398f027a" providerId="LiveId" clId="{40B5BEFC-7304-4A94-B54C-6C20E7D83C87}" dt="2021-07-23T07:35:03.987" v="874" actId="478"/>
          <ac:spMkLst>
            <pc:docMk/>
            <pc:sldMk cId="120456755" sldId="299"/>
            <ac:spMk id="13" creationId="{82CFB811-22C8-43BF-B4E5-D475D8CFBA4C}"/>
          </ac:spMkLst>
        </pc:spChg>
        <pc:spChg chg="del mod">
          <ac:chgData name="刘 圆圆" userId="6817d514398f027a" providerId="LiveId" clId="{40B5BEFC-7304-4A94-B54C-6C20E7D83C87}" dt="2021-07-23T07:35:02.200" v="873" actId="478"/>
          <ac:spMkLst>
            <pc:docMk/>
            <pc:sldMk cId="120456755" sldId="299"/>
            <ac:spMk id="14" creationId="{021ABBFA-69AD-4AF5-B477-DBA6BCB0C575}"/>
          </ac:spMkLst>
        </pc:spChg>
        <pc:spChg chg="mod">
          <ac:chgData name="刘 圆圆" userId="6817d514398f027a" providerId="LiveId" clId="{40B5BEFC-7304-4A94-B54C-6C20E7D83C87}" dt="2021-07-23T07:38:16.051" v="939" actId="14100"/>
          <ac:spMkLst>
            <pc:docMk/>
            <pc:sldMk cId="120456755" sldId="299"/>
            <ac:spMk id="15" creationId="{F7F72DD2-4401-4A5D-B6A0-2AA13DBFE347}"/>
          </ac:spMkLst>
        </pc:spChg>
        <pc:spChg chg="mod">
          <ac:chgData name="刘 圆圆" userId="6817d514398f027a" providerId="LiveId" clId="{40B5BEFC-7304-4A94-B54C-6C20E7D83C87}" dt="2021-07-23T07:38:16.051" v="939" actId="14100"/>
          <ac:spMkLst>
            <pc:docMk/>
            <pc:sldMk cId="120456755" sldId="299"/>
            <ac:spMk id="17" creationId="{2D5AE8CE-EBF7-44AC-A06C-CDF55D0E1A20}"/>
          </ac:spMkLst>
        </pc:spChg>
        <pc:spChg chg="del mod">
          <ac:chgData name="刘 圆圆" userId="6817d514398f027a" providerId="LiveId" clId="{40B5BEFC-7304-4A94-B54C-6C20E7D83C87}" dt="2021-07-23T07:36:27.134" v="908" actId="478"/>
          <ac:spMkLst>
            <pc:docMk/>
            <pc:sldMk cId="120456755" sldId="299"/>
            <ac:spMk id="19" creationId="{A565E123-BB32-412F-8220-4C8A699BD42C}"/>
          </ac:spMkLst>
        </pc:spChg>
        <pc:spChg chg="mod">
          <ac:chgData name="刘 圆圆" userId="6817d514398f027a" providerId="LiveId" clId="{40B5BEFC-7304-4A94-B54C-6C20E7D83C87}" dt="2021-07-23T07:38:16.051" v="939" actId="14100"/>
          <ac:spMkLst>
            <pc:docMk/>
            <pc:sldMk cId="120456755" sldId="299"/>
            <ac:spMk id="20" creationId="{B0D0D71A-A1C7-4733-8D71-A0F2A402B260}"/>
          </ac:spMkLst>
        </pc:spChg>
        <pc:spChg chg="mod">
          <ac:chgData name="刘 圆圆" userId="6817d514398f027a" providerId="LiveId" clId="{40B5BEFC-7304-4A94-B54C-6C20E7D83C87}" dt="2021-07-23T07:38:16.051" v="939" actId="14100"/>
          <ac:spMkLst>
            <pc:docMk/>
            <pc:sldMk cId="120456755" sldId="299"/>
            <ac:spMk id="23" creationId="{77BCA01F-10D0-4D96-A565-111E648C6A4A}"/>
          </ac:spMkLst>
        </pc:spChg>
        <pc:spChg chg="mod">
          <ac:chgData name="刘 圆圆" userId="6817d514398f027a" providerId="LiveId" clId="{40B5BEFC-7304-4A94-B54C-6C20E7D83C87}" dt="2021-07-23T07:38:16.051" v="939" actId="14100"/>
          <ac:spMkLst>
            <pc:docMk/>
            <pc:sldMk cId="120456755" sldId="299"/>
            <ac:spMk id="25" creationId="{EC4210F2-75CE-49F4-8681-E801DDB9A434}"/>
          </ac:spMkLst>
        </pc:spChg>
        <pc:spChg chg="del mod">
          <ac:chgData name="刘 圆圆" userId="6817d514398f027a" providerId="LiveId" clId="{40B5BEFC-7304-4A94-B54C-6C20E7D83C87}" dt="2021-07-23T07:36:32.177" v="911" actId="478"/>
          <ac:spMkLst>
            <pc:docMk/>
            <pc:sldMk cId="120456755" sldId="299"/>
            <ac:spMk id="27" creationId="{376986F7-6962-4B4D-81AC-C30A83FAECCB}"/>
          </ac:spMkLst>
        </pc:spChg>
        <pc:spChg chg="mod">
          <ac:chgData name="刘 圆圆" userId="6817d514398f027a" providerId="LiveId" clId="{40B5BEFC-7304-4A94-B54C-6C20E7D83C87}" dt="2021-07-23T07:38:16.051" v="939" actId="14100"/>
          <ac:spMkLst>
            <pc:docMk/>
            <pc:sldMk cId="120456755" sldId="299"/>
            <ac:spMk id="28" creationId="{626FC11A-2424-4439-AF6C-5652C41662D0}"/>
          </ac:spMkLst>
        </pc:spChg>
        <pc:spChg chg="mod">
          <ac:chgData name="刘 圆圆" userId="6817d514398f027a" providerId="LiveId" clId="{40B5BEFC-7304-4A94-B54C-6C20E7D83C87}" dt="2021-07-23T07:38:16.051" v="939" actId="14100"/>
          <ac:spMkLst>
            <pc:docMk/>
            <pc:sldMk cId="120456755" sldId="299"/>
            <ac:spMk id="29" creationId="{F0788391-C946-4AD4-BBCB-FD21854E7D65}"/>
          </ac:spMkLst>
        </pc:spChg>
        <pc:spChg chg="mod">
          <ac:chgData name="刘 圆圆" userId="6817d514398f027a" providerId="LiveId" clId="{40B5BEFC-7304-4A94-B54C-6C20E7D83C87}" dt="2021-07-23T07:38:16.051" v="939" actId="14100"/>
          <ac:spMkLst>
            <pc:docMk/>
            <pc:sldMk cId="120456755" sldId="299"/>
            <ac:spMk id="31" creationId="{72123CEB-369A-45E1-8DCF-95771A518ECE}"/>
          </ac:spMkLst>
        </pc:spChg>
        <pc:spChg chg="del mod">
          <ac:chgData name="刘 圆圆" userId="6817d514398f027a" providerId="LiveId" clId="{40B5BEFC-7304-4A94-B54C-6C20E7D83C87}" dt="2021-07-23T07:36:25.364" v="907" actId="478"/>
          <ac:spMkLst>
            <pc:docMk/>
            <pc:sldMk cId="120456755" sldId="299"/>
            <ac:spMk id="33" creationId="{415AF352-264B-4768-AA8B-7353B448FE61}"/>
          </ac:spMkLst>
        </pc:spChg>
        <pc:spChg chg="mod">
          <ac:chgData name="刘 圆圆" userId="6817d514398f027a" providerId="LiveId" clId="{40B5BEFC-7304-4A94-B54C-6C20E7D83C87}" dt="2021-07-23T07:38:16.051" v="939" actId="14100"/>
          <ac:spMkLst>
            <pc:docMk/>
            <pc:sldMk cId="120456755" sldId="299"/>
            <ac:spMk id="34" creationId="{C161A851-2F03-4746-9F83-D0E328EA5788}"/>
          </ac:spMkLst>
        </pc:spChg>
        <pc:spChg chg="mod">
          <ac:chgData name="刘 圆圆" userId="6817d514398f027a" providerId="LiveId" clId="{40B5BEFC-7304-4A94-B54C-6C20E7D83C87}" dt="2021-07-23T07:38:16.051" v="939" actId="14100"/>
          <ac:spMkLst>
            <pc:docMk/>
            <pc:sldMk cId="120456755" sldId="299"/>
            <ac:spMk id="37" creationId="{4D396092-D777-4E13-A087-0E1C2EE874B6}"/>
          </ac:spMkLst>
        </pc:spChg>
        <pc:spChg chg="mod">
          <ac:chgData name="刘 圆圆" userId="6817d514398f027a" providerId="LiveId" clId="{40B5BEFC-7304-4A94-B54C-6C20E7D83C87}" dt="2021-07-23T07:38:16.051" v="939" actId="14100"/>
          <ac:spMkLst>
            <pc:docMk/>
            <pc:sldMk cId="120456755" sldId="299"/>
            <ac:spMk id="39" creationId="{1BF36916-949E-4B7D-A7C8-416268F5DC1E}"/>
          </ac:spMkLst>
        </pc:spChg>
        <pc:spChg chg="del mod">
          <ac:chgData name="刘 圆圆" userId="6817d514398f027a" providerId="LiveId" clId="{40B5BEFC-7304-4A94-B54C-6C20E7D83C87}" dt="2021-07-23T07:36:30.384" v="910" actId="478"/>
          <ac:spMkLst>
            <pc:docMk/>
            <pc:sldMk cId="120456755" sldId="299"/>
            <ac:spMk id="41" creationId="{53FA4E62-6CFB-47AE-BE1C-73D96663EA62}"/>
          </ac:spMkLst>
        </pc:spChg>
        <pc:spChg chg="mod">
          <ac:chgData name="刘 圆圆" userId="6817d514398f027a" providerId="LiveId" clId="{40B5BEFC-7304-4A94-B54C-6C20E7D83C87}" dt="2021-07-23T07:38:16.051" v="939" actId="14100"/>
          <ac:spMkLst>
            <pc:docMk/>
            <pc:sldMk cId="120456755" sldId="299"/>
            <ac:spMk id="42" creationId="{4CD3342E-B857-47F5-8390-545C2D21C86D}"/>
          </ac:spMkLst>
        </pc:spChg>
        <pc:spChg chg="mod">
          <ac:chgData name="刘 圆圆" userId="6817d514398f027a" providerId="LiveId" clId="{40B5BEFC-7304-4A94-B54C-6C20E7D83C87}" dt="2021-07-23T07:38:16.051" v="939" actId="14100"/>
          <ac:spMkLst>
            <pc:docMk/>
            <pc:sldMk cId="120456755" sldId="299"/>
            <ac:spMk id="43" creationId="{3082C88B-9C23-4EE9-8FB7-2F064B115BCC}"/>
          </ac:spMkLst>
        </pc:spChg>
        <pc:spChg chg="mod">
          <ac:chgData name="刘 圆圆" userId="6817d514398f027a" providerId="LiveId" clId="{40B5BEFC-7304-4A94-B54C-6C20E7D83C87}" dt="2021-07-23T07:38:16.051" v="939" actId="14100"/>
          <ac:spMkLst>
            <pc:docMk/>
            <pc:sldMk cId="120456755" sldId="299"/>
            <ac:spMk id="45" creationId="{0588C68F-A8A9-4CA3-8D77-59653613872B}"/>
          </ac:spMkLst>
        </pc:spChg>
        <pc:spChg chg="del mod">
          <ac:chgData name="刘 圆圆" userId="6817d514398f027a" providerId="LiveId" clId="{40B5BEFC-7304-4A94-B54C-6C20E7D83C87}" dt="2021-07-23T07:36:28.813" v="909" actId="478"/>
          <ac:spMkLst>
            <pc:docMk/>
            <pc:sldMk cId="120456755" sldId="299"/>
            <ac:spMk id="47" creationId="{E629EC27-9E82-436F-8F42-E8E87DD3E114}"/>
          </ac:spMkLst>
        </pc:spChg>
        <pc:spChg chg="mod">
          <ac:chgData name="刘 圆圆" userId="6817d514398f027a" providerId="LiveId" clId="{40B5BEFC-7304-4A94-B54C-6C20E7D83C87}" dt="2021-07-23T07:38:16.051" v="939" actId="14100"/>
          <ac:spMkLst>
            <pc:docMk/>
            <pc:sldMk cId="120456755" sldId="299"/>
            <ac:spMk id="48" creationId="{413D7E45-2427-47E4-BE90-ADCA745F09C5}"/>
          </ac:spMkLst>
        </pc:spChg>
        <pc:spChg chg="del mod topLvl">
          <ac:chgData name="刘 圆圆" userId="6817d514398f027a" providerId="LiveId" clId="{40B5BEFC-7304-4A94-B54C-6C20E7D83C87}" dt="2021-07-23T07:34:50.108" v="871" actId="478"/>
          <ac:spMkLst>
            <pc:docMk/>
            <pc:sldMk cId="120456755" sldId="299"/>
            <ac:spMk id="51" creationId="{39100C9B-DA30-4284-BCF3-BA055F529354}"/>
          </ac:spMkLst>
        </pc:spChg>
        <pc:spChg chg="del mod topLvl">
          <ac:chgData name="刘 圆圆" userId="6817d514398f027a" providerId="LiveId" clId="{40B5BEFC-7304-4A94-B54C-6C20E7D83C87}" dt="2021-07-23T07:34:51.238" v="872" actId="478"/>
          <ac:spMkLst>
            <pc:docMk/>
            <pc:sldMk cId="120456755" sldId="299"/>
            <ac:spMk id="52" creationId="{6DA1BEBD-E619-4063-8262-9F98AFA05709}"/>
          </ac:spMkLst>
        </pc:spChg>
        <pc:spChg chg="add mod">
          <ac:chgData name="刘 圆圆" userId="6817d514398f027a" providerId="LiveId" clId="{40B5BEFC-7304-4A94-B54C-6C20E7D83C87}" dt="2021-07-23T07:38:23.814" v="941" actId="1076"/>
          <ac:spMkLst>
            <pc:docMk/>
            <pc:sldMk cId="120456755" sldId="299"/>
            <ac:spMk id="53" creationId="{94C00F44-FA37-4324-9805-40AD21E1D4D4}"/>
          </ac:spMkLst>
        </pc:spChg>
        <pc:grpChg chg="add mod">
          <ac:chgData name="刘 圆圆" userId="6817d514398f027a" providerId="LiveId" clId="{40B5BEFC-7304-4A94-B54C-6C20E7D83C87}" dt="2021-07-23T07:38:16.051" v="939" actId="14100"/>
          <ac:grpSpMkLst>
            <pc:docMk/>
            <pc:sldMk cId="120456755" sldId="299"/>
            <ac:grpSpMk id="3" creationId="{A6DA1EBD-964C-4F65-A6C5-0405F0228620}"/>
          </ac:grpSpMkLst>
        </pc:grpChg>
        <pc:grpChg chg="mod">
          <ac:chgData name="刘 圆圆" userId="6817d514398f027a" providerId="LiveId" clId="{40B5BEFC-7304-4A94-B54C-6C20E7D83C87}" dt="2021-07-23T07:38:16.051" v="939" actId="14100"/>
          <ac:grpSpMkLst>
            <pc:docMk/>
            <pc:sldMk cId="120456755" sldId="299"/>
            <ac:grpSpMk id="4" creationId="{6C20BB1F-C98F-42B7-BDBD-BBDD22B4540D}"/>
          </ac:grpSpMkLst>
        </pc:grpChg>
        <pc:grpChg chg="mod">
          <ac:chgData name="刘 圆圆" userId="6817d514398f027a" providerId="LiveId" clId="{40B5BEFC-7304-4A94-B54C-6C20E7D83C87}" dt="2021-07-23T07:38:16.051" v="939" actId="14100"/>
          <ac:grpSpMkLst>
            <pc:docMk/>
            <pc:sldMk cId="120456755" sldId="299"/>
            <ac:grpSpMk id="5" creationId="{E4CEDCC0-D748-4F17-A1FD-67734802088D}"/>
          </ac:grpSpMkLst>
        </pc:grpChg>
        <pc:grpChg chg="del mod">
          <ac:chgData name="刘 圆圆" userId="6817d514398f027a" providerId="LiveId" clId="{40B5BEFC-7304-4A94-B54C-6C20E7D83C87}" dt="2021-07-23T07:35:09.650" v="877" actId="478"/>
          <ac:grpSpMkLst>
            <pc:docMk/>
            <pc:sldMk cId="120456755" sldId="299"/>
            <ac:grpSpMk id="6" creationId="{CB20E116-5D57-492C-B1B5-C20FE97D6358}"/>
          </ac:grpSpMkLst>
        </pc:grpChg>
        <pc:grpChg chg="mod">
          <ac:chgData name="刘 圆圆" userId="6817d514398f027a" providerId="LiveId" clId="{40B5BEFC-7304-4A94-B54C-6C20E7D83C87}" dt="2021-07-23T07:38:16.051" v="939" actId="14100"/>
          <ac:grpSpMkLst>
            <pc:docMk/>
            <pc:sldMk cId="120456755" sldId="299"/>
            <ac:grpSpMk id="7" creationId="{148CAF3B-A99A-4767-A5BA-0190574DE32C}"/>
          </ac:grpSpMkLst>
        </pc:grpChg>
        <pc:grpChg chg="del mod">
          <ac:chgData name="刘 圆圆" userId="6817d514398f027a" providerId="LiveId" clId="{40B5BEFC-7304-4A94-B54C-6C20E7D83C87}" dt="2021-07-23T07:35:06.546" v="876" actId="478"/>
          <ac:grpSpMkLst>
            <pc:docMk/>
            <pc:sldMk cId="120456755" sldId="299"/>
            <ac:grpSpMk id="8" creationId="{32A6D51D-4BF1-4C87-B411-0D3ADCF165A1}"/>
          </ac:grpSpMkLst>
        </pc:grpChg>
        <pc:grpChg chg="del mod">
          <ac:chgData name="刘 圆圆" userId="6817d514398f027a" providerId="LiveId" clId="{40B5BEFC-7304-4A94-B54C-6C20E7D83C87}" dt="2021-07-23T07:35:02.200" v="873" actId="478"/>
          <ac:grpSpMkLst>
            <pc:docMk/>
            <pc:sldMk cId="120456755" sldId="299"/>
            <ac:grpSpMk id="12" creationId="{2E6F1282-5582-4580-984C-C4D683D9DF7A}"/>
          </ac:grpSpMkLst>
        </pc:grpChg>
        <pc:grpChg chg="del mod">
          <ac:chgData name="刘 圆圆" userId="6817d514398f027a" providerId="LiveId" clId="{40B5BEFC-7304-4A94-B54C-6C20E7D83C87}" dt="2021-07-23T07:36:27.134" v="908" actId="478"/>
          <ac:grpSpMkLst>
            <pc:docMk/>
            <pc:sldMk cId="120456755" sldId="299"/>
            <ac:grpSpMk id="18" creationId="{19DFA434-CD6F-41F4-89F3-79B86B6CA585}"/>
          </ac:grpSpMkLst>
        </pc:grpChg>
        <pc:grpChg chg="mod">
          <ac:chgData name="刘 圆圆" userId="6817d514398f027a" providerId="LiveId" clId="{40B5BEFC-7304-4A94-B54C-6C20E7D83C87}" dt="2021-07-23T07:38:16.051" v="939" actId="14100"/>
          <ac:grpSpMkLst>
            <pc:docMk/>
            <pc:sldMk cId="120456755" sldId="299"/>
            <ac:grpSpMk id="21" creationId="{8BBB0586-007D-40A7-AAC8-3168724478E4}"/>
          </ac:grpSpMkLst>
        </pc:grpChg>
        <pc:grpChg chg="mod">
          <ac:chgData name="刘 圆圆" userId="6817d514398f027a" providerId="LiveId" clId="{40B5BEFC-7304-4A94-B54C-6C20E7D83C87}" dt="2021-07-23T07:38:16.051" v="939" actId="14100"/>
          <ac:grpSpMkLst>
            <pc:docMk/>
            <pc:sldMk cId="120456755" sldId="299"/>
            <ac:grpSpMk id="22" creationId="{922B7480-F0C3-4DD6-8F4C-A2D3511C2C6D}"/>
          </ac:grpSpMkLst>
        </pc:grpChg>
        <pc:grpChg chg="del mod">
          <ac:chgData name="刘 圆圆" userId="6817d514398f027a" providerId="LiveId" clId="{40B5BEFC-7304-4A94-B54C-6C20E7D83C87}" dt="2021-07-23T07:36:32.177" v="911" actId="478"/>
          <ac:grpSpMkLst>
            <pc:docMk/>
            <pc:sldMk cId="120456755" sldId="299"/>
            <ac:grpSpMk id="26" creationId="{64CABDEA-129A-49F6-8170-CBDAE7CF973D}"/>
          </ac:grpSpMkLst>
        </pc:grpChg>
        <pc:grpChg chg="del mod">
          <ac:chgData name="刘 圆圆" userId="6817d514398f027a" providerId="LiveId" clId="{40B5BEFC-7304-4A94-B54C-6C20E7D83C87}" dt="2021-07-23T07:36:25.364" v="907" actId="478"/>
          <ac:grpSpMkLst>
            <pc:docMk/>
            <pc:sldMk cId="120456755" sldId="299"/>
            <ac:grpSpMk id="32" creationId="{0CD3F013-524C-4FB1-920C-2D38FAE5246B}"/>
          </ac:grpSpMkLst>
        </pc:grpChg>
        <pc:grpChg chg="mod">
          <ac:chgData name="刘 圆圆" userId="6817d514398f027a" providerId="LiveId" clId="{40B5BEFC-7304-4A94-B54C-6C20E7D83C87}" dt="2021-07-23T07:38:16.051" v="939" actId="14100"/>
          <ac:grpSpMkLst>
            <pc:docMk/>
            <pc:sldMk cId="120456755" sldId="299"/>
            <ac:grpSpMk id="35" creationId="{6C02969D-53FC-4303-9401-6A58C9D2C82B}"/>
          </ac:grpSpMkLst>
        </pc:grpChg>
        <pc:grpChg chg="mod">
          <ac:chgData name="刘 圆圆" userId="6817d514398f027a" providerId="LiveId" clId="{40B5BEFC-7304-4A94-B54C-6C20E7D83C87}" dt="2021-07-23T07:38:16.051" v="939" actId="14100"/>
          <ac:grpSpMkLst>
            <pc:docMk/>
            <pc:sldMk cId="120456755" sldId="299"/>
            <ac:grpSpMk id="36" creationId="{D126CB42-5B6B-413E-A388-8743766740D8}"/>
          </ac:grpSpMkLst>
        </pc:grpChg>
        <pc:grpChg chg="del mod">
          <ac:chgData name="刘 圆圆" userId="6817d514398f027a" providerId="LiveId" clId="{40B5BEFC-7304-4A94-B54C-6C20E7D83C87}" dt="2021-07-23T07:36:30.384" v="910" actId="478"/>
          <ac:grpSpMkLst>
            <pc:docMk/>
            <pc:sldMk cId="120456755" sldId="299"/>
            <ac:grpSpMk id="40" creationId="{1F3F22AE-124A-4CCE-AD1B-3F6B110B82B4}"/>
          </ac:grpSpMkLst>
        </pc:grpChg>
        <pc:grpChg chg="del mod">
          <ac:chgData name="刘 圆圆" userId="6817d514398f027a" providerId="LiveId" clId="{40B5BEFC-7304-4A94-B54C-6C20E7D83C87}" dt="2021-07-23T07:36:28.813" v="909" actId="478"/>
          <ac:grpSpMkLst>
            <pc:docMk/>
            <pc:sldMk cId="120456755" sldId="299"/>
            <ac:grpSpMk id="46" creationId="{454BF803-B211-4F85-81E6-4030A69E3F9E}"/>
          </ac:grpSpMkLst>
        </pc:grpChg>
        <pc:grpChg chg="add del mod">
          <ac:chgData name="刘 圆圆" userId="6817d514398f027a" providerId="LiveId" clId="{40B5BEFC-7304-4A94-B54C-6C20E7D83C87}" dt="2021-07-23T07:34:47.639" v="870" actId="165"/>
          <ac:grpSpMkLst>
            <pc:docMk/>
            <pc:sldMk cId="120456755" sldId="299"/>
            <ac:grpSpMk id="49" creationId="{DBBE12AC-2668-4EB6-9DBC-6AAEB94E2133}"/>
          </ac:grpSpMkLst>
        </pc:grpChg>
        <pc:picChg chg="mod topLvl">
          <ac:chgData name="刘 圆圆" userId="6817d514398f027a" providerId="LiveId" clId="{40B5BEFC-7304-4A94-B54C-6C20E7D83C87}" dt="2021-07-23T07:34:47.639" v="870" actId="165"/>
          <ac:picMkLst>
            <pc:docMk/>
            <pc:sldMk cId="120456755" sldId="299"/>
            <ac:picMk id="50" creationId="{E74641C1-70A8-4A89-AA40-1A061B1C10B3}"/>
          </ac:picMkLst>
        </pc:picChg>
        <pc:cxnChg chg="del mod">
          <ac:chgData name="刘 圆圆" userId="6817d514398f027a" providerId="LiveId" clId="{40B5BEFC-7304-4A94-B54C-6C20E7D83C87}" dt="2021-07-23T07:35:09.650" v="877" actId="478"/>
          <ac:cxnSpMkLst>
            <pc:docMk/>
            <pc:sldMk cId="120456755" sldId="299"/>
            <ac:cxnSpMk id="10" creationId="{B608FC46-12F3-4FDA-8FC6-776FF0F79720}"/>
          </ac:cxnSpMkLst>
        </pc:cxnChg>
        <pc:cxnChg chg="mod">
          <ac:chgData name="刘 圆圆" userId="6817d514398f027a" providerId="LiveId" clId="{40B5BEFC-7304-4A94-B54C-6C20E7D83C87}" dt="2021-07-23T07:38:16.051" v="939" actId="14100"/>
          <ac:cxnSpMkLst>
            <pc:docMk/>
            <pc:sldMk cId="120456755" sldId="299"/>
            <ac:cxnSpMk id="16" creationId="{A9628AFC-DF70-433C-8CEC-1615966852A1}"/>
          </ac:cxnSpMkLst>
        </pc:cxnChg>
        <pc:cxnChg chg="mod">
          <ac:chgData name="刘 圆圆" userId="6817d514398f027a" providerId="LiveId" clId="{40B5BEFC-7304-4A94-B54C-6C20E7D83C87}" dt="2021-07-23T07:38:16.051" v="939" actId="14100"/>
          <ac:cxnSpMkLst>
            <pc:docMk/>
            <pc:sldMk cId="120456755" sldId="299"/>
            <ac:cxnSpMk id="24" creationId="{758CF7BD-0C48-450C-9C78-A1CF4C96E613}"/>
          </ac:cxnSpMkLst>
        </pc:cxnChg>
        <pc:cxnChg chg="mod">
          <ac:chgData name="刘 圆圆" userId="6817d514398f027a" providerId="LiveId" clId="{40B5BEFC-7304-4A94-B54C-6C20E7D83C87}" dt="2021-07-23T07:38:16.051" v="939" actId="14100"/>
          <ac:cxnSpMkLst>
            <pc:docMk/>
            <pc:sldMk cId="120456755" sldId="299"/>
            <ac:cxnSpMk id="30" creationId="{65319A74-C648-49F2-B428-C185E49ED196}"/>
          </ac:cxnSpMkLst>
        </pc:cxnChg>
        <pc:cxnChg chg="mod">
          <ac:chgData name="刘 圆圆" userId="6817d514398f027a" providerId="LiveId" clId="{40B5BEFC-7304-4A94-B54C-6C20E7D83C87}" dt="2021-07-23T07:38:16.051" v="939" actId="14100"/>
          <ac:cxnSpMkLst>
            <pc:docMk/>
            <pc:sldMk cId="120456755" sldId="299"/>
            <ac:cxnSpMk id="38" creationId="{CC4D68E8-74DD-4EC3-BA5E-394727921560}"/>
          </ac:cxnSpMkLst>
        </pc:cxnChg>
        <pc:cxnChg chg="mod">
          <ac:chgData name="刘 圆圆" userId="6817d514398f027a" providerId="LiveId" clId="{40B5BEFC-7304-4A94-B54C-6C20E7D83C87}" dt="2021-07-23T07:38:16.051" v="939" actId="14100"/>
          <ac:cxnSpMkLst>
            <pc:docMk/>
            <pc:sldMk cId="120456755" sldId="299"/>
            <ac:cxnSpMk id="44" creationId="{1CB1D8B4-768F-4867-8F9A-9A0D2B2F3408}"/>
          </ac:cxnSpMkLst>
        </pc:cxnChg>
      </pc:sldChg>
      <pc:sldChg chg="addSp delSp modSp new del mod">
        <pc:chgData name="刘 圆圆" userId="6817d514398f027a" providerId="LiveId" clId="{40B5BEFC-7304-4A94-B54C-6C20E7D83C87}" dt="2021-07-23T09:32:47.802" v="1378" actId="47"/>
        <pc:sldMkLst>
          <pc:docMk/>
          <pc:sldMk cId="488171291" sldId="299"/>
        </pc:sldMkLst>
        <pc:spChg chg="del">
          <ac:chgData name="刘 圆圆" userId="6817d514398f027a" providerId="LiveId" clId="{40B5BEFC-7304-4A94-B54C-6C20E7D83C87}" dt="2021-07-23T09:22:32.621" v="1309" actId="478"/>
          <ac:spMkLst>
            <pc:docMk/>
            <pc:sldMk cId="488171291" sldId="299"/>
            <ac:spMk id="2" creationId="{6366E15A-9253-4E89-8562-651DA501AA1B}"/>
          </ac:spMkLst>
        </pc:spChg>
        <pc:spChg chg="mod">
          <ac:chgData name="刘 圆圆" userId="6817d514398f027a" providerId="LiveId" clId="{40B5BEFC-7304-4A94-B54C-6C20E7D83C87}" dt="2021-07-23T09:26:52.969" v="1334" actId="1076"/>
          <ac:spMkLst>
            <pc:docMk/>
            <pc:sldMk cId="488171291" sldId="299"/>
            <ac:spMk id="5" creationId="{29A8FE2C-6779-4FAC-B411-BAE8AD6C6828}"/>
          </ac:spMkLst>
        </pc:spChg>
        <pc:spChg chg="mod">
          <ac:chgData name="刘 圆圆" userId="6817d514398f027a" providerId="LiveId" clId="{40B5BEFC-7304-4A94-B54C-6C20E7D83C87}" dt="2021-07-23T09:26:52.969" v="1334" actId="1076"/>
          <ac:spMkLst>
            <pc:docMk/>
            <pc:sldMk cId="488171291" sldId="299"/>
            <ac:spMk id="6" creationId="{D4AED44C-C865-44CD-BD73-0594BCA6C89E}"/>
          </ac:spMkLst>
        </pc:spChg>
        <pc:spChg chg="mod">
          <ac:chgData name="刘 圆圆" userId="6817d514398f027a" providerId="LiveId" clId="{40B5BEFC-7304-4A94-B54C-6C20E7D83C87}" dt="2021-07-23T09:26:52.969" v="1334" actId="1076"/>
          <ac:spMkLst>
            <pc:docMk/>
            <pc:sldMk cId="488171291" sldId="299"/>
            <ac:spMk id="7" creationId="{584B34CB-5194-422D-86DE-3E5021A22A8F}"/>
          </ac:spMkLst>
        </pc:spChg>
        <pc:spChg chg="mod">
          <ac:chgData name="刘 圆圆" userId="6817d514398f027a" providerId="LiveId" clId="{40B5BEFC-7304-4A94-B54C-6C20E7D83C87}" dt="2021-07-23T09:26:52.969" v="1334" actId="1076"/>
          <ac:spMkLst>
            <pc:docMk/>
            <pc:sldMk cId="488171291" sldId="299"/>
            <ac:spMk id="8" creationId="{06B677B8-1CCC-46A5-9472-30010BF8C141}"/>
          </ac:spMkLst>
        </pc:spChg>
        <pc:spChg chg="del mod">
          <ac:chgData name="刘 圆圆" userId="6817d514398f027a" providerId="LiveId" clId="{40B5BEFC-7304-4A94-B54C-6C20E7D83C87}" dt="2021-07-23T09:25:53.731" v="1318" actId="478"/>
          <ac:spMkLst>
            <pc:docMk/>
            <pc:sldMk cId="488171291" sldId="299"/>
            <ac:spMk id="9" creationId="{29DF07CC-10CC-4A07-9F7B-7A7E64027782}"/>
          </ac:spMkLst>
        </pc:spChg>
        <pc:spChg chg="del mod">
          <ac:chgData name="刘 圆圆" userId="6817d514398f027a" providerId="LiveId" clId="{40B5BEFC-7304-4A94-B54C-6C20E7D83C87}" dt="2021-07-23T09:25:58.761" v="1321" actId="478"/>
          <ac:spMkLst>
            <pc:docMk/>
            <pc:sldMk cId="488171291" sldId="299"/>
            <ac:spMk id="10" creationId="{A5744E59-54EE-4983-AA2D-7A684EB7C91B}"/>
          </ac:spMkLst>
        </pc:spChg>
        <pc:spChg chg="del mod">
          <ac:chgData name="刘 圆圆" userId="6817d514398f027a" providerId="LiveId" clId="{40B5BEFC-7304-4A94-B54C-6C20E7D83C87}" dt="2021-07-23T09:25:57.328" v="1320" actId="478"/>
          <ac:spMkLst>
            <pc:docMk/>
            <pc:sldMk cId="488171291" sldId="299"/>
            <ac:spMk id="11" creationId="{6C4B8917-6BAC-4254-A817-24E2EC23052C}"/>
          </ac:spMkLst>
        </pc:spChg>
        <pc:spChg chg="del mod">
          <ac:chgData name="刘 圆圆" userId="6817d514398f027a" providerId="LiveId" clId="{40B5BEFC-7304-4A94-B54C-6C20E7D83C87}" dt="2021-07-23T09:25:55.756" v="1319" actId="478"/>
          <ac:spMkLst>
            <pc:docMk/>
            <pc:sldMk cId="488171291" sldId="299"/>
            <ac:spMk id="12" creationId="{2392E173-C719-4F1B-8550-CF2B8EDF3CFA}"/>
          </ac:spMkLst>
        </pc:spChg>
        <pc:spChg chg="del mod">
          <ac:chgData name="刘 圆圆" userId="6817d514398f027a" providerId="LiveId" clId="{40B5BEFC-7304-4A94-B54C-6C20E7D83C87}" dt="2021-07-23T09:26:00.220" v="1322" actId="478"/>
          <ac:spMkLst>
            <pc:docMk/>
            <pc:sldMk cId="488171291" sldId="299"/>
            <ac:spMk id="13" creationId="{A0F0490C-36D7-4A96-858B-3806F7CEE4A6}"/>
          </ac:spMkLst>
        </pc:spChg>
        <pc:spChg chg="del mod">
          <ac:chgData name="刘 圆圆" userId="6817d514398f027a" providerId="LiveId" clId="{40B5BEFC-7304-4A94-B54C-6C20E7D83C87}" dt="2021-07-23T09:26:04.321" v="1325" actId="478"/>
          <ac:spMkLst>
            <pc:docMk/>
            <pc:sldMk cId="488171291" sldId="299"/>
            <ac:spMk id="14" creationId="{30D287A6-03C9-40E3-9EDC-768C6FEE3837}"/>
          </ac:spMkLst>
        </pc:spChg>
        <pc:spChg chg="del mod">
          <ac:chgData name="刘 圆圆" userId="6817d514398f027a" providerId="LiveId" clId="{40B5BEFC-7304-4A94-B54C-6C20E7D83C87}" dt="2021-07-23T09:26:02.921" v="1324" actId="478"/>
          <ac:spMkLst>
            <pc:docMk/>
            <pc:sldMk cId="488171291" sldId="299"/>
            <ac:spMk id="15" creationId="{FA2ED7CB-9CD2-4A31-8A82-868B50A05293}"/>
          </ac:spMkLst>
        </pc:spChg>
        <pc:spChg chg="del mod">
          <ac:chgData name="刘 圆圆" userId="6817d514398f027a" providerId="LiveId" clId="{40B5BEFC-7304-4A94-B54C-6C20E7D83C87}" dt="2021-07-23T09:26:01.549" v="1323" actId="478"/>
          <ac:spMkLst>
            <pc:docMk/>
            <pc:sldMk cId="488171291" sldId="299"/>
            <ac:spMk id="16" creationId="{03C9006F-24EA-449B-82DD-3E7D0EE587C9}"/>
          </ac:spMkLst>
        </pc:spChg>
        <pc:spChg chg="del mod">
          <ac:chgData name="刘 圆圆" userId="6817d514398f027a" providerId="LiveId" clId="{40B5BEFC-7304-4A94-B54C-6C20E7D83C87}" dt="2021-07-23T09:26:07.343" v="1327" actId="478"/>
          <ac:spMkLst>
            <pc:docMk/>
            <pc:sldMk cId="488171291" sldId="299"/>
            <ac:spMk id="17" creationId="{05FEE441-C640-4909-AB15-823676B07874}"/>
          </ac:spMkLst>
        </pc:spChg>
        <pc:spChg chg="del mod">
          <ac:chgData name="刘 圆圆" userId="6817d514398f027a" providerId="LiveId" clId="{40B5BEFC-7304-4A94-B54C-6C20E7D83C87}" dt="2021-07-23T09:26:10.013" v="1329" actId="478"/>
          <ac:spMkLst>
            <pc:docMk/>
            <pc:sldMk cId="488171291" sldId="299"/>
            <ac:spMk id="18" creationId="{E5D9B546-2FAE-42F6-98D7-83BF8E8BDD79}"/>
          </ac:spMkLst>
        </pc:spChg>
        <pc:spChg chg="del mod">
          <ac:chgData name="刘 圆圆" userId="6817d514398f027a" providerId="LiveId" clId="{40B5BEFC-7304-4A94-B54C-6C20E7D83C87}" dt="2021-07-23T09:26:08.714" v="1328" actId="478"/>
          <ac:spMkLst>
            <pc:docMk/>
            <pc:sldMk cId="488171291" sldId="299"/>
            <ac:spMk id="19" creationId="{DFFDEB9C-0F18-4ADD-B897-7965915F8F07}"/>
          </ac:spMkLst>
        </pc:spChg>
        <pc:spChg chg="del mod">
          <ac:chgData name="刘 圆圆" userId="6817d514398f027a" providerId="LiveId" clId="{40B5BEFC-7304-4A94-B54C-6C20E7D83C87}" dt="2021-07-23T09:26:06.117" v="1326" actId="478"/>
          <ac:spMkLst>
            <pc:docMk/>
            <pc:sldMk cId="488171291" sldId="299"/>
            <ac:spMk id="20" creationId="{B3722327-0741-4A0D-BD78-9B9C1C4D0CA1}"/>
          </ac:spMkLst>
        </pc:spChg>
        <pc:spChg chg="mod">
          <ac:chgData name="刘 圆圆" userId="6817d514398f027a" providerId="LiveId" clId="{40B5BEFC-7304-4A94-B54C-6C20E7D83C87}" dt="2021-07-23T09:24:51.264" v="1311"/>
          <ac:spMkLst>
            <pc:docMk/>
            <pc:sldMk cId="488171291" sldId="299"/>
            <ac:spMk id="21" creationId="{56CB0532-7680-44E7-BCF3-85957F08E824}"/>
          </ac:spMkLst>
        </pc:spChg>
        <pc:spChg chg="mod">
          <ac:chgData name="刘 圆圆" userId="6817d514398f027a" providerId="LiveId" clId="{40B5BEFC-7304-4A94-B54C-6C20E7D83C87}" dt="2021-07-23T09:24:51.264" v="1311"/>
          <ac:spMkLst>
            <pc:docMk/>
            <pc:sldMk cId="488171291" sldId="299"/>
            <ac:spMk id="22" creationId="{55E790F9-7FF8-4DAE-8913-00566827FF15}"/>
          </ac:spMkLst>
        </pc:spChg>
        <pc:spChg chg="mod">
          <ac:chgData name="刘 圆圆" userId="6817d514398f027a" providerId="LiveId" clId="{40B5BEFC-7304-4A94-B54C-6C20E7D83C87}" dt="2021-07-23T09:24:51.264" v="1311"/>
          <ac:spMkLst>
            <pc:docMk/>
            <pc:sldMk cId="488171291" sldId="299"/>
            <ac:spMk id="23" creationId="{89DBA47C-84A4-46B9-81D5-03780C161582}"/>
          </ac:spMkLst>
        </pc:spChg>
        <pc:spChg chg="mod">
          <ac:chgData name="刘 圆圆" userId="6817d514398f027a" providerId="LiveId" clId="{40B5BEFC-7304-4A94-B54C-6C20E7D83C87}" dt="2021-07-23T09:24:51.264" v="1311"/>
          <ac:spMkLst>
            <pc:docMk/>
            <pc:sldMk cId="488171291" sldId="299"/>
            <ac:spMk id="24" creationId="{7B523FD4-369E-4FF4-B8BF-FAAB7758272F}"/>
          </ac:spMkLst>
        </pc:spChg>
        <pc:spChg chg="del mod">
          <ac:chgData name="刘 圆圆" userId="6817d514398f027a" providerId="LiveId" clId="{40B5BEFC-7304-4A94-B54C-6C20E7D83C87}" dt="2021-07-23T09:24:54.171" v="1312" actId="478"/>
          <ac:spMkLst>
            <pc:docMk/>
            <pc:sldMk cId="488171291" sldId="299"/>
            <ac:spMk id="25" creationId="{04A5D460-0A97-40E8-B6B7-AAEC60FEDAA2}"/>
          </ac:spMkLst>
        </pc:spChg>
        <pc:spChg chg="del mod">
          <ac:chgData name="刘 圆圆" userId="6817d514398f027a" providerId="LiveId" clId="{40B5BEFC-7304-4A94-B54C-6C20E7D83C87}" dt="2021-07-23T09:26:13.434" v="1331" actId="478"/>
          <ac:spMkLst>
            <pc:docMk/>
            <pc:sldMk cId="488171291" sldId="299"/>
            <ac:spMk id="26" creationId="{7F2E70CB-EA93-4E6E-9117-23362C3C0778}"/>
          </ac:spMkLst>
        </pc:spChg>
        <pc:spChg chg="del mod">
          <ac:chgData name="刘 圆圆" userId="6817d514398f027a" providerId="LiveId" clId="{40B5BEFC-7304-4A94-B54C-6C20E7D83C87}" dt="2021-07-23T09:26:16.316" v="1333" actId="478"/>
          <ac:spMkLst>
            <pc:docMk/>
            <pc:sldMk cId="488171291" sldId="299"/>
            <ac:spMk id="27" creationId="{458814E9-9345-47BF-8625-7717F6958F6C}"/>
          </ac:spMkLst>
        </pc:spChg>
        <pc:spChg chg="del mod">
          <ac:chgData name="刘 圆圆" userId="6817d514398f027a" providerId="LiveId" clId="{40B5BEFC-7304-4A94-B54C-6C20E7D83C87}" dt="2021-07-23T09:26:14.922" v="1332" actId="478"/>
          <ac:spMkLst>
            <pc:docMk/>
            <pc:sldMk cId="488171291" sldId="299"/>
            <ac:spMk id="28" creationId="{A6194783-0343-47B4-A385-69C34434A2A1}"/>
          </ac:spMkLst>
        </pc:spChg>
        <pc:spChg chg="del mod">
          <ac:chgData name="刘 圆圆" userId="6817d514398f027a" providerId="LiveId" clId="{40B5BEFC-7304-4A94-B54C-6C20E7D83C87}" dt="2021-07-23T09:26:11.532" v="1330" actId="478"/>
          <ac:spMkLst>
            <pc:docMk/>
            <pc:sldMk cId="488171291" sldId="299"/>
            <ac:spMk id="29" creationId="{E503AD61-3EB4-4E5A-9562-6ADF80FF32B3}"/>
          </ac:spMkLst>
        </pc:spChg>
        <pc:grpChg chg="add mod">
          <ac:chgData name="刘 圆圆" userId="6817d514398f027a" providerId="LiveId" clId="{40B5BEFC-7304-4A94-B54C-6C20E7D83C87}" dt="2021-07-23T09:24:51.264" v="1311"/>
          <ac:grpSpMkLst>
            <pc:docMk/>
            <pc:sldMk cId="488171291" sldId="299"/>
            <ac:grpSpMk id="4" creationId="{30186DE5-F52E-4275-8DFB-A9F3F8AEBE38}"/>
          </ac:grpSpMkLst>
        </pc:grpChg>
        <pc:picChg chg="add mod">
          <ac:chgData name="刘 圆圆" userId="6817d514398f027a" providerId="LiveId" clId="{40B5BEFC-7304-4A94-B54C-6C20E7D83C87}" dt="2021-07-23T09:22:38.215" v="1310"/>
          <ac:picMkLst>
            <pc:docMk/>
            <pc:sldMk cId="488171291" sldId="299"/>
            <ac:picMk id="3" creationId="{5A02C9A0-C9FF-474D-AB2F-2B7CF4F4AE5E}"/>
          </ac:picMkLst>
        </pc:picChg>
        <pc:picChg chg="add mod">
          <ac:chgData name="刘 圆圆" userId="6817d514398f027a" providerId="LiveId" clId="{40B5BEFC-7304-4A94-B54C-6C20E7D83C87}" dt="2021-07-23T09:27:53.381" v="1352" actId="1076"/>
          <ac:picMkLst>
            <pc:docMk/>
            <pc:sldMk cId="488171291" sldId="299"/>
            <ac:picMk id="31" creationId="{8840B889-77D2-4813-97DF-E31829E41255}"/>
          </ac:picMkLst>
        </pc:picChg>
      </pc:sldChg>
      <pc:sldChg chg="addSp delSp modSp new mod">
        <pc:chgData name="刘 圆圆" userId="6817d514398f027a" providerId="LiveId" clId="{40B5BEFC-7304-4A94-B54C-6C20E7D83C87}" dt="2021-07-23T09:32:58.850" v="1379" actId="404"/>
        <pc:sldMkLst>
          <pc:docMk/>
          <pc:sldMk cId="3137522458" sldId="300"/>
        </pc:sldMkLst>
        <pc:spChg chg="del">
          <ac:chgData name="刘 圆圆" userId="6817d514398f027a" providerId="LiveId" clId="{40B5BEFC-7304-4A94-B54C-6C20E7D83C87}" dt="2021-07-23T09:28:24.325" v="1354" actId="478"/>
          <ac:spMkLst>
            <pc:docMk/>
            <pc:sldMk cId="3137522458" sldId="300"/>
            <ac:spMk id="2" creationId="{F248B033-759F-4747-AF0C-B6BEE53CA3B4}"/>
          </ac:spMkLst>
        </pc:spChg>
        <pc:spChg chg="mod">
          <ac:chgData name="刘 圆圆" userId="6817d514398f027a" providerId="LiveId" clId="{40B5BEFC-7304-4A94-B54C-6C20E7D83C87}" dt="2021-07-23T09:32:58.850" v="1379" actId="404"/>
          <ac:spMkLst>
            <pc:docMk/>
            <pc:sldMk cId="3137522458" sldId="300"/>
            <ac:spMk id="5" creationId="{27D6B247-DF80-4E56-9DD8-545F63536FB1}"/>
          </ac:spMkLst>
        </pc:spChg>
        <pc:spChg chg="mod">
          <ac:chgData name="刘 圆圆" userId="6817d514398f027a" providerId="LiveId" clId="{40B5BEFC-7304-4A94-B54C-6C20E7D83C87}" dt="2021-07-23T09:31:56.919" v="1376" actId="14100"/>
          <ac:spMkLst>
            <pc:docMk/>
            <pc:sldMk cId="3137522458" sldId="300"/>
            <ac:spMk id="6" creationId="{5ED1CA29-0BA1-4F91-BE52-DC13145271D9}"/>
          </ac:spMkLst>
        </pc:spChg>
        <pc:spChg chg="mod">
          <ac:chgData name="刘 圆圆" userId="6817d514398f027a" providerId="LiveId" clId="{40B5BEFC-7304-4A94-B54C-6C20E7D83C87}" dt="2021-07-23T09:31:56.919" v="1376" actId="14100"/>
          <ac:spMkLst>
            <pc:docMk/>
            <pc:sldMk cId="3137522458" sldId="300"/>
            <ac:spMk id="7" creationId="{91C31163-B85F-426B-AE7D-8A852CBE848B}"/>
          </ac:spMkLst>
        </pc:spChg>
        <pc:spChg chg="mod">
          <ac:chgData name="刘 圆圆" userId="6817d514398f027a" providerId="LiveId" clId="{40B5BEFC-7304-4A94-B54C-6C20E7D83C87}" dt="2021-07-23T09:31:56.919" v="1376" actId="14100"/>
          <ac:spMkLst>
            <pc:docMk/>
            <pc:sldMk cId="3137522458" sldId="300"/>
            <ac:spMk id="8" creationId="{56CC2E05-0640-4B52-8F8F-B5FF95438F7E}"/>
          </ac:spMkLst>
        </pc:spChg>
        <pc:spChg chg="mod">
          <ac:chgData name="刘 圆圆" userId="6817d514398f027a" providerId="LiveId" clId="{40B5BEFC-7304-4A94-B54C-6C20E7D83C87}" dt="2021-07-23T09:31:56.919" v="1376" actId="14100"/>
          <ac:spMkLst>
            <pc:docMk/>
            <pc:sldMk cId="3137522458" sldId="300"/>
            <ac:spMk id="9" creationId="{2FB7525E-9036-4208-AC04-1F84C8DD076D}"/>
          </ac:spMkLst>
        </pc:spChg>
        <pc:spChg chg="mod">
          <ac:chgData name="刘 圆圆" userId="6817d514398f027a" providerId="LiveId" clId="{40B5BEFC-7304-4A94-B54C-6C20E7D83C87}" dt="2021-07-23T09:31:56.919" v="1376" actId="14100"/>
          <ac:spMkLst>
            <pc:docMk/>
            <pc:sldMk cId="3137522458" sldId="300"/>
            <ac:spMk id="10" creationId="{399AA5D1-06B0-4D12-95DD-5132EE47BB79}"/>
          </ac:spMkLst>
        </pc:spChg>
        <pc:spChg chg="mod">
          <ac:chgData name="刘 圆圆" userId="6817d514398f027a" providerId="LiveId" clId="{40B5BEFC-7304-4A94-B54C-6C20E7D83C87}" dt="2021-07-23T09:31:56.919" v="1376" actId="14100"/>
          <ac:spMkLst>
            <pc:docMk/>
            <pc:sldMk cId="3137522458" sldId="300"/>
            <ac:spMk id="11" creationId="{B588C42A-C527-4E2F-AF2D-2D4A13A23647}"/>
          </ac:spMkLst>
        </pc:spChg>
        <pc:spChg chg="mod">
          <ac:chgData name="刘 圆圆" userId="6817d514398f027a" providerId="LiveId" clId="{40B5BEFC-7304-4A94-B54C-6C20E7D83C87}" dt="2021-07-23T09:31:56.919" v="1376" actId="14100"/>
          <ac:spMkLst>
            <pc:docMk/>
            <pc:sldMk cId="3137522458" sldId="300"/>
            <ac:spMk id="12" creationId="{FDD5D891-EC6F-43AE-A357-48A5AE013AE0}"/>
          </ac:spMkLst>
        </pc:spChg>
        <pc:spChg chg="mod">
          <ac:chgData name="刘 圆圆" userId="6817d514398f027a" providerId="LiveId" clId="{40B5BEFC-7304-4A94-B54C-6C20E7D83C87}" dt="2021-07-23T09:31:56.919" v="1376" actId="14100"/>
          <ac:spMkLst>
            <pc:docMk/>
            <pc:sldMk cId="3137522458" sldId="300"/>
            <ac:spMk id="13" creationId="{B3852A0F-B209-4E7A-8ABA-48232E328B21}"/>
          </ac:spMkLst>
        </pc:spChg>
        <pc:spChg chg="mod">
          <ac:chgData name="刘 圆圆" userId="6817d514398f027a" providerId="LiveId" clId="{40B5BEFC-7304-4A94-B54C-6C20E7D83C87}" dt="2021-07-23T09:31:56.919" v="1376" actId="14100"/>
          <ac:spMkLst>
            <pc:docMk/>
            <pc:sldMk cId="3137522458" sldId="300"/>
            <ac:spMk id="14" creationId="{86FF2B86-644E-4F4D-9F59-B2D243FD4CC8}"/>
          </ac:spMkLst>
        </pc:spChg>
        <pc:spChg chg="mod">
          <ac:chgData name="刘 圆圆" userId="6817d514398f027a" providerId="LiveId" clId="{40B5BEFC-7304-4A94-B54C-6C20E7D83C87}" dt="2021-07-23T09:31:56.919" v="1376" actId="14100"/>
          <ac:spMkLst>
            <pc:docMk/>
            <pc:sldMk cId="3137522458" sldId="300"/>
            <ac:spMk id="15" creationId="{8F906263-B6AA-4BC6-B140-32AE22F0586D}"/>
          </ac:spMkLst>
        </pc:spChg>
        <pc:spChg chg="mod">
          <ac:chgData name="刘 圆圆" userId="6817d514398f027a" providerId="LiveId" clId="{40B5BEFC-7304-4A94-B54C-6C20E7D83C87}" dt="2021-07-23T09:31:56.919" v="1376" actId="14100"/>
          <ac:spMkLst>
            <pc:docMk/>
            <pc:sldMk cId="3137522458" sldId="300"/>
            <ac:spMk id="16" creationId="{A746E908-AA52-4D86-AA32-24949161C581}"/>
          </ac:spMkLst>
        </pc:spChg>
        <pc:spChg chg="mod">
          <ac:chgData name="刘 圆圆" userId="6817d514398f027a" providerId="LiveId" clId="{40B5BEFC-7304-4A94-B54C-6C20E7D83C87}" dt="2021-07-23T09:31:56.919" v="1376" actId="14100"/>
          <ac:spMkLst>
            <pc:docMk/>
            <pc:sldMk cId="3137522458" sldId="300"/>
            <ac:spMk id="17" creationId="{52085531-B7B1-4D34-A57A-8A63399E500F}"/>
          </ac:spMkLst>
        </pc:spChg>
        <pc:spChg chg="mod">
          <ac:chgData name="刘 圆圆" userId="6817d514398f027a" providerId="LiveId" clId="{40B5BEFC-7304-4A94-B54C-6C20E7D83C87}" dt="2021-07-23T09:31:56.919" v="1376" actId="14100"/>
          <ac:spMkLst>
            <pc:docMk/>
            <pc:sldMk cId="3137522458" sldId="300"/>
            <ac:spMk id="18" creationId="{D77AFDAE-8A58-425A-B6ED-44460DD6287B}"/>
          </ac:spMkLst>
        </pc:spChg>
        <pc:spChg chg="mod">
          <ac:chgData name="刘 圆圆" userId="6817d514398f027a" providerId="LiveId" clId="{40B5BEFC-7304-4A94-B54C-6C20E7D83C87}" dt="2021-07-23T09:31:56.919" v="1376" actId="14100"/>
          <ac:spMkLst>
            <pc:docMk/>
            <pc:sldMk cId="3137522458" sldId="300"/>
            <ac:spMk id="19" creationId="{5750E7A6-4F38-48C1-98EE-183CCBB2A143}"/>
          </ac:spMkLst>
        </pc:spChg>
        <pc:spChg chg="mod">
          <ac:chgData name="刘 圆圆" userId="6817d514398f027a" providerId="LiveId" clId="{40B5BEFC-7304-4A94-B54C-6C20E7D83C87}" dt="2021-07-23T09:31:56.919" v="1376" actId="14100"/>
          <ac:spMkLst>
            <pc:docMk/>
            <pc:sldMk cId="3137522458" sldId="300"/>
            <ac:spMk id="20" creationId="{1CF66BA1-D6A3-4666-9FA3-3DED92269B34}"/>
          </ac:spMkLst>
        </pc:spChg>
        <pc:spChg chg="mod">
          <ac:chgData name="刘 圆圆" userId="6817d514398f027a" providerId="LiveId" clId="{40B5BEFC-7304-4A94-B54C-6C20E7D83C87}" dt="2021-07-23T09:31:56.919" v="1376" actId="14100"/>
          <ac:spMkLst>
            <pc:docMk/>
            <pc:sldMk cId="3137522458" sldId="300"/>
            <ac:spMk id="21" creationId="{0E3985D8-2AE0-4125-A0C7-B63FAE12F4B7}"/>
          </ac:spMkLst>
        </pc:spChg>
        <pc:spChg chg="mod">
          <ac:chgData name="刘 圆圆" userId="6817d514398f027a" providerId="LiveId" clId="{40B5BEFC-7304-4A94-B54C-6C20E7D83C87}" dt="2021-07-23T09:31:56.919" v="1376" actId="14100"/>
          <ac:spMkLst>
            <pc:docMk/>
            <pc:sldMk cId="3137522458" sldId="300"/>
            <ac:spMk id="22" creationId="{D8FA642C-EF7E-4EB4-A1E9-F1ED6DD5199A}"/>
          </ac:spMkLst>
        </pc:spChg>
        <pc:spChg chg="mod">
          <ac:chgData name="刘 圆圆" userId="6817d514398f027a" providerId="LiveId" clId="{40B5BEFC-7304-4A94-B54C-6C20E7D83C87}" dt="2021-07-23T09:31:56.919" v="1376" actId="14100"/>
          <ac:spMkLst>
            <pc:docMk/>
            <pc:sldMk cId="3137522458" sldId="300"/>
            <ac:spMk id="23" creationId="{19BF8D19-01A8-49C3-B9BB-CB42FD092D66}"/>
          </ac:spMkLst>
        </pc:spChg>
        <pc:spChg chg="mod">
          <ac:chgData name="刘 圆圆" userId="6817d514398f027a" providerId="LiveId" clId="{40B5BEFC-7304-4A94-B54C-6C20E7D83C87}" dt="2021-07-23T09:31:56.919" v="1376" actId="14100"/>
          <ac:spMkLst>
            <pc:docMk/>
            <pc:sldMk cId="3137522458" sldId="300"/>
            <ac:spMk id="24" creationId="{49A8F805-90D8-4405-A17F-DA4ACB9E69EF}"/>
          </ac:spMkLst>
        </pc:spChg>
        <pc:spChg chg="del mod">
          <ac:chgData name="刘 圆圆" userId="6817d514398f027a" providerId="LiveId" clId="{40B5BEFC-7304-4A94-B54C-6C20E7D83C87}" dt="2021-07-23T09:30:46.136" v="1368" actId="478"/>
          <ac:spMkLst>
            <pc:docMk/>
            <pc:sldMk cId="3137522458" sldId="300"/>
            <ac:spMk id="25" creationId="{D85D3A1B-5FB0-46D8-A292-DDB237505E00}"/>
          </ac:spMkLst>
        </pc:spChg>
        <pc:spChg chg="mod">
          <ac:chgData name="刘 圆圆" userId="6817d514398f027a" providerId="LiveId" clId="{40B5BEFC-7304-4A94-B54C-6C20E7D83C87}" dt="2021-07-23T09:31:56.919" v="1376" actId="14100"/>
          <ac:spMkLst>
            <pc:docMk/>
            <pc:sldMk cId="3137522458" sldId="300"/>
            <ac:spMk id="26" creationId="{D0471657-71B1-4A16-AB3F-0EAF721E60E7}"/>
          </ac:spMkLst>
        </pc:spChg>
        <pc:spChg chg="mod">
          <ac:chgData name="刘 圆圆" userId="6817d514398f027a" providerId="LiveId" clId="{40B5BEFC-7304-4A94-B54C-6C20E7D83C87}" dt="2021-07-23T09:31:56.919" v="1376" actId="14100"/>
          <ac:spMkLst>
            <pc:docMk/>
            <pc:sldMk cId="3137522458" sldId="300"/>
            <ac:spMk id="27" creationId="{BE8919A3-E1BF-4FA0-B9E2-9194AEC7591F}"/>
          </ac:spMkLst>
        </pc:spChg>
        <pc:spChg chg="mod">
          <ac:chgData name="刘 圆圆" userId="6817d514398f027a" providerId="LiveId" clId="{40B5BEFC-7304-4A94-B54C-6C20E7D83C87}" dt="2021-07-23T09:31:56.919" v="1376" actId="14100"/>
          <ac:spMkLst>
            <pc:docMk/>
            <pc:sldMk cId="3137522458" sldId="300"/>
            <ac:spMk id="28" creationId="{44662AF5-821D-4C2F-8FB7-2B92D7A637A3}"/>
          </ac:spMkLst>
        </pc:spChg>
        <pc:spChg chg="mod">
          <ac:chgData name="刘 圆圆" userId="6817d514398f027a" providerId="LiveId" clId="{40B5BEFC-7304-4A94-B54C-6C20E7D83C87}" dt="2021-07-23T09:31:56.919" v="1376" actId="14100"/>
          <ac:spMkLst>
            <pc:docMk/>
            <pc:sldMk cId="3137522458" sldId="300"/>
            <ac:spMk id="29" creationId="{CF81BE35-BD47-4A93-96F0-3E40A5F890A4}"/>
          </ac:spMkLst>
        </pc:spChg>
        <pc:grpChg chg="add mod">
          <ac:chgData name="刘 圆圆" userId="6817d514398f027a" providerId="LiveId" clId="{40B5BEFC-7304-4A94-B54C-6C20E7D83C87}" dt="2021-07-23T09:31:56.919" v="1376" actId="14100"/>
          <ac:grpSpMkLst>
            <pc:docMk/>
            <pc:sldMk cId="3137522458" sldId="300"/>
            <ac:grpSpMk id="4" creationId="{AC0E8D21-B78C-4B63-8F2A-FD8C4B3AA8B1}"/>
          </ac:grpSpMkLst>
        </pc:grpChg>
        <pc:picChg chg="add del mod">
          <ac:chgData name="刘 圆圆" userId="6817d514398f027a" providerId="LiveId" clId="{40B5BEFC-7304-4A94-B54C-6C20E7D83C87}" dt="2021-07-23T09:31:57.404" v="1377" actId="478"/>
          <ac:picMkLst>
            <pc:docMk/>
            <pc:sldMk cId="3137522458" sldId="300"/>
            <ac:picMk id="3" creationId="{FE152299-A404-468D-8A3C-B838BEE4196C}"/>
          </ac:picMkLst>
        </pc:picChg>
        <pc:picChg chg="add mod">
          <ac:chgData name="刘 圆圆" userId="6817d514398f027a" providerId="LiveId" clId="{40B5BEFC-7304-4A94-B54C-6C20E7D83C87}" dt="2021-07-23T09:31:56.919" v="1376" actId="14100"/>
          <ac:picMkLst>
            <pc:docMk/>
            <pc:sldMk cId="3137522458" sldId="300"/>
            <ac:picMk id="30" creationId="{FF348B12-14C1-4837-B094-AD3E000022DA}"/>
          </ac:picMkLst>
        </pc:pic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Sheet1!$A$1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rgbClr val="0E7FB7"/>
              </a:solidFill>
            </c:spPr>
            <c:extLst>
              <c:ext xmlns:c16="http://schemas.microsoft.com/office/drawing/2014/chart" uri="{C3380CC4-5D6E-409C-BE32-E72D297353CC}">
                <c16:uniqueId val="{00000001-8C5D-4FD9-83C6-6EAD2DEBDDE0}"/>
              </c:ext>
            </c:extLst>
          </c:dPt>
          <c:dPt>
            <c:idx val="1"/>
            <c:bubble3D val="0"/>
            <c:spPr>
              <a:solidFill>
                <a:schemeClr val="bg1">
                  <a:lumMod val="75000"/>
                  <a:alpha val="6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8C5D-4FD9-83C6-6EAD2DEBDDE0}"/>
              </c:ext>
            </c:extLst>
          </c:dPt>
          <c:val>
            <c:numRef>
              <c:f>Sheet1!$A$2:$A$3</c:f>
              <c:numCache>
                <c:formatCode>0%</c:formatCode>
                <c:ptCount val="2"/>
                <c:pt idx="0">
                  <c:v>0.7</c:v>
                </c:pt>
                <c:pt idx="1">
                  <c:v>0.3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C5D-4FD9-83C6-6EAD2DEBDDE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75"/>
      </c:doughnutChart>
    </c:plotArea>
    <c:plotVisOnly val="1"/>
    <c:dispBlanksAs val="zero"/>
    <c:showDLblsOverMax val="0"/>
  </c:chart>
  <c:txPr>
    <a:bodyPr/>
    <a:lstStyle/>
    <a:p>
      <a:pPr>
        <a:defRPr sz="1800"/>
      </a:pPr>
      <a:endParaRPr lang="zh-CN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6C9A40-D86C-4599-A4D0-47F4B0CC00D1}" type="datetimeFigureOut">
              <a:rPr lang="zh-CN" altLang="en-US" smtClean="0"/>
              <a:t>2021/7/29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7C9668-F0FE-4199-B742-20451736E18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067583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B7D6091-92E4-4908-A065-B2EDA90F34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1388B29E-F69F-44F0-8D9E-CF392DFD18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D6A5FFE-B410-4064-9E3D-60950E3FF4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75F7B-6901-4546-8E24-31CB8186EAC2}" type="datetimeFigureOut">
              <a:rPr lang="zh-CN" altLang="en-US" smtClean="0"/>
              <a:t>2021/7/29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A1AE88B-4DB6-456E-A1B5-1DE3A6F111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893C104-0FA1-4AC4-9F42-95EB75DCE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D8BD3-304A-4132-84ED-298A9B7FCF2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59711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52833AE-0FCE-4D03-9084-B284AD0361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A4E2ABA8-8E65-4249-AFA2-DF7F603CC7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95ABC5C-A9D3-41EF-B0F1-85DCE37173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75F7B-6901-4546-8E24-31CB8186EAC2}" type="datetimeFigureOut">
              <a:rPr lang="zh-CN" altLang="en-US" smtClean="0"/>
              <a:t>2021/7/29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1ABCCF0-02B1-4DE2-8837-F5A2DB4B32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51A4A67-ED3B-4494-ACB8-C598CFA01F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D8BD3-304A-4132-84ED-298A9B7FCF2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067949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3F3728CC-85FE-4B1E-8D8F-18B97CE096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C1D80D19-A8DB-4BBF-989E-2A7E913FC7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B7AA907-6E0E-469C-B133-E048E9DDB6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75F7B-6901-4546-8E24-31CB8186EAC2}" type="datetimeFigureOut">
              <a:rPr lang="zh-CN" altLang="en-US" smtClean="0"/>
              <a:t>2021/7/29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88BCAE2-13A3-4424-B4F2-99B3C09225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601F37A-D6A4-461C-A25B-2E9B313BB7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D8BD3-304A-4132-84ED-298A9B7FCF2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829023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Title</a:t>
            </a:r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7/29/2021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2737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218BE7E-E496-4474-8802-474E2625FA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732D06A-D417-4368-9FA6-0AF80274EE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13C1C90-85EE-418C-864E-665F2A15E2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75F7B-6901-4546-8E24-31CB8186EAC2}" type="datetimeFigureOut">
              <a:rPr lang="zh-CN" altLang="en-US" smtClean="0"/>
              <a:t>2021/7/29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D65FB92-518A-49DD-BC52-A02F60A7C0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183B187-29AC-4425-B580-65C0851BC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D8BD3-304A-4132-84ED-298A9B7FCF2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318410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6B9B838-FA38-4D32-8BD3-110BA91F1F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CB3F27D9-10E2-4E47-A599-31B93D276B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69A39D5-26A9-4F3E-B5C8-8A476AD1B0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75F7B-6901-4546-8E24-31CB8186EAC2}" type="datetimeFigureOut">
              <a:rPr lang="zh-CN" altLang="en-US" smtClean="0"/>
              <a:t>2021/7/29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0FD7CC2-A559-42CB-8897-1D251958F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ED3E103-BFE6-4A1D-A4BE-CC6F69E3D6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D8BD3-304A-4132-84ED-298A9B7FCF2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910017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10FA6B6-75B8-46E8-8FE6-D634B49DB6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8663834-D154-46ED-9FD6-DD5D850888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D42EA677-D0F9-4CF2-AC4F-76130E7765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7DA1697F-3717-4B4E-96E9-EE81861E92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75F7B-6901-4546-8E24-31CB8186EAC2}" type="datetimeFigureOut">
              <a:rPr lang="zh-CN" altLang="en-US" smtClean="0"/>
              <a:t>2021/7/29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7C9CEA2-911D-41FE-A82E-1A78657C51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0D225860-E79D-4379-8FD2-EDE062B4C4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D8BD3-304A-4132-84ED-298A9B7FCF2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53174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256913B-B64A-46CB-8C41-7905BD09DF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EE62B9E-3C50-4A33-833E-3E7AF4568A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715BFD5B-B08C-4689-90FB-EBFD4503BE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8C9E1978-F107-4151-98D7-1C249C3CA6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A24D3CE7-9A9D-4125-8076-4E0E509103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DCA83E9F-B165-4013-9CF3-B94AF81A4B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75F7B-6901-4546-8E24-31CB8186EAC2}" type="datetimeFigureOut">
              <a:rPr lang="zh-CN" altLang="en-US" smtClean="0"/>
              <a:t>2021/7/29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1E3A874B-DCF7-47C3-AF77-EB6B8F5B15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CF3DB04A-4668-4015-AB22-79B8EECB5A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D8BD3-304A-4132-84ED-298A9B7FCF2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580254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C1E931D-9970-4C45-BC42-5FA1C92DAC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CB6AD09D-3F0C-4261-97D7-79BA99BD98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75F7B-6901-4546-8E24-31CB8186EAC2}" type="datetimeFigureOut">
              <a:rPr lang="zh-CN" altLang="en-US" smtClean="0"/>
              <a:t>2021/7/29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F234D968-FD36-4318-A55B-931512009C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6EE20CEB-F0B1-4A1C-8428-D8708FFDFB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D8BD3-304A-4132-84ED-298A9B7FCF2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840625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A6F9A34F-86FB-4F1A-9212-99BCBD45F7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75F7B-6901-4546-8E24-31CB8186EAC2}" type="datetimeFigureOut">
              <a:rPr lang="zh-CN" altLang="en-US" smtClean="0"/>
              <a:t>2021/7/29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B6897530-9EA3-43E3-9294-52A0DC8DCA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08FAE70-CC9B-4BC8-8DE8-63BE5007D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D8BD3-304A-4132-84ED-298A9B7FCF2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700575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5EF560C-45A4-4296-A03F-2BA6D58478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A148812-6465-46CA-BE2B-B6BEE3D43E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9A7BA986-5360-488A-8F2A-5E6855D509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5C7D80EE-9764-42A0-98B6-21870CDC6E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75F7B-6901-4546-8E24-31CB8186EAC2}" type="datetimeFigureOut">
              <a:rPr lang="zh-CN" altLang="en-US" smtClean="0"/>
              <a:t>2021/7/29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B9A83F6-D76B-4D10-87F9-1BD85ED019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5207FB1-369C-4450-8324-D3F2E4B93B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D8BD3-304A-4132-84ED-298A9B7FCF2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040682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65A63C0-5DAB-42EE-B706-5C38CB10C1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FB8DC4C1-71DD-42F8-A9F2-54E0643C9D3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232E3C3-1866-4986-9B3C-96941A6C24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A49F1E3E-3FEB-4517-A4C4-24299D9321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75F7B-6901-4546-8E24-31CB8186EAC2}" type="datetimeFigureOut">
              <a:rPr lang="zh-CN" altLang="en-US" smtClean="0"/>
              <a:t>2021/7/29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97C063D-C82D-40A4-85EB-274768818C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4C7BCE1-544E-4AF3-999B-01F01A70D7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D8BD3-304A-4132-84ED-298A9B7FCF2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97261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89559D00-EFF9-4A5D-BC72-780FC48077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B7718B3-C430-48C1-866F-6467F75F03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E8CB635-5BE6-4883-BDC9-CA89B456230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075F7B-6901-4546-8E24-31CB8186EAC2}" type="datetimeFigureOut">
              <a:rPr lang="zh-CN" altLang="en-US" smtClean="0"/>
              <a:t>2021/7/29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25BCE89-54DD-475F-B40B-99F7640A55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1C81D2C-EAF3-4EC3-8015-18796EC81E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5D8BD3-304A-4132-84ED-298A9B7FCF2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024038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12" Type="http://schemas.openxmlformats.org/officeDocument/2006/relationships/image" Target="../media/image18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11" Type="http://schemas.openxmlformats.org/officeDocument/2006/relationships/chart" Target="../charts/chart1.xml"/><Relationship Id="rId5" Type="http://schemas.openxmlformats.org/officeDocument/2006/relationships/image" Target="../media/image13.jpeg"/><Relationship Id="rId10" Type="http://schemas.openxmlformats.org/officeDocument/2006/relationships/image" Target="../media/image2.pn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CE07FCA5-B726-467B-886D-F54DB96012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5642"/>
            <a:ext cx="12192000" cy="685800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7194226" y="2771795"/>
            <a:ext cx="3115460" cy="64120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01"/>
              </a:lnSpc>
            </a:pPr>
            <a:r>
              <a:rPr lang="zh-CN" altLang="en-US" sz="4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小</a:t>
            </a:r>
            <a:r>
              <a:rPr lang="zh-CN" altLang="en-US" sz="4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4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</a:t>
            </a:r>
            <a:r>
              <a:rPr lang="zh-CN" altLang="en-US" sz="4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4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智</a:t>
            </a:r>
            <a:r>
              <a:rPr lang="zh-CN" altLang="en-US" sz="4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4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能</a:t>
            </a:r>
            <a:endParaRPr sz="4800" b="1" spc="707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SRSFNM+MicrosoftYaHei-Bold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138384" y="3633468"/>
            <a:ext cx="3171302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对话机器人技术提供商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FC6F7E0-815D-4981-A574-B8C8D4B3D5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966" y="475506"/>
            <a:ext cx="7534013" cy="547182"/>
          </a:xfrm>
        </p:spPr>
        <p:txBody>
          <a:bodyPr>
            <a:normAutofit/>
          </a:bodyPr>
          <a:lstStyle/>
          <a:p>
            <a:r>
              <a:rPr lang="zh-CN" altLang="en-US" sz="2400" b="1" dirty="0">
                <a:solidFill>
                  <a:schemeClr val="accent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应用领域：三大电信运营商</a:t>
            </a:r>
            <a:r>
              <a:rPr lang="en-US" altLang="zh-CN" sz="2400" b="1" dirty="0">
                <a:solidFill>
                  <a:schemeClr val="accent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2400" b="1" dirty="0">
                <a:solidFill>
                  <a:schemeClr val="accent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优化客户服务</a:t>
            </a:r>
          </a:p>
        </p:txBody>
      </p:sp>
      <p:grpSp>
        <p:nvGrpSpPr>
          <p:cNvPr id="8" name="组合 7">
            <a:extLst>
              <a:ext uri="{FF2B5EF4-FFF2-40B4-BE49-F238E27FC236}">
                <a16:creationId xmlns:a16="http://schemas.microsoft.com/office/drawing/2014/main" id="{58485E82-7401-4242-A986-2CEA88FE47D5}"/>
              </a:ext>
            </a:extLst>
          </p:cNvPr>
          <p:cNvGrpSpPr/>
          <p:nvPr/>
        </p:nvGrpSpPr>
        <p:grpSpPr>
          <a:xfrm>
            <a:off x="517741" y="417915"/>
            <a:ext cx="11146452" cy="547182"/>
            <a:chOff x="517741" y="417915"/>
            <a:chExt cx="11146452" cy="547182"/>
          </a:xfrm>
        </p:grpSpPr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69920D39-613C-4933-9B9F-B843400DCCE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89407" y="417915"/>
              <a:ext cx="1974786" cy="509466"/>
            </a:xfrm>
            <a:prstGeom prst="rect">
              <a:avLst/>
            </a:prstGeom>
          </p:spPr>
        </p:pic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B03A7FC9-EF6A-4698-A597-3CE4F65373EE}"/>
                </a:ext>
              </a:extLst>
            </p:cNvPr>
            <p:cNvSpPr/>
            <p:nvPr/>
          </p:nvSpPr>
          <p:spPr>
            <a:xfrm>
              <a:off x="517741" y="533097"/>
              <a:ext cx="45719" cy="432000"/>
            </a:xfrm>
            <a:prstGeom prst="rect">
              <a:avLst/>
            </a:prstGeom>
            <a:solidFill>
              <a:schemeClr val="accent5"/>
            </a:solidFill>
            <a:ln>
              <a:solidFill>
                <a:schemeClr val="accent5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accent1"/>
                </a:solidFill>
              </a:endParaRPr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34773BAE-60F1-43A8-BB90-8CD1EBCE0823}"/>
                </a:ext>
              </a:extLst>
            </p:cNvPr>
            <p:cNvSpPr/>
            <p:nvPr/>
          </p:nvSpPr>
          <p:spPr>
            <a:xfrm flipH="1">
              <a:off x="599113" y="533097"/>
              <a:ext cx="7200" cy="432000"/>
            </a:xfrm>
            <a:prstGeom prst="rect">
              <a:avLst/>
            </a:prstGeom>
            <a:solidFill>
              <a:schemeClr val="accent5"/>
            </a:solidFill>
            <a:ln>
              <a:solidFill>
                <a:schemeClr val="accent5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accent1"/>
                </a:solidFill>
              </a:endParaRPr>
            </a:p>
          </p:txBody>
        </p:sp>
      </p:grpSp>
      <p:sp>
        <p:nvSpPr>
          <p:cNvPr id="28" name="矩形 27">
            <a:extLst>
              <a:ext uri="{FF2B5EF4-FFF2-40B4-BE49-F238E27FC236}">
                <a16:creationId xmlns:a16="http://schemas.microsoft.com/office/drawing/2014/main" id="{11666348-1ED4-4BE1-B7DE-B093CEE3FDE5}"/>
              </a:ext>
            </a:extLst>
          </p:cNvPr>
          <p:cNvSpPr/>
          <p:nvPr/>
        </p:nvSpPr>
        <p:spPr>
          <a:xfrm>
            <a:off x="761999" y="1324523"/>
            <a:ext cx="10182803" cy="8744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CN" altLang="en-US" dirty="0">
                <a:solidFill>
                  <a:schemeClr val="accent3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对话机器人可介入电信运营商服务流程，提供满意度修复、提升、维护等服务解决方案，是电信运营商参与市场竞争、提升客户体验、提供高质量服务的重要</a:t>
            </a:r>
            <a:r>
              <a:rPr lang="en-US" altLang="zh-CN" dirty="0">
                <a:solidFill>
                  <a:schemeClr val="accent3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AI</a:t>
            </a:r>
            <a:r>
              <a:rPr lang="zh-CN" altLang="en-US" dirty="0">
                <a:solidFill>
                  <a:schemeClr val="accent3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工具。</a:t>
            </a:r>
          </a:p>
        </p:txBody>
      </p:sp>
      <p:sp>
        <p:nvSpPr>
          <p:cNvPr id="52" name="文本框 51">
            <a:extLst>
              <a:ext uri="{FF2B5EF4-FFF2-40B4-BE49-F238E27FC236}">
                <a16:creationId xmlns:a16="http://schemas.microsoft.com/office/drawing/2014/main" id="{E677D6D4-5919-4418-82FA-230D01F2B25D}"/>
              </a:ext>
            </a:extLst>
          </p:cNvPr>
          <p:cNvSpPr txBox="1"/>
          <p:nvPr/>
        </p:nvSpPr>
        <p:spPr>
          <a:xfrm>
            <a:off x="887641" y="2708872"/>
            <a:ext cx="3719259" cy="20285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accent3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已覆盖运营商领域</a:t>
            </a:r>
            <a:r>
              <a:rPr lang="en-US" altLang="zh-CN" b="1" dirty="0">
                <a:solidFill>
                  <a:schemeClr val="accent3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100+</a:t>
            </a:r>
            <a:r>
              <a:rPr lang="zh-CN" altLang="en-US" sz="1600" dirty="0">
                <a:solidFill>
                  <a:schemeClr val="accent3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场景</a:t>
            </a:r>
            <a:endParaRPr lang="en-US" altLang="zh-CN" sz="1600" dirty="0">
              <a:solidFill>
                <a:schemeClr val="accent3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zh-CN" sz="1600" dirty="0">
              <a:solidFill>
                <a:schemeClr val="accent3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accent3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相当于新增</a:t>
            </a:r>
            <a:r>
              <a:rPr lang="en-US" altLang="zh-CN" b="1" dirty="0">
                <a:solidFill>
                  <a:schemeClr val="accent3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1000+</a:t>
            </a:r>
            <a:r>
              <a:rPr lang="zh-CN" altLang="en-US" sz="1600" dirty="0">
                <a:solidFill>
                  <a:schemeClr val="accent3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成熟客服人员</a:t>
            </a:r>
            <a:endParaRPr lang="en-US" altLang="zh-CN" sz="1600" dirty="0">
              <a:solidFill>
                <a:schemeClr val="accent3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zh-CN" sz="1600" dirty="0">
              <a:solidFill>
                <a:schemeClr val="accent3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accent3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节约运营商</a:t>
            </a:r>
            <a:r>
              <a:rPr lang="en-US" altLang="zh-CN" b="1" dirty="0">
                <a:solidFill>
                  <a:schemeClr val="accent3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80%+</a:t>
            </a:r>
            <a:r>
              <a:rPr lang="zh-CN" altLang="en-US" sz="1600" dirty="0">
                <a:solidFill>
                  <a:schemeClr val="accent3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的人力资源成本</a:t>
            </a:r>
            <a:endParaRPr lang="en-US" altLang="zh-CN" sz="1600" dirty="0">
              <a:solidFill>
                <a:schemeClr val="accent3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6A9452A6-C953-4B65-81E9-0B3C693AFE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1465" y="2708872"/>
            <a:ext cx="5965335" cy="282460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201706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FC6F7E0-815D-4981-A574-B8C8D4B3D5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966" y="475506"/>
            <a:ext cx="7534013" cy="547182"/>
          </a:xfrm>
        </p:spPr>
        <p:txBody>
          <a:bodyPr>
            <a:normAutofit/>
          </a:bodyPr>
          <a:lstStyle/>
          <a:p>
            <a:r>
              <a:rPr lang="zh-CN" altLang="en-US" sz="2400" b="1" dirty="0">
                <a:solidFill>
                  <a:schemeClr val="accent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应用领域：三大电信运营商</a:t>
            </a:r>
            <a:r>
              <a:rPr lang="en-US" altLang="zh-CN" sz="2400" b="1" dirty="0">
                <a:solidFill>
                  <a:schemeClr val="accent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2400" b="1" dirty="0">
                <a:solidFill>
                  <a:schemeClr val="accent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场景应用实例</a:t>
            </a:r>
          </a:p>
        </p:txBody>
      </p:sp>
      <p:grpSp>
        <p:nvGrpSpPr>
          <p:cNvPr id="8" name="组合 7">
            <a:extLst>
              <a:ext uri="{FF2B5EF4-FFF2-40B4-BE49-F238E27FC236}">
                <a16:creationId xmlns:a16="http://schemas.microsoft.com/office/drawing/2014/main" id="{58485E82-7401-4242-A986-2CEA88FE47D5}"/>
              </a:ext>
            </a:extLst>
          </p:cNvPr>
          <p:cNvGrpSpPr/>
          <p:nvPr/>
        </p:nvGrpSpPr>
        <p:grpSpPr>
          <a:xfrm>
            <a:off x="517741" y="417915"/>
            <a:ext cx="11146452" cy="547182"/>
            <a:chOff x="517741" y="417915"/>
            <a:chExt cx="11146452" cy="547182"/>
          </a:xfrm>
        </p:grpSpPr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69920D39-613C-4933-9B9F-B843400DCCE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89407" y="417915"/>
              <a:ext cx="1974786" cy="509466"/>
            </a:xfrm>
            <a:prstGeom prst="rect">
              <a:avLst/>
            </a:prstGeom>
          </p:spPr>
        </p:pic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B03A7FC9-EF6A-4698-A597-3CE4F65373EE}"/>
                </a:ext>
              </a:extLst>
            </p:cNvPr>
            <p:cNvSpPr/>
            <p:nvPr/>
          </p:nvSpPr>
          <p:spPr>
            <a:xfrm>
              <a:off x="517741" y="533097"/>
              <a:ext cx="45719" cy="432000"/>
            </a:xfrm>
            <a:prstGeom prst="rect">
              <a:avLst/>
            </a:prstGeom>
            <a:solidFill>
              <a:schemeClr val="accent5"/>
            </a:solidFill>
            <a:ln>
              <a:solidFill>
                <a:schemeClr val="accent5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accent1"/>
                </a:solidFill>
              </a:endParaRPr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34773BAE-60F1-43A8-BB90-8CD1EBCE0823}"/>
                </a:ext>
              </a:extLst>
            </p:cNvPr>
            <p:cNvSpPr/>
            <p:nvPr/>
          </p:nvSpPr>
          <p:spPr>
            <a:xfrm flipH="1">
              <a:off x="599113" y="533097"/>
              <a:ext cx="7200" cy="432000"/>
            </a:xfrm>
            <a:prstGeom prst="rect">
              <a:avLst/>
            </a:prstGeom>
            <a:solidFill>
              <a:schemeClr val="accent5"/>
            </a:solidFill>
            <a:ln>
              <a:solidFill>
                <a:schemeClr val="accent5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accent1"/>
                </a:solidFill>
              </a:endParaRPr>
            </a:p>
          </p:txBody>
        </p:sp>
      </p:grpSp>
      <p:sp>
        <p:nvSpPr>
          <p:cNvPr id="3" name="矩形 2">
            <a:extLst>
              <a:ext uri="{FF2B5EF4-FFF2-40B4-BE49-F238E27FC236}">
                <a16:creationId xmlns:a16="http://schemas.microsoft.com/office/drawing/2014/main" id="{5BC5143C-37B8-48F1-AA96-F2CC3892D727}"/>
              </a:ext>
            </a:extLst>
          </p:cNvPr>
          <p:cNvSpPr/>
          <p:nvPr/>
        </p:nvSpPr>
        <p:spPr>
          <a:xfrm>
            <a:off x="832136" y="3121522"/>
            <a:ext cx="1007073" cy="31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引导场景</a:t>
            </a:r>
          </a:p>
        </p:txBody>
      </p:sp>
      <p:sp>
        <p:nvSpPr>
          <p:cNvPr id="52" name="矩形 51">
            <a:extLst>
              <a:ext uri="{FF2B5EF4-FFF2-40B4-BE49-F238E27FC236}">
                <a16:creationId xmlns:a16="http://schemas.microsoft.com/office/drawing/2014/main" id="{BC34234C-B52F-43D2-9447-D44E56763849}"/>
              </a:ext>
            </a:extLst>
          </p:cNvPr>
          <p:cNvSpPr/>
          <p:nvPr/>
        </p:nvSpPr>
        <p:spPr>
          <a:xfrm>
            <a:off x="2032709" y="3121521"/>
            <a:ext cx="872519" cy="31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全量用户</a:t>
            </a:r>
          </a:p>
        </p:txBody>
      </p:sp>
      <p:sp>
        <p:nvSpPr>
          <p:cNvPr id="53" name="矩形 52">
            <a:extLst>
              <a:ext uri="{FF2B5EF4-FFF2-40B4-BE49-F238E27FC236}">
                <a16:creationId xmlns:a16="http://schemas.microsoft.com/office/drawing/2014/main" id="{7B85C983-74B5-47AF-94E6-D91FA7903BD7}"/>
              </a:ext>
            </a:extLst>
          </p:cNvPr>
          <p:cNvSpPr/>
          <p:nvPr/>
        </p:nvSpPr>
        <p:spPr>
          <a:xfrm>
            <a:off x="3263259" y="2874886"/>
            <a:ext cx="872519" cy="31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已接通</a:t>
            </a:r>
          </a:p>
        </p:txBody>
      </p:sp>
      <p:sp>
        <p:nvSpPr>
          <p:cNvPr id="54" name="矩形 53">
            <a:extLst>
              <a:ext uri="{FF2B5EF4-FFF2-40B4-BE49-F238E27FC236}">
                <a16:creationId xmlns:a16="http://schemas.microsoft.com/office/drawing/2014/main" id="{95B73233-0007-4227-871B-7D8F275EDC33}"/>
              </a:ext>
            </a:extLst>
          </p:cNvPr>
          <p:cNvSpPr/>
          <p:nvPr/>
        </p:nvSpPr>
        <p:spPr>
          <a:xfrm>
            <a:off x="3263258" y="3398459"/>
            <a:ext cx="872519" cy="31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未接通</a:t>
            </a:r>
          </a:p>
        </p:txBody>
      </p:sp>
      <p:sp>
        <p:nvSpPr>
          <p:cNvPr id="55" name="矩形 54">
            <a:extLst>
              <a:ext uri="{FF2B5EF4-FFF2-40B4-BE49-F238E27FC236}">
                <a16:creationId xmlns:a16="http://schemas.microsoft.com/office/drawing/2014/main" id="{33E0F915-A32D-4C5F-85A4-02AC2A81AF49}"/>
              </a:ext>
            </a:extLst>
          </p:cNvPr>
          <p:cNvSpPr/>
          <p:nvPr/>
        </p:nvSpPr>
        <p:spPr>
          <a:xfrm>
            <a:off x="3263257" y="4013375"/>
            <a:ext cx="872519" cy="314107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冷却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天</a:t>
            </a:r>
          </a:p>
        </p:txBody>
      </p:sp>
      <p:cxnSp>
        <p:nvCxnSpPr>
          <p:cNvPr id="10" name="连接符: 肘形 9">
            <a:extLst>
              <a:ext uri="{FF2B5EF4-FFF2-40B4-BE49-F238E27FC236}">
                <a16:creationId xmlns:a16="http://schemas.microsoft.com/office/drawing/2014/main" id="{1CC45B01-400C-4009-9DA8-20F69560048C}"/>
              </a:ext>
            </a:extLst>
          </p:cNvPr>
          <p:cNvCxnSpPr>
            <a:cxnSpLocks/>
            <a:stCxn id="55" idx="2"/>
            <a:endCxn id="3" idx="2"/>
          </p:cNvCxnSpPr>
          <p:nvPr/>
        </p:nvCxnSpPr>
        <p:spPr>
          <a:xfrm rot="5400000" flipH="1">
            <a:off x="2071668" y="2699634"/>
            <a:ext cx="891853" cy="2363844"/>
          </a:xfrm>
          <a:prstGeom prst="bentConnector3">
            <a:avLst>
              <a:gd name="adj1" fmla="val -3972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箭头连接符 19">
            <a:extLst>
              <a:ext uri="{FF2B5EF4-FFF2-40B4-BE49-F238E27FC236}">
                <a16:creationId xmlns:a16="http://schemas.microsoft.com/office/drawing/2014/main" id="{37F2684B-DFFF-4647-BCDA-C85DED612A86}"/>
              </a:ext>
            </a:extLst>
          </p:cNvPr>
          <p:cNvCxnSpPr>
            <a:cxnSpLocks/>
            <a:stCxn id="3" idx="3"/>
            <a:endCxn id="52" idx="1"/>
          </p:cNvCxnSpPr>
          <p:nvPr/>
        </p:nvCxnSpPr>
        <p:spPr>
          <a:xfrm flipV="1">
            <a:off x="1839209" y="3278575"/>
            <a:ext cx="193500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连接符: 肘形 24">
            <a:extLst>
              <a:ext uri="{FF2B5EF4-FFF2-40B4-BE49-F238E27FC236}">
                <a16:creationId xmlns:a16="http://schemas.microsoft.com/office/drawing/2014/main" id="{B282B688-EFFD-4CAB-A742-21D7A7FADBCF}"/>
              </a:ext>
            </a:extLst>
          </p:cNvPr>
          <p:cNvCxnSpPr>
            <a:stCxn id="52" idx="3"/>
            <a:endCxn id="53" idx="1"/>
          </p:cNvCxnSpPr>
          <p:nvPr/>
        </p:nvCxnSpPr>
        <p:spPr>
          <a:xfrm flipV="1">
            <a:off x="2905228" y="3031940"/>
            <a:ext cx="358031" cy="246635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连接符: 肘形 36">
            <a:extLst>
              <a:ext uri="{FF2B5EF4-FFF2-40B4-BE49-F238E27FC236}">
                <a16:creationId xmlns:a16="http://schemas.microsoft.com/office/drawing/2014/main" id="{68410184-64E0-47D6-B6FA-B9ACA7D78077}"/>
              </a:ext>
            </a:extLst>
          </p:cNvPr>
          <p:cNvCxnSpPr>
            <a:stCxn id="52" idx="3"/>
            <a:endCxn id="54" idx="1"/>
          </p:cNvCxnSpPr>
          <p:nvPr/>
        </p:nvCxnSpPr>
        <p:spPr>
          <a:xfrm>
            <a:off x="2905228" y="3278575"/>
            <a:ext cx="358030" cy="276938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矩形 86">
            <a:extLst>
              <a:ext uri="{FF2B5EF4-FFF2-40B4-BE49-F238E27FC236}">
                <a16:creationId xmlns:a16="http://schemas.microsoft.com/office/drawing/2014/main" id="{399398E5-43F3-4D0D-ADA8-68227837F3BC}"/>
              </a:ext>
            </a:extLst>
          </p:cNvPr>
          <p:cNvSpPr/>
          <p:nvPr/>
        </p:nvSpPr>
        <p:spPr>
          <a:xfrm>
            <a:off x="4600073" y="2666916"/>
            <a:ext cx="872519" cy="31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交互完成</a:t>
            </a:r>
          </a:p>
        </p:txBody>
      </p:sp>
      <p:sp>
        <p:nvSpPr>
          <p:cNvPr id="88" name="矩形 87">
            <a:extLst>
              <a:ext uri="{FF2B5EF4-FFF2-40B4-BE49-F238E27FC236}">
                <a16:creationId xmlns:a16="http://schemas.microsoft.com/office/drawing/2014/main" id="{4758A213-3F44-4C08-92E0-B58B55B1175B}"/>
              </a:ext>
            </a:extLst>
          </p:cNvPr>
          <p:cNvSpPr/>
          <p:nvPr/>
        </p:nvSpPr>
        <p:spPr>
          <a:xfrm>
            <a:off x="4600073" y="3198448"/>
            <a:ext cx="951632" cy="31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交互未完成</a:t>
            </a:r>
          </a:p>
        </p:txBody>
      </p:sp>
      <p:cxnSp>
        <p:nvCxnSpPr>
          <p:cNvPr id="42" name="连接符: 肘形 41">
            <a:extLst>
              <a:ext uri="{FF2B5EF4-FFF2-40B4-BE49-F238E27FC236}">
                <a16:creationId xmlns:a16="http://schemas.microsoft.com/office/drawing/2014/main" id="{3470F267-6E7E-4B1D-BA76-3416A8064454}"/>
              </a:ext>
            </a:extLst>
          </p:cNvPr>
          <p:cNvCxnSpPr>
            <a:stCxn id="53" idx="3"/>
            <a:endCxn id="87" idx="1"/>
          </p:cNvCxnSpPr>
          <p:nvPr/>
        </p:nvCxnSpPr>
        <p:spPr>
          <a:xfrm flipV="1">
            <a:off x="4135778" y="2823970"/>
            <a:ext cx="464295" cy="207970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连接符: 肘形 43">
            <a:extLst>
              <a:ext uri="{FF2B5EF4-FFF2-40B4-BE49-F238E27FC236}">
                <a16:creationId xmlns:a16="http://schemas.microsoft.com/office/drawing/2014/main" id="{E5D5BC12-AC47-4B97-B66D-E217563D82DD}"/>
              </a:ext>
            </a:extLst>
          </p:cNvPr>
          <p:cNvCxnSpPr>
            <a:stCxn id="53" idx="3"/>
            <a:endCxn id="88" idx="1"/>
          </p:cNvCxnSpPr>
          <p:nvPr/>
        </p:nvCxnSpPr>
        <p:spPr>
          <a:xfrm>
            <a:off x="4135778" y="3031940"/>
            <a:ext cx="464295" cy="323562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矩形 88">
            <a:extLst>
              <a:ext uri="{FF2B5EF4-FFF2-40B4-BE49-F238E27FC236}">
                <a16:creationId xmlns:a16="http://schemas.microsoft.com/office/drawing/2014/main" id="{30E860F5-3318-43C9-BBED-F0D5F93221F1}"/>
              </a:ext>
            </a:extLst>
          </p:cNvPr>
          <p:cNvSpPr/>
          <p:nvPr/>
        </p:nvSpPr>
        <p:spPr>
          <a:xfrm>
            <a:off x="4886228" y="4010061"/>
            <a:ext cx="872519" cy="314107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冷却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30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天</a:t>
            </a:r>
          </a:p>
        </p:txBody>
      </p:sp>
      <p:cxnSp>
        <p:nvCxnSpPr>
          <p:cNvPr id="57" name="连接符: 肘形 56">
            <a:extLst>
              <a:ext uri="{FF2B5EF4-FFF2-40B4-BE49-F238E27FC236}">
                <a16:creationId xmlns:a16="http://schemas.microsoft.com/office/drawing/2014/main" id="{FDD57584-3082-49C5-89CB-C4F60595E657}"/>
              </a:ext>
            </a:extLst>
          </p:cNvPr>
          <p:cNvCxnSpPr>
            <a:cxnSpLocks/>
            <a:stCxn id="89" idx="2"/>
            <a:endCxn id="3" idx="2"/>
          </p:cNvCxnSpPr>
          <p:nvPr/>
        </p:nvCxnSpPr>
        <p:spPr>
          <a:xfrm rot="5400000" flipH="1">
            <a:off x="2884811" y="1886492"/>
            <a:ext cx="888539" cy="3986815"/>
          </a:xfrm>
          <a:prstGeom prst="bentConnector3">
            <a:avLst>
              <a:gd name="adj1" fmla="val -40654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矩形 89">
            <a:extLst>
              <a:ext uri="{FF2B5EF4-FFF2-40B4-BE49-F238E27FC236}">
                <a16:creationId xmlns:a16="http://schemas.microsoft.com/office/drawing/2014/main" id="{F346D89C-9506-44AD-9802-9CC6ADA41491}"/>
              </a:ext>
            </a:extLst>
          </p:cNvPr>
          <p:cNvSpPr/>
          <p:nvPr/>
        </p:nvSpPr>
        <p:spPr>
          <a:xfrm>
            <a:off x="5958442" y="2440598"/>
            <a:ext cx="872519" cy="31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满意用户</a:t>
            </a:r>
          </a:p>
        </p:txBody>
      </p:sp>
      <p:sp>
        <p:nvSpPr>
          <p:cNvPr id="91" name="矩形 90">
            <a:extLst>
              <a:ext uri="{FF2B5EF4-FFF2-40B4-BE49-F238E27FC236}">
                <a16:creationId xmlns:a16="http://schemas.microsoft.com/office/drawing/2014/main" id="{87840D58-B119-49DB-A99D-BDB68034018B}"/>
              </a:ext>
            </a:extLst>
          </p:cNvPr>
          <p:cNvSpPr/>
          <p:nvPr/>
        </p:nvSpPr>
        <p:spPr>
          <a:xfrm>
            <a:off x="5957095" y="2986340"/>
            <a:ext cx="872519" cy="31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不满用户</a:t>
            </a:r>
          </a:p>
        </p:txBody>
      </p:sp>
      <p:cxnSp>
        <p:nvCxnSpPr>
          <p:cNvPr id="61" name="连接符: 肘形 60">
            <a:extLst>
              <a:ext uri="{FF2B5EF4-FFF2-40B4-BE49-F238E27FC236}">
                <a16:creationId xmlns:a16="http://schemas.microsoft.com/office/drawing/2014/main" id="{EA562452-36B8-4489-B0B9-C2BF908A62F1}"/>
              </a:ext>
            </a:extLst>
          </p:cNvPr>
          <p:cNvCxnSpPr>
            <a:stCxn id="87" idx="3"/>
            <a:endCxn id="90" idx="1"/>
          </p:cNvCxnSpPr>
          <p:nvPr/>
        </p:nvCxnSpPr>
        <p:spPr>
          <a:xfrm flipV="1">
            <a:off x="5472592" y="2597652"/>
            <a:ext cx="485850" cy="226318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连接符: 肘形 92">
            <a:extLst>
              <a:ext uri="{FF2B5EF4-FFF2-40B4-BE49-F238E27FC236}">
                <a16:creationId xmlns:a16="http://schemas.microsoft.com/office/drawing/2014/main" id="{FDE3D3FB-9091-49C4-8961-6917C35FC975}"/>
              </a:ext>
            </a:extLst>
          </p:cNvPr>
          <p:cNvCxnSpPr>
            <a:stCxn id="87" idx="3"/>
            <a:endCxn id="91" idx="1"/>
          </p:cNvCxnSpPr>
          <p:nvPr/>
        </p:nvCxnSpPr>
        <p:spPr>
          <a:xfrm>
            <a:off x="5472592" y="2823970"/>
            <a:ext cx="484503" cy="319424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矩形 95">
            <a:extLst>
              <a:ext uri="{FF2B5EF4-FFF2-40B4-BE49-F238E27FC236}">
                <a16:creationId xmlns:a16="http://schemas.microsoft.com/office/drawing/2014/main" id="{A99981C4-F4BE-44EA-9D35-E5CB6B32318A}"/>
              </a:ext>
            </a:extLst>
          </p:cNvPr>
          <p:cNvSpPr/>
          <p:nvPr/>
        </p:nvSpPr>
        <p:spPr>
          <a:xfrm>
            <a:off x="6570683" y="4007472"/>
            <a:ext cx="872519" cy="314107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冷却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90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天</a:t>
            </a:r>
          </a:p>
        </p:txBody>
      </p:sp>
      <p:cxnSp>
        <p:nvCxnSpPr>
          <p:cNvPr id="97" name="连接符: 肘形 96">
            <a:extLst>
              <a:ext uri="{FF2B5EF4-FFF2-40B4-BE49-F238E27FC236}">
                <a16:creationId xmlns:a16="http://schemas.microsoft.com/office/drawing/2014/main" id="{E41FCF4C-26C6-4722-9E54-1EE11DA7E336}"/>
              </a:ext>
            </a:extLst>
          </p:cNvPr>
          <p:cNvCxnSpPr>
            <a:cxnSpLocks/>
            <a:stCxn id="96" idx="2"/>
            <a:endCxn id="3" idx="2"/>
          </p:cNvCxnSpPr>
          <p:nvPr/>
        </p:nvCxnSpPr>
        <p:spPr>
          <a:xfrm rot="5400000" flipH="1">
            <a:off x="3728333" y="1042969"/>
            <a:ext cx="885950" cy="5671270"/>
          </a:xfrm>
          <a:prstGeom prst="bentConnector3">
            <a:avLst>
              <a:gd name="adj1" fmla="val -40773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4" name="矩形 123">
            <a:extLst>
              <a:ext uri="{FF2B5EF4-FFF2-40B4-BE49-F238E27FC236}">
                <a16:creationId xmlns:a16="http://schemas.microsoft.com/office/drawing/2014/main" id="{CC6648B4-AEB8-47F4-B1BA-A2382851F98B}"/>
              </a:ext>
            </a:extLst>
          </p:cNvPr>
          <p:cNvSpPr/>
          <p:nvPr/>
        </p:nvSpPr>
        <p:spPr>
          <a:xfrm>
            <a:off x="9052568" y="3999090"/>
            <a:ext cx="872519" cy="314107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线下修障</a:t>
            </a:r>
          </a:p>
        </p:txBody>
      </p:sp>
      <p:sp>
        <p:nvSpPr>
          <p:cNvPr id="128" name="矩形 127">
            <a:extLst>
              <a:ext uri="{FF2B5EF4-FFF2-40B4-BE49-F238E27FC236}">
                <a16:creationId xmlns:a16="http://schemas.microsoft.com/office/drawing/2014/main" id="{F90C2BA6-F5A2-45B0-B7A7-2046CB7680E0}"/>
              </a:ext>
            </a:extLst>
          </p:cNvPr>
          <p:cNvSpPr/>
          <p:nvPr/>
        </p:nvSpPr>
        <p:spPr>
          <a:xfrm>
            <a:off x="7700809" y="4920032"/>
            <a:ext cx="1638116" cy="31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30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天内线下修障完成</a:t>
            </a:r>
          </a:p>
        </p:txBody>
      </p:sp>
      <p:sp>
        <p:nvSpPr>
          <p:cNvPr id="129" name="矩形 128">
            <a:extLst>
              <a:ext uri="{FF2B5EF4-FFF2-40B4-BE49-F238E27FC236}">
                <a16:creationId xmlns:a16="http://schemas.microsoft.com/office/drawing/2014/main" id="{3DC4746B-C1C9-4848-94F9-0923FB316EA7}"/>
              </a:ext>
            </a:extLst>
          </p:cNvPr>
          <p:cNvSpPr/>
          <p:nvPr/>
        </p:nvSpPr>
        <p:spPr>
          <a:xfrm>
            <a:off x="9689407" y="4904236"/>
            <a:ext cx="1802154" cy="31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30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天内线下修障未完成</a:t>
            </a:r>
          </a:p>
        </p:txBody>
      </p:sp>
      <p:cxnSp>
        <p:nvCxnSpPr>
          <p:cNvPr id="131" name="连接符: 肘形 130">
            <a:extLst>
              <a:ext uri="{FF2B5EF4-FFF2-40B4-BE49-F238E27FC236}">
                <a16:creationId xmlns:a16="http://schemas.microsoft.com/office/drawing/2014/main" id="{FEFEF446-0596-497F-B5C2-A2846ED14BEB}"/>
              </a:ext>
            </a:extLst>
          </p:cNvPr>
          <p:cNvCxnSpPr>
            <a:stCxn id="124" idx="2"/>
            <a:endCxn id="128" idx="0"/>
          </p:cNvCxnSpPr>
          <p:nvPr/>
        </p:nvCxnSpPr>
        <p:spPr>
          <a:xfrm rot="5400000">
            <a:off x="8700931" y="4132134"/>
            <a:ext cx="606835" cy="968961"/>
          </a:xfrm>
          <a:prstGeom prst="bentConnector3">
            <a:avLst>
              <a:gd name="adj1" fmla="val 50001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连接符: 肘形 132">
            <a:extLst>
              <a:ext uri="{FF2B5EF4-FFF2-40B4-BE49-F238E27FC236}">
                <a16:creationId xmlns:a16="http://schemas.microsoft.com/office/drawing/2014/main" id="{12ABD8D6-52C0-424D-B100-C88DB5B7871E}"/>
              </a:ext>
            </a:extLst>
          </p:cNvPr>
          <p:cNvCxnSpPr>
            <a:cxnSpLocks/>
            <a:stCxn id="124" idx="2"/>
            <a:endCxn id="129" idx="0"/>
          </p:cNvCxnSpPr>
          <p:nvPr/>
        </p:nvCxnSpPr>
        <p:spPr>
          <a:xfrm rot="16200000" flipH="1">
            <a:off x="9744137" y="4057888"/>
            <a:ext cx="591039" cy="1101656"/>
          </a:xfrm>
          <a:prstGeom prst="bentConnector3">
            <a:avLst>
              <a:gd name="adj1" fmla="val 51181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5" name="矩形 134">
            <a:extLst>
              <a:ext uri="{FF2B5EF4-FFF2-40B4-BE49-F238E27FC236}">
                <a16:creationId xmlns:a16="http://schemas.microsoft.com/office/drawing/2014/main" id="{1E8B3958-A208-4D0B-96D1-FEFF55F73B0D}"/>
              </a:ext>
            </a:extLst>
          </p:cNvPr>
          <p:cNvSpPr/>
          <p:nvPr/>
        </p:nvSpPr>
        <p:spPr>
          <a:xfrm>
            <a:off x="832230" y="5138818"/>
            <a:ext cx="1432864" cy="31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B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修障后回访场景</a:t>
            </a:r>
          </a:p>
        </p:txBody>
      </p:sp>
      <p:sp>
        <p:nvSpPr>
          <p:cNvPr id="136" name="矩形 135">
            <a:extLst>
              <a:ext uri="{FF2B5EF4-FFF2-40B4-BE49-F238E27FC236}">
                <a16:creationId xmlns:a16="http://schemas.microsoft.com/office/drawing/2014/main" id="{E0C3698F-2A1F-4433-AE54-365C437412C3}"/>
              </a:ext>
            </a:extLst>
          </p:cNvPr>
          <p:cNvSpPr/>
          <p:nvPr/>
        </p:nvSpPr>
        <p:spPr>
          <a:xfrm>
            <a:off x="832136" y="5871689"/>
            <a:ext cx="1007073" cy="31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C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安抚场景</a:t>
            </a:r>
          </a:p>
        </p:txBody>
      </p:sp>
      <p:sp>
        <p:nvSpPr>
          <p:cNvPr id="143" name="矩形 142">
            <a:extLst>
              <a:ext uri="{FF2B5EF4-FFF2-40B4-BE49-F238E27FC236}">
                <a16:creationId xmlns:a16="http://schemas.microsoft.com/office/drawing/2014/main" id="{F53B51B5-64F9-43B1-BDB2-37293E94F694}"/>
              </a:ext>
            </a:extLst>
          </p:cNvPr>
          <p:cNvSpPr/>
          <p:nvPr/>
        </p:nvSpPr>
        <p:spPr>
          <a:xfrm>
            <a:off x="3263257" y="5043894"/>
            <a:ext cx="872519" cy="31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已解决</a:t>
            </a:r>
          </a:p>
        </p:txBody>
      </p:sp>
      <p:sp>
        <p:nvSpPr>
          <p:cNvPr id="144" name="矩形 143">
            <a:extLst>
              <a:ext uri="{FF2B5EF4-FFF2-40B4-BE49-F238E27FC236}">
                <a16:creationId xmlns:a16="http://schemas.microsoft.com/office/drawing/2014/main" id="{4EBABE77-553A-4B51-AA9E-1DAA59C5211E}"/>
              </a:ext>
            </a:extLst>
          </p:cNvPr>
          <p:cNvSpPr/>
          <p:nvPr/>
        </p:nvSpPr>
        <p:spPr>
          <a:xfrm>
            <a:off x="3263256" y="5946577"/>
            <a:ext cx="872519" cy="31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未解决</a:t>
            </a:r>
          </a:p>
        </p:txBody>
      </p:sp>
      <p:cxnSp>
        <p:nvCxnSpPr>
          <p:cNvPr id="153" name="连接符: 肘形 152">
            <a:extLst>
              <a:ext uri="{FF2B5EF4-FFF2-40B4-BE49-F238E27FC236}">
                <a16:creationId xmlns:a16="http://schemas.microsoft.com/office/drawing/2014/main" id="{0B388089-A99C-465C-99C6-A06E290BC1A1}"/>
              </a:ext>
            </a:extLst>
          </p:cNvPr>
          <p:cNvCxnSpPr>
            <a:cxnSpLocks/>
            <a:stCxn id="129" idx="2"/>
            <a:endCxn id="136" idx="2"/>
          </p:cNvCxnSpPr>
          <p:nvPr/>
        </p:nvCxnSpPr>
        <p:spPr>
          <a:xfrm rot="5400000">
            <a:off x="5479353" y="1074664"/>
            <a:ext cx="967453" cy="9254811"/>
          </a:xfrm>
          <a:prstGeom prst="bentConnector3">
            <a:avLst>
              <a:gd name="adj1" fmla="val 123629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连接符: 肘形 178">
            <a:extLst>
              <a:ext uri="{FF2B5EF4-FFF2-40B4-BE49-F238E27FC236}">
                <a16:creationId xmlns:a16="http://schemas.microsoft.com/office/drawing/2014/main" id="{927F073A-A3A1-4B62-9EE6-97A218D71D17}"/>
              </a:ext>
            </a:extLst>
          </p:cNvPr>
          <p:cNvCxnSpPr>
            <a:stCxn id="135" idx="3"/>
            <a:endCxn id="143" idx="1"/>
          </p:cNvCxnSpPr>
          <p:nvPr/>
        </p:nvCxnSpPr>
        <p:spPr>
          <a:xfrm flipV="1">
            <a:off x="2265094" y="5200948"/>
            <a:ext cx="998163" cy="94924"/>
          </a:xfrm>
          <a:prstGeom prst="bentConnector3">
            <a:avLst>
              <a:gd name="adj1" fmla="val 27622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" name="连接符: 肘形 180">
            <a:extLst>
              <a:ext uri="{FF2B5EF4-FFF2-40B4-BE49-F238E27FC236}">
                <a16:creationId xmlns:a16="http://schemas.microsoft.com/office/drawing/2014/main" id="{87EAFB55-1B41-49B9-80D7-7FACAD2403D7}"/>
              </a:ext>
            </a:extLst>
          </p:cNvPr>
          <p:cNvCxnSpPr>
            <a:stCxn id="135" idx="3"/>
            <a:endCxn id="144" idx="1"/>
          </p:cNvCxnSpPr>
          <p:nvPr/>
        </p:nvCxnSpPr>
        <p:spPr>
          <a:xfrm>
            <a:off x="2265094" y="5295872"/>
            <a:ext cx="998162" cy="807759"/>
          </a:xfrm>
          <a:prstGeom prst="bentConnector3">
            <a:avLst>
              <a:gd name="adj1" fmla="val 27622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3" name="连接符: 肘形 182">
            <a:extLst>
              <a:ext uri="{FF2B5EF4-FFF2-40B4-BE49-F238E27FC236}">
                <a16:creationId xmlns:a16="http://schemas.microsoft.com/office/drawing/2014/main" id="{133AA996-001C-4DDF-9203-AA808B2EA640}"/>
              </a:ext>
            </a:extLst>
          </p:cNvPr>
          <p:cNvCxnSpPr>
            <a:stCxn id="136" idx="3"/>
            <a:endCxn id="143" idx="1"/>
          </p:cNvCxnSpPr>
          <p:nvPr/>
        </p:nvCxnSpPr>
        <p:spPr>
          <a:xfrm flipV="1">
            <a:off x="1839209" y="5200948"/>
            <a:ext cx="1424048" cy="827795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5" name="连接符: 肘形 184">
            <a:extLst>
              <a:ext uri="{FF2B5EF4-FFF2-40B4-BE49-F238E27FC236}">
                <a16:creationId xmlns:a16="http://schemas.microsoft.com/office/drawing/2014/main" id="{78C27A27-8496-4821-8C90-C7D8333FDD21}"/>
              </a:ext>
            </a:extLst>
          </p:cNvPr>
          <p:cNvCxnSpPr>
            <a:stCxn id="136" idx="3"/>
            <a:endCxn id="144" idx="1"/>
          </p:cNvCxnSpPr>
          <p:nvPr/>
        </p:nvCxnSpPr>
        <p:spPr>
          <a:xfrm>
            <a:off x="1839209" y="6028743"/>
            <a:ext cx="1424047" cy="74888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3" name="连接符: 肘形 192">
            <a:extLst>
              <a:ext uri="{FF2B5EF4-FFF2-40B4-BE49-F238E27FC236}">
                <a16:creationId xmlns:a16="http://schemas.microsoft.com/office/drawing/2014/main" id="{BF8BE894-77D5-41B5-898C-CCE7417742A7}"/>
              </a:ext>
            </a:extLst>
          </p:cNvPr>
          <p:cNvCxnSpPr>
            <a:cxnSpLocks/>
            <a:stCxn id="144" idx="3"/>
            <a:endCxn id="124" idx="1"/>
          </p:cNvCxnSpPr>
          <p:nvPr/>
        </p:nvCxnSpPr>
        <p:spPr>
          <a:xfrm flipV="1">
            <a:off x="4135775" y="4156144"/>
            <a:ext cx="4916793" cy="1947487"/>
          </a:xfrm>
          <a:prstGeom prst="bentConnector3">
            <a:avLst>
              <a:gd name="adj1" fmla="val 70585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5" name="矩形 194">
            <a:extLst>
              <a:ext uri="{FF2B5EF4-FFF2-40B4-BE49-F238E27FC236}">
                <a16:creationId xmlns:a16="http://schemas.microsoft.com/office/drawing/2014/main" id="{5C4D259F-72A3-4AD7-A78D-C20A39E218BB}"/>
              </a:ext>
            </a:extLst>
          </p:cNvPr>
          <p:cNvSpPr/>
          <p:nvPr/>
        </p:nvSpPr>
        <p:spPr>
          <a:xfrm>
            <a:off x="761999" y="1324523"/>
            <a:ext cx="10182803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CN" altLang="en-US" dirty="0">
                <a:solidFill>
                  <a:schemeClr val="accent3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此场景应用于运营商修障服务中，分为三个子场景：</a:t>
            </a:r>
            <a:endParaRPr lang="en-US" altLang="zh-CN" dirty="0">
              <a:solidFill>
                <a:schemeClr val="accent3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400" dirty="0">
                <a:solidFill>
                  <a:schemeClr val="accent3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</a:t>
            </a:r>
            <a:r>
              <a:rPr lang="zh-CN" altLang="en-US" sz="1400" dirty="0">
                <a:solidFill>
                  <a:schemeClr val="accent3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：引导场景：引导满意为主，调研不满意原因为辅；</a:t>
            </a:r>
            <a:r>
              <a:rPr lang="en-US" altLang="zh-CN" sz="1400" dirty="0">
                <a:solidFill>
                  <a:schemeClr val="accent3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</a:t>
            </a:r>
            <a:r>
              <a:rPr lang="zh-CN" altLang="en-US" sz="1400" dirty="0">
                <a:solidFill>
                  <a:schemeClr val="accent3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：修障后回访场景：调研修障结果</a:t>
            </a:r>
            <a:r>
              <a:rPr lang="zh-CN" altLang="en-US" sz="1400" dirty="0" smtClean="0">
                <a:solidFill>
                  <a:schemeClr val="accent3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为</a:t>
            </a:r>
            <a:r>
              <a:rPr lang="zh-CN" altLang="en-US" sz="1400" dirty="0">
                <a:solidFill>
                  <a:schemeClr val="accent3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主</a:t>
            </a:r>
            <a:r>
              <a:rPr lang="zh-CN" altLang="en-US" sz="1400" dirty="0" smtClean="0">
                <a:solidFill>
                  <a:schemeClr val="accent3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zh-CN" altLang="en-US" sz="1400" dirty="0">
                <a:solidFill>
                  <a:schemeClr val="accent3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引导满意为辅；</a:t>
            </a:r>
            <a:endParaRPr lang="en-US" altLang="zh-CN" sz="1400" dirty="0">
              <a:solidFill>
                <a:schemeClr val="accent3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400" dirty="0">
                <a:solidFill>
                  <a:schemeClr val="accent3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</a:t>
            </a:r>
            <a:r>
              <a:rPr lang="zh-CN" altLang="en-US" sz="1400" dirty="0">
                <a:solidFill>
                  <a:schemeClr val="accent3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：安抚场景：安抚及再次确认故障为主，引导满意为辅</a:t>
            </a:r>
          </a:p>
        </p:txBody>
      </p:sp>
      <p:sp>
        <p:nvSpPr>
          <p:cNvPr id="269" name="矩形: 圆角 268">
            <a:extLst>
              <a:ext uri="{FF2B5EF4-FFF2-40B4-BE49-F238E27FC236}">
                <a16:creationId xmlns:a16="http://schemas.microsoft.com/office/drawing/2014/main" id="{BBA86640-2AEA-4FD7-9052-403233CAB876}"/>
              </a:ext>
            </a:extLst>
          </p:cNvPr>
          <p:cNvSpPr/>
          <p:nvPr/>
        </p:nvSpPr>
        <p:spPr>
          <a:xfrm>
            <a:off x="3221274" y="3907085"/>
            <a:ext cx="4275781" cy="530989"/>
          </a:xfrm>
          <a:prstGeom prst="round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71" name="连接符: 肘形 270">
            <a:extLst>
              <a:ext uri="{FF2B5EF4-FFF2-40B4-BE49-F238E27FC236}">
                <a16:creationId xmlns:a16="http://schemas.microsoft.com/office/drawing/2014/main" id="{7DC90719-7A6A-45F1-84BA-C0E95986E50B}"/>
              </a:ext>
            </a:extLst>
          </p:cNvPr>
          <p:cNvCxnSpPr>
            <a:stCxn id="88" idx="2"/>
            <a:endCxn id="89" idx="0"/>
          </p:cNvCxnSpPr>
          <p:nvPr/>
        </p:nvCxnSpPr>
        <p:spPr>
          <a:xfrm rot="16200000" flipH="1">
            <a:off x="4950435" y="3638008"/>
            <a:ext cx="497506" cy="246599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3" name="直接箭头连接符 272">
            <a:extLst>
              <a:ext uri="{FF2B5EF4-FFF2-40B4-BE49-F238E27FC236}">
                <a16:creationId xmlns:a16="http://schemas.microsoft.com/office/drawing/2014/main" id="{7611B250-1E2A-4417-8F98-20362457F5B9}"/>
              </a:ext>
            </a:extLst>
          </p:cNvPr>
          <p:cNvCxnSpPr>
            <a:stCxn id="54" idx="2"/>
            <a:endCxn id="55" idx="0"/>
          </p:cNvCxnSpPr>
          <p:nvPr/>
        </p:nvCxnSpPr>
        <p:spPr>
          <a:xfrm flipH="1">
            <a:off x="3699517" y="3712566"/>
            <a:ext cx="1" cy="3008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" name="连接符: 肘形 313">
            <a:extLst>
              <a:ext uri="{FF2B5EF4-FFF2-40B4-BE49-F238E27FC236}">
                <a16:creationId xmlns:a16="http://schemas.microsoft.com/office/drawing/2014/main" id="{8A95DFA2-B665-4A71-A50A-5B9FC5B29608}"/>
              </a:ext>
            </a:extLst>
          </p:cNvPr>
          <p:cNvCxnSpPr>
            <a:stCxn id="90" idx="3"/>
            <a:endCxn id="96" idx="0"/>
          </p:cNvCxnSpPr>
          <p:nvPr/>
        </p:nvCxnSpPr>
        <p:spPr>
          <a:xfrm>
            <a:off x="6830961" y="2597652"/>
            <a:ext cx="175982" cy="1409820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7" name="文本框 316">
            <a:extLst>
              <a:ext uri="{FF2B5EF4-FFF2-40B4-BE49-F238E27FC236}">
                <a16:creationId xmlns:a16="http://schemas.microsoft.com/office/drawing/2014/main" id="{599BA9A7-2DDD-40AB-AAFE-18F31DE8AE6E}"/>
              </a:ext>
            </a:extLst>
          </p:cNvPr>
          <p:cNvSpPr txBox="1"/>
          <p:nvPr/>
        </p:nvSpPr>
        <p:spPr>
          <a:xfrm>
            <a:off x="6251269" y="3504353"/>
            <a:ext cx="144954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次日同步数据模型</a:t>
            </a:r>
          </a:p>
        </p:txBody>
      </p:sp>
      <p:cxnSp>
        <p:nvCxnSpPr>
          <p:cNvPr id="327" name="连接符: 肘形 326">
            <a:extLst>
              <a:ext uri="{FF2B5EF4-FFF2-40B4-BE49-F238E27FC236}">
                <a16:creationId xmlns:a16="http://schemas.microsoft.com/office/drawing/2014/main" id="{3A845F14-ECB3-4AD3-96E2-1F797D890F01}"/>
              </a:ext>
            </a:extLst>
          </p:cNvPr>
          <p:cNvCxnSpPr>
            <a:stCxn id="91" idx="3"/>
            <a:endCxn id="124" idx="0"/>
          </p:cNvCxnSpPr>
          <p:nvPr/>
        </p:nvCxnSpPr>
        <p:spPr>
          <a:xfrm>
            <a:off x="6829614" y="3143394"/>
            <a:ext cx="2659214" cy="855696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8" name="文本框 327">
            <a:extLst>
              <a:ext uri="{FF2B5EF4-FFF2-40B4-BE49-F238E27FC236}">
                <a16:creationId xmlns:a16="http://schemas.microsoft.com/office/drawing/2014/main" id="{FFBF0BB9-1DAB-430B-B371-36C6BD4ED6A6}"/>
              </a:ext>
            </a:extLst>
          </p:cNvPr>
          <p:cNvSpPr txBox="1"/>
          <p:nvPr/>
        </p:nvSpPr>
        <p:spPr>
          <a:xfrm>
            <a:off x="8756389" y="3502053"/>
            <a:ext cx="144954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次日附外呼日报</a:t>
            </a:r>
          </a:p>
        </p:txBody>
      </p:sp>
      <p:sp>
        <p:nvSpPr>
          <p:cNvPr id="329" name="文本框 328">
            <a:extLst>
              <a:ext uri="{FF2B5EF4-FFF2-40B4-BE49-F238E27FC236}">
                <a16:creationId xmlns:a16="http://schemas.microsoft.com/office/drawing/2014/main" id="{274773CE-49A2-4F15-9105-BC20E0ECC369}"/>
              </a:ext>
            </a:extLst>
          </p:cNvPr>
          <p:cNvSpPr txBox="1"/>
          <p:nvPr/>
        </p:nvSpPr>
        <p:spPr>
          <a:xfrm>
            <a:off x="5660378" y="5547610"/>
            <a:ext cx="1181782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定期反馈</a:t>
            </a:r>
          </a:p>
        </p:txBody>
      </p:sp>
      <p:cxnSp>
        <p:nvCxnSpPr>
          <p:cNvPr id="358" name="连接符: 肘形 357">
            <a:extLst>
              <a:ext uri="{FF2B5EF4-FFF2-40B4-BE49-F238E27FC236}">
                <a16:creationId xmlns:a16="http://schemas.microsoft.com/office/drawing/2014/main" id="{F31713F8-DFAF-4718-973C-0CEAFC5FC7D8}"/>
              </a:ext>
            </a:extLst>
          </p:cNvPr>
          <p:cNvCxnSpPr>
            <a:cxnSpLocks/>
            <a:stCxn id="128" idx="2"/>
            <a:endCxn id="135" idx="2"/>
          </p:cNvCxnSpPr>
          <p:nvPr/>
        </p:nvCxnSpPr>
        <p:spPr>
          <a:xfrm rot="5400000">
            <a:off x="4924872" y="1857930"/>
            <a:ext cx="218786" cy="6971205"/>
          </a:xfrm>
          <a:prstGeom prst="bentConnector3">
            <a:avLst>
              <a:gd name="adj1" fmla="val 204486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4" name="连接符: 肘形 363">
            <a:extLst>
              <a:ext uri="{FF2B5EF4-FFF2-40B4-BE49-F238E27FC236}">
                <a16:creationId xmlns:a16="http://schemas.microsoft.com/office/drawing/2014/main" id="{FBF54CDB-645B-4667-BDAB-C3B4995103E9}"/>
              </a:ext>
            </a:extLst>
          </p:cNvPr>
          <p:cNvCxnSpPr>
            <a:cxnSpLocks/>
          </p:cNvCxnSpPr>
          <p:nvPr/>
        </p:nvCxnSpPr>
        <p:spPr>
          <a:xfrm flipV="1">
            <a:off x="4158716" y="4165871"/>
            <a:ext cx="2434907" cy="1036422"/>
          </a:xfrm>
          <a:prstGeom prst="bentConnector3">
            <a:avLst>
              <a:gd name="adj1" fmla="val 82394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6" name="文本框 365">
            <a:extLst>
              <a:ext uri="{FF2B5EF4-FFF2-40B4-BE49-F238E27FC236}">
                <a16:creationId xmlns:a16="http://schemas.microsoft.com/office/drawing/2014/main" id="{4C4C97E4-9EE6-4DE7-84B0-6ABB3F457612}"/>
              </a:ext>
            </a:extLst>
          </p:cNvPr>
          <p:cNvSpPr txBox="1"/>
          <p:nvPr/>
        </p:nvSpPr>
        <p:spPr>
          <a:xfrm>
            <a:off x="5689249" y="5992229"/>
            <a:ext cx="144954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次日附外呼日报</a:t>
            </a:r>
          </a:p>
        </p:txBody>
      </p:sp>
      <p:sp>
        <p:nvSpPr>
          <p:cNvPr id="367" name="文本框 366">
            <a:extLst>
              <a:ext uri="{FF2B5EF4-FFF2-40B4-BE49-F238E27FC236}">
                <a16:creationId xmlns:a16="http://schemas.microsoft.com/office/drawing/2014/main" id="{0BCA6546-2C23-4D97-9877-ED49B3A727C2}"/>
              </a:ext>
            </a:extLst>
          </p:cNvPr>
          <p:cNvSpPr txBox="1"/>
          <p:nvPr/>
        </p:nvSpPr>
        <p:spPr>
          <a:xfrm>
            <a:off x="4507555" y="5073713"/>
            <a:ext cx="144954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次日同步数据模型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18676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FC6F7E0-815D-4981-A574-B8C8D4B3D5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966" y="475506"/>
            <a:ext cx="7534013" cy="547182"/>
          </a:xfrm>
        </p:spPr>
        <p:txBody>
          <a:bodyPr>
            <a:normAutofit/>
          </a:bodyPr>
          <a:lstStyle/>
          <a:p>
            <a:r>
              <a:rPr lang="zh-CN" altLang="en-US" sz="2400" b="1" dirty="0">
                <a:solidFill>
                  <a:schemeClr val="accent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应用领域：金融</a:t>
            </a:r>
            <a:r>
              <a:rPr lang="en-US" altLang="zh-CN" sz="2400" b="1" dirty="0">
                <a:solidFill>
                  <a:schemeClr val="accent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2400" b="1" dirty="0">
                <a:solidFill>
                  <a:schemeClr val="accent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打造金融科技特色经济</a:t>
            </a:r>
          </a:p>
        </p:txBody>
      </p:sp>
      <p:grpSp>
        <p:nvGrpSpPr>
          <p:cNvPr id="8" name="组合 7">
            <a:extLst>
              <a:ext uri="{FF2B5EF4-FFF2-40B4-BE49-F238E27FC236}">
                <a16:creationId xmlns:a16="http://schemas.microsoft.com/office/drawing/2014/main" id="{58485E82-7401-4242-A986-2CEA88FE47D5}"/>
              </a:ext>
            </a:extLst>
          </p:cNvPr>
          <p:cNvGrpSpPr/>
          <p:nvPr/>
        </p:nvGrpSpPr>
        <p:grpSpPr>
          <a:xfrm>
            <a:off x="517741" y="417915"/>
            <a:ext cx="11146452" cy="547182"/>
            <a:chOff x="517741" y="417915"/>
            <a:chExt cx="11146452" cy="547182"/>
          </a:xfrm>
        </p:grpSpPr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69920D39-613C-4933-9B9F-B843400DCCE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89407" y="417915"/>
              <a:ext cx="1974786" cy="509466"/>
            </a:xfrm>
            <a:prstGeom prst="rect">
              <a:avLst/>
            </a:prstGeom>
          </p:spPr>
        </p:pic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B03A7FC9-EF6A-4698-A597-3CE4F65373EE}"/>
                </a:ext>
              </a:extLst>
            </p:cNvPr>
            <p:cNvSpPr/>
            <p:nvPr/>
          </p:nvSpPr>
          <p:spPr>
            <a:xfrm>
              <a:off x="517741" y="533097"/>
              <a:ext cx="45719" cy="432000"/>
            </a:xfrm>
            <a:prstGeom prst="rect">
              <a:avLst/>
            </a:prstGeom>
            <a:solidFill>
              <a:schemeClr val="accent5"/>
            </a:solidFill>
            <a:ln>
              <a:solidFill>
                <a:schemeClr val="accent5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accent1"/>
                </a:solidFill>
              </a:endParaRPr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34773BAE-60F1-43A8-BB90-8CD1EBCE0823}"/>
                </a:ext>
              </a:extLst>
            </p:cNvPr>
            <p:cNvSpPr/>
            <p:nvPr/>
          </p:nvSpPr>
          <p:spPr>
            <a:xfrm flipH="1">
              <a:off x="599113" y="533097"/>
              <a:ext cx="7200" cy="432000"/>
            </a:xfrm>
            <a:prstGeom prst="rect">
              <a:avLst/>
            </a:prstGeom>
            <a:solidFill>
              <a:schemeClr val="accent5"/>
            </a:solidFill>
            <a:ln>
              <a:solidFill>
                <a:schemeClr val="accent5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accent1"/>
                </a:solidFill>
              </a:endParaRPr>
            </a:p>
          </p:txBody>
        </p:sp>
      </p:grpSp>
      <p:sp>
        <p:nvSpPr>
          <p:cNvPr id="28" name="矩形 27">
            <a:extLst>
              <a:ext uri="{FF2B5EF4-FFF2-40B4-BE49-F238E27FC236}">
                <a16:creationId xmlns:a16="http://schemas.microsoft.com/office/drawing/2014/main" id="{043F57F2-FD75-4CF1-A4AD-77390CDDD9D4}"/>
              </a:ext>
            </a:extLst>
          </p:cNvPr>
          <p:cNvSpPr/>
          <p:nvPr/>
        </p:nvSpPr>
        <p:spPr>
          <a:xfrm>
            <a:off x="761999" y="1324523"/>
            <a:ext cx="10182803" cy="8744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CN" altLang="en-US" dirty="0">
                <a:solidFill>
                  <a:schemeClr val="accent3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近些年，中央将人工智能列入国家战略层面，各一线城市纷纷出台政策，打造金融科技特色经济。而对话机器人在金融领域目前主要应用于风控、营销、消费金融和供应链金融等方面。</a:t>
            </a:r>
            <a:endParaRPr lang="en-US" altLang="zh-CN" dirty="0">
              <a:solidFill>
                <a:schemeClr val="accent3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8B0320AD-6332-4B53-97FC-213B454E0FAF}"/>
              </a:ext>
            </a:extLst>
          </p:cNvPr>
          <p:cNvSpPr/>
          <p:nvPr/>
        </p:nvSpPr>
        <p:spPr>
          <a:xfrm>
            <a:off x="844821" y="3068215"/>
            <a:ext cx="2646879" cy="9368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b="1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智能风控：</a:t>
            </a:r>
            <a:endParaRPr lang="en-US" altLang="zh-CN" sz="1400" b="1" dirty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聚焦银行业和互联网金融端的信贷、反洗钱场景等。</a:t>
            </a: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44ACDB8D-B08C-45B3-B1D4-6C39341D9898}"/>
              </a:ext>
            </a:extLst>
          </p:cNvPr>
          <p:cNvSpPr/>
          <p:nvPr/>
        </p:nvSpPr>
        <p:spPr>
          <a:xfrm>
            <a:off x="851026" y="2596072"/>
            <a:ext cx="2646878" cy="338554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txBody>
          <a:bodyPr wrap="none">
            <a:spAutoFit/>
          </a:bodyPr>
          <a:lstStyle/>
          <a:p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对话机器人主要金融场景：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B2D811DB-4F71-40D1-9C83-6D8DDB7E014A}"/>
              </a:ext>
            </a:extLst>
          </p:cNvPr>
          <p:cNvSpPr/>
          <p:nvPr/>
        </p:nvSpPr>
        <p:spPr>
          <a:xfrm>
            <a:off x="879318" y="4138664"/>
            <a:ext cx="2653083" cy="940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b="1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智能营销：</a:t>
            </a:r>
            <a:endParaRPr lang="en-US" altLang="zh-CN" sz="1400" b="1" dirty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通过分析用户数据并聚类用户特征，做到“千人千面”的智能推送。</a:t>
            </a:r>
            <a:endParaRPr lang="zh-CN" altLang="en-US" sz="12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0FE3A255-23BC-4F0A-ABD4-BA1C975C9D65}"/>
              </a:ext>
            </a:extLst>
          </p:cNvPr>
          <p:cNvSpPr/>
          <p:nvPr/>
        </p:nvSpPr>
        <p:spPr>
          <a:xfrm>
            <a:off x="879318" y="5209113"/>
            <a:ext cx="2653083" cy="940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b="1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智能客服：</a:t>
            </a:r>
            <a:endParaRPr lang="en-US" altLang="zh-CN" sz="1400" b="1" dirty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应用于各类金融机构，提供</a:t>
            </a:r>
            <a:r>
              <a:rPr lang="en-US" altLang="zh-CN" sz="1200" dirty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24</a:t>
            </a:r>
            <a:r>
              <a:rPr lang="zh-CN" altLang="en-US" sz="1200" dirty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小时不间断的问答服务。</a:t>
            </a:r>
            <a:endParaRPr lang="zh-CN" altLang="en-US" sz="1200" dirty="0">
              <a:solidFill>
                <a:schemeClr val="bg2">
                  <a:lumMod val="50000"/>
                </a:schemeClr>
              </a:solidFill>
            </a:endParaRPr>
          </a:p>
        </p:txBody>
      </p:sp>
      <p:cxnSp>
        <p:nvCxnSpPr>
          <p:cNvPr id="13" name="直接连接符 12">
            <a:extLst>
              <a:ext uri="{FF2B5EF4-FFF2-40B4-BE49-F238E27FC236}">
                <a16:creationId xmlns:a16="http://schemas.microsoft.com/office/drawing/2014/main" id="{57F49C06-9F2D-4817-A3EC-549766CF0090}"/>
              </a:ext>
            </a:extLst>
          </p:cNvPr>
          <p:cNvCxnSpPr/>
          <p:nvPr/>
        </p:nvCxnSpPr>
        <p:spPr>
          <a:xfrm>
            <a:off x="4189445" y="2596072"/>
            <a:ext cx="0" cy="3748744"/>
          </a:xfrm>
          <a:prstGeom prst="line">
            <a:avLst/>
          </a:prstGeom>
          <a:ln w="19050">
            <a:solidFill>
              <a:schemeClr val="accent1"/>
            </a:solidFill>
            <a:prstDash val="dash"/>
            <a:headEnd type="oval" w="lg" len="med"/>
            <a:tailEnd type="oval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矩形 14">
            <a:extLst>
              <a:ext uri="{FF2B5EF4-FFF2-40B4-BE49-F238E27FC236}">
                <a16:creationId xmlns:a16="http://schemas.microsoft.com/office/drawing/2014/main" id="{BA6D760F-167E-411F-A9DC-2152C4762F09}"/>
              </a:ext>
            </a:extLst>
          </p:cNvPr>
          <p:cNvSpPr/>
          <p:nvPr/>
        </p:nvSpPr>
        <p:spPr>
          <a:xfrm>
            <a:off x="4846490" y="2596072"/>
            <a:ext cx="2441694" cy="338554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txBody>
          <a:bodyPr wrap="none">
            <a:spAutoFit/>
          </a:bodyPr>
          <a:lstStyle/>
          <a:p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智能风控场景流程模型：</a:t>
            </a: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5198F1EC-9060-47E9-A495-DC76896CEE08}"/>
              </a:ext>
            </a:extLst>
          </p:cNvPr>
          <p:cNvSpPr/>
          <p:nvPr/>
        </p:nvSpPr>
        <p:spPr>
          <a:xfrm>
            <a:off x="5094514" y="3200400"/>
            <a:ext cx="326570" cy="93826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贷前审核</a:t>
            </a: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4C78FF4A-2886-4612-8449-CD9270FCA08B}"/>
              </a:ext>
            </a:extLst>
          </p:cNvPr>
          <p:cNvSpPr/>
          <p:nvPr/>
        </p:nvSpPr>
        <p:spPr>
          <a:xfrm>
            <a:off x="5094514" y="4291064"/>
            <a:ext cx="326570" cy="93826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贷中监管</a:t>
            </a: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BD51DE94-2933-43CB-A47E-0BCA86B0E816}"/>
              </a:ext>
            </a:extLst>
          </p:cNvPr>
          <p:cNvSpPr/>
          <p:nvPr/>
        </p:nvSpPr>
        <p:spPr>
          <a:xfrm>
            <a:off x="5094514" y="5381728"/>
            <a:ext cx="326570" cy="93826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贷后催收</a:t>
            </a:r>
          </a:p>
        </p:txBody>
      </p:sp>
      <p:sp>
        <p:nvSpPr>
          <p:cNvPr id="16" name="矩形: 圆角 15">
            <a:extLst>
              <a:ext uri="{FF2B5EF4-FFF2-40B4-BE49-F238E27FC236}">
                <a16:creationId xmlns:a16="http://schemas.microsoft.com/office/drawing/2014/main" id="{7C95BDD5-F3EE-4AA2-875B-FDC47064CEAA}"/>
              </a:ext>
            </a:extLst>
          </p:cNvPr>
          <p:cNvSpPr/>
          <p:nvPr/>
        </p:nvSpPr>
        <p:spPr>
          <a:xfrm>
            <a:off x="5564151" y="3200400"/>
            <a:ext cx="4643539" cy="938264"/>
          </a:xfrm>
          <a:prstGeom prst="roundRect">
            <a:avLst/>
          </a:prstGeom>
          <a:ln w="19050">
            <a:solidFill>
              <a:schemeClr val="accent5"/>
            </a:solidFill>
            <a:prstDash val="lgDashDot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434378BE-C655-4CE6-8FC3-176E830202A9}"/>
              </a:ext>
            </a:extLst>
          </p:cNvPr>
          <p:cNvSpPr/>
          <p:nvPr/>
        </p:nvSpPr>
        <p:spPr>
          <a:xfrm>
            <a:off x="10496800" y="3200400"/>
            <a:ext cx="360000" cy="311959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数据源</a:t>
            </a:r>
          </a:p>
        </p:txBody>
      </p:sp>
      <p:sp>
        <p:nvSpPr>
          <p:cNvPr id="20" name="矩形: 圆角 19">
            <a:extLst>
              <a:ext uri="{FF2B5EF4-FFF2-40B4-BE49-F238E27FC236}">
                <a16:creationId xmlns:a16="http://schemas.microsoft.com/office/drawing/2014/main" id="{7DBB7154-8505-4C0B-9936-CE2E3B7E426B}"/>
              </a:ext>
            </a:extLst>
          </p:cNvPr>
          <p:cNvSpPr/>
          <p:nvPr/>
        </p:nvSpPr>
        <p:spPr>
          <a:xfrm>
            <a:off x="5702621" y="3253204"/>
            <a:ext cx="678029" cy="338554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申请</a:t>
            </a:r>
          </a:p>
        </p:txBody>
      </p:sp>
      <p:sp>
        <p:nvSpPr>
          <p:cNvPr id="22" name="矩形: 圆角 21">
            <a:extLst>
              <a:ext uri="{FF2B5EF4-FFF2-40B4-BE49-F238E27FC236}">
                <a16:creationId xmlns:a16="http://schemas.microsoft.com/office/drawing/2014/main" id="{0379BEFE-49A6-4CDA-A12A-27429C570D54}"/>
              </a:ext>
            </a:extLst>
          </p:cNvPr>
          <p:cNvSpPr/>
          <p:nvPr/>
        </p:nvSpPr>
        <p:spPr>
          <a:xfrm>
            <a:off x="6597643" y="3247213"/>
            <a:ext cx="678029" cy="338554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反欺诈</a:t>
            </a:r>
          </a:p>
        </p:txBody>
      </p:sp>
      <p:sp>
        <p:nvSpPr>
          <p:cNvPr id="23" name="矩形: 圆角 22">
            <a:extLst>
              <a:ext uri="{FF2B5EF4-FFF2-40B4-BE49-F238E27FC236}">
                <a16:creationId xmlns:a16="http://schemas.microsoft.com/office/drawing/2014/main" id="{59F72F42-F568-487A-A99E-5C195D0F92CF}"/>
              </a:ext>
            </a:extLst>
          </p:cNvPr>
          <p:cNvSpPr/>
          <p:nvPr/>
        </p:nvSpPr>
        <p:spPr>
          <a:xfrm>
            <a:off x="7502481" y="3247213"/>
            <a:ext cx="1191248" cy="338554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信用评估</a:t>
            </a:r>
          </a:p>
        </p:txBody>
      </p:sp>
      <p:sp>
        <p:nvSpPr>
          <p:cNvPr id="24" name="矩形: 圆角 23">
            <a:extLst>
              <a:ext uri="{FF2B5EF4-FFF2-40B4-BE49-F238E27FC236}">
                <a16:creationId xmlns:a16="http://schemas.microsoft.com/office/drawing/2014/main" id="{7400E882-972E-46C7-9E80-225DF9C2165A}"/>
              </a:ext>
            </a:extLst>
          </p:cNvPr>
          <p:cNvSpPr/>
          <p:nvPr/>
        </p:nvSpPr>
        <p:spPr>
          <a:xfrm>
            <a:off x="9111695" y="3259723"/>
            <a:ext cx="844068" cy="338554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审批</a:t>
            </a:r>
          </a:p>
        </p:txBody>
      </p:sp>
      <p:sp>
        <p:nvSpPr>
          <p:cNvPr id="25" name="矩形: 圆角 24">
            <a:extLst>
              <a:ext uri="{FF2B5EF4-FFF2-40B4-BE49-F238E27FC236}">
                <a16:creationId xmlns:a16="http://schemas.microsoft.com/office/drawing/2014/main" id="{42B466B7-8152-43A6-8030-A5C4BD4325C7}"/>
              </a:ext>
            </a:extLst>
          </p:cNvPr>
          <p:cNvSpPr/>
          <p:nvPr/>
        </p:nvSpPr>
        <p:spPr>
          <a:xfrm>
            <a:off x="5702621" y="3737405"/>
            <a:ext cx="1573051" cy="338554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申请准入模型</a:t>
            </a:r>
          </a:p>
        </p:txBody>
      </p:sp>
      <p:sp>
        <p:nvSpPr>
          <p:cNvPr id="26" name="矩形: 圆角 25">
            <a:extLst>
              <a:ext uri="{FF2B5EF4-FFF2-40B4-BE49-F238E27FC236}">
                <a16:creationId xmlns:a16="http://schemas.microsoft.com/office/drawing/2014/main" id="{54BCDDA6-0351-4A01-B8F0-20EC0A18087C}"/>
              </a:ext>
            </a:extLst>
          </p:cNvPr>
          <p:cNvSpPr/>
          <p:nvPr/>
        </p:nvSpPr>
        <p:spPr>
          <a:xfrm>
            <a:off x="7502481" y="3737405"/>
            <a:ext cx="1178075" cy="338554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征信模型</a:t>
            </a:r>
          </a:p>
        </p:txBody>
      </p:sp>
      <p:sp>
        <p:nvSpPr>
          <p:cNvPr id="27" name="矩形: 圆角 26">
            <a:extLst>
              <a:ext uri="{FF2B5EF4-FFF2-40B4-BE49-F238E27FC236}">
                <a16:creationId xmlns:a16="http://schemas.microsoft.com/office/drawing/2014/main" id="{31A82D4E-0308-4DD1-844C-407CD3664215}"/>
              </a:ext>
            </a:extLst>
          </p:cNvPr>
          <p:cNvSpPr/>
          <p:nvPr/>
        </p:nvSpPr>
        <p:spPr>
          <a:xfrm>
            <a:off x="9111695" y="3737405"/>
            <a:ext cx="844068" cy="338554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定价模型</a:t>
            </a:r>
          </a:p>
        </p:txBody>
      </p:sp>
      <p:cxnSp>
        <p:nvCxnSpPr>
          <p:cNvPr id="29" name="直接箭头连接符 28">
            <a:extLst>
              <a:ext uri="{FF2B5EF4-FFF2-40B4-BE49-F238E27FC236}">
                <a16:creationId xmlns:a16="http://schemas.microsoft.com/office/drawing/2014/main" id="{BD1B2A2C-6BC6-4589-927A-99D1738F9A5F}"/>
              </a:ext>
            </a:extLst>
          </p:cNvPr>
          <p:cNvCxnSpPr>
            <a:stCxn id="20" idx="2"/>
          </p:cNvCxnSpPr>
          <p:nvPr/>
        </p:nvCxnSpPr>
        <p:spPr>
          <a:xfrm flipH="1">
            <a:off x="6041635" y="3591758"/>
            <a:ext cx="1" cy="1456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31" name="直接箭头连接符 30">
            <a:extLst>
              <a:ext uri="{FF2B5EF4-FFF2-40B4-BE49-F238E27FC236}">
                <a16:creationId xmlns:a16="http://schemas.microsoft.com/office/drawing/2014/main" id="{322CCD7D-F6C0-44A1-BEF6-F56E34ADEB3B}"/>
              </a:ext>
            </a:extLst>
          </p:cNvPr>
          <p:cNvCxnSpPr>
            <a:stCxn id="22" idx="2"/>
          </p:cNvCxnSpPr>
          <p:nvPr/>
        </p:nvCxnSpPr>
        <p:spPr>
          <a:xfrm flipH="1">
            <a:off x="6936657" y="3585767"/>
            <a:ext cx="1" cy="1516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33" name="直接箭头连接符 32">
            <a:extLst>
              <a:ext uri="{FF2B5EF4-FFF2-40B4-BE49-F238E27FC236}">
                <a16:creationId xmlns:a16="http://schemas.microsoft.com/office/drawing/2014/main" id="{318EA247-8A1F-453E-B527-DDA8EF7BD9C0}"/>
              </a:ext>
            </a:extLst>
          </p:cNvPr>
          <p:cNvCxnSpPr>
            <a:endCxn id="26" idx="0"/>
          </p:cNvCxnSpPr>
          <p:nvPr/>
        </p:nvCxnSpPr>
        <p:spPr>
          <a:xfrm>
            <a:off x="8091518" y="3598277"/>
            <a:ext cx="1" cy="1391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35" name="直接箭头连接符 34">
            <a:extLst>
              <a:ext uri="{FF2B5EF4-FFF2-40B4-BE49-F238E27FC236}">
                <a16:creationId xmlns:a16="http://schemas.microsoft.com/office/drawing/2014/main" id="{2C3D114C-32D5-40C8-BE0E-FE8D68627EBE}"/>
              </a:ext>
            </a:extLst>
          </p:cNvPr>
          <p:cNvCxnSpPr>
            <a:stCxn id="24" idx="2"/>
            <a:endCxn id="27" idx="0"/>
          </p:cNvCxnSpPr>
          <p:nvPr/>
        </p:nvCxnSpPr>
        <p:spPr>
          <a:xfrm>
            <a:off x="9533729" y="3598277"/>
            <a:ext cx="0" cy="1391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36" name="矩形: 圆角 35">
            <a:extLst>
              <a:ext uri="{FF2B5EF4-FFF2-40B4-BE49-F238E27FC236}">
                <a16:creationId xmlns:a16="http://schemas.microsoft.com/office/drawing/2014/main" id="{8900694F-C14B-4E23-AF42-2CEEBEEBE462}"/>
              </a:ext>
            </a:extLst>
          </p:cNvPr>
          <p:cNvSpPr/>
          <p:nvPr/>
        </p:nvSpPr>
        <p:spPr>
          <a:xfrm>
            <a:off x="5564151" y="4291064"/>
            <a:ext cx="4643539" cy="938264"/>
          </a:xfrm>
          <a:prstGeom prst="roundRect">
            <a:avLst/>
          </a:prstGeom>
          <a:ln w="19050">
            <a:solidFill>
              <a:schemeClr val="accent5"/>
            </a:solidFill>
            <a:prstDash val="lgDashDot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矩形: 圆角 36">
            <a:extLst>
              <a:ext uri="{FF2B5EF4-FFF2-40B4-BE49-F238E27FC236}">
                <a16:creationId xmlns:a16="http://schemas.microsoft.com/office/drawing/2014/main" id="{CF1EF769-6486-4D5B-9B49-F20149F456D3}"/>
              </a:ext>
            </a:extLst>
          </p:cNvPr>
          <p:cNvSpPr/>
          <p:nvPr/>
        </p:nvSpPr>
        <p:spPr>
          <a:xfrm>
            <a:off x="5702621" y="4343868"/>
            <a:ext cx="1991276" cy="338554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额度管理</a:t>
            </a:r>
          </a:p>
        </p:txBody>
      </p:sp>
      <p:sp>
        <p:nvSpPr>
          <p:cNvPr id="38" name="矩形: 圆角 37">
            <a:extLst>
              <a:ext uri="{FF2B5EF4-FFF2-40B4-BE49-F238E27FC236}">
                <a16:creationId xmlns:a16="http://schemas.microsoft.com/office/drawing/2014/main" id="{0CAA4F32-8D82-4170-9F85-DCE95495989A}"/>
              </a:ext>
            </a:extLst>
          </p:cNvPr>
          <p:cNvSpPr/>
          <p:nvPr/>
        </p:nvSpPr>
        <p:spPr>
          <a:xfrm>
            <a:off x="7964486" y="4320152"/>
            <a:ext cx="1991277" cy="338554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监控预警</a:t>
            </a:r>
          </a:p>
        </p:txBody>
      </p:sp>
      <p:sp>
        <p:nvSpPr>
          <p:cNvPr id="41" name="矩形: 圆角 40">
            <a:extLst>
              <a:ext uri="{FF2B5EF4-FFF2-40B4-BE49-F238E27FC236}">
                <a16:creationId xmlns:a16="http://schemas.microsoft.com/office/drawing/2014/main" id="{178DB0A8-CD21-4B8D-BAE3-7C4E4162A1D0}"/>
              </a:ext>
            </a:extLst>
          </p:cNvPr>
          <p:cNvSpPr/>
          <p:nvPr/>
        </p:nvSpPr>
        <p:spPr>
          <a:xfrm>
            <a:off x="6597644" y="4834822"/>
            <a:ext cx="2514050" cy="338554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行为评分模型</a:t>
            </a:r>
          </a:p>
        </p:txBody>
      </p:sp>
      <p:cxnSp>
        <p:nvCxnSpPr>
          <p:cNvPr id="44" name="直接箭头连接符 43">
            <a:extLst>
              <a:ext uri="{FF2B5EF4-FFF2-40B4-BE49-F238E27FC236}">
                <a16:creationId xmlns:a16="http://schemas.microsoft.com/office/drawing/2014/main" id="{4B5E6D3A-8CEA-4D0A-AFA0-BBA8515098ED}"/>
              </a:ext>
            </a:extLst>
          </p:cNvPr>
          <p:cNvCxnSpPr>
            <a:cxnSpLocks/>
            <a:stCxn id="37" idx="2"/>
          </p:cNvCxnSpPr>
          <p:nvPr/>
        </p:nvCxnSpPr>
        <p:spPr>
          <a:xfrm>
            <a:off x="6698259" y="4682422"/>
            <a:ext cx="0" cy="152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45" name="直接箭头连接符 44">
            <a:extLst>
              <a:ext uri="{FF2B5EF4-FFF2-40B4-BE49-F238E27FC236}">
                <a16:creationId xmlns:a16="http://schemas.microsoft.com/office/drawing/2014/main" id="{B80288BA-04DD-4FFF-86E1-A8B0CAC682C6}"/>
              </a:ext>
            </a:extLst>
          </p:cNvPr>
          <p:cNvCxnSpPr>
            <a:cxnSpLocks/>
            <a:stCxn id="38" idx="2"/>
          </p:cNvCxnSpPr>
          <p:nvPr/>
        </p:nvCxnSpPr>
        <p:spPr>
          <a:xfrm>
            <a:off x="8960125" y="4658706"/>
            <a:ext cx="0" cy="1761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54" name="矩形: 圆角 53">
            <a:extLst>
              <a:ext uri="{FF2B5EF4-FFF2-40B4-BE49-F238E27FC236}">
                <a16:creationId xmlns:a16="http://schemas.microsoft.com/office/drawing/2014/main" id="{C435B5E0-38CD-4E05-8163-4373C7894423}"/>
              </a:ext>
            </a:extLst>
          </p:cNvPr>
          <p:cNvSpPr/>
          <p:nvPr/>
        </p:nvSpPr>
        <p:spPr>
          <a:xfrm>
            <a:off x="5564151" y="5378580"/>
            <a:ext cx="4643539" cy="938264"/>
          </a:xfrm>
          <a:prstGeom prst="roundRect">
            <a:avLst/>
          </a:prstGeom>
          <a:ln w="19050">
            <a:solidFill>
              <a:schemeClr val="accent5"/>
            </a:solidFill>
            <a:prstDash val="lgDashDot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5" name="矩形: 圆角 54">
            <a:extLst>
              <a:ext uri="{FF2B5EF4-FFF2-40B4-BE49-F238E27FC236}">
                <a16:creationId xmlns:a16="http://schemas.microsoft.com/office/drawing/2014/main" id="{E824A21E-3CD8-48CD-89C2-B7DE11316541}"/>
              </a:ext>
            </a:extLst>
          </p:cNvPr>
          <p:cNvSpPr/>
          <p:nvPr/>
        </p:nvSpPr>
        <p:spPr>
          <a:xfrm>
            <a:off x="5702621" y="5431384"/>
            <a:ext cx="1991276" cy="338554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催收策略</a:t>
            </a:r>
          </a:p>
        </p:txBody>
      </p:sp>
      <p:sp>
        <p:nvSpPr>
          <p:cNvPr id="56" name="矩形: 圆角 55">
            <a:extLst>
              <a:ext uri="{FF2B5EF4-FFF2-40B4-BE49-F238E27FC236}">
                <a16:creationId xmlns:a16="http://schemas.microsoft.com/office/drawing/2014/main" id="{23F865AC-317C-4117-9D04-56BA4BA553E7}"/>
              </a:ext>
            </a:extLst>
          </p:cNvPr>
          <p:cNvSpPr/>
          <p:nvPr/>
        </p:nvSpPr>
        <p:spPr>
          <a:xfrm>
            <a:off x="7964486" y="5431384"/>
            <a:ext cx="1991277" cy="338554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策略优化调整</a:t>
            </a:r>
          </a:p>
        </p:txBody>
      </p:sp>
      <p:sp>
        <p:nvSpPr>
          <p:cNvPr id="57" name="矩形: 圆角 56">
            <a:extLst>
              <a:ext uri="{FF2B5EF4-FFF2-40B4-BE49-F238E27FC236}">
                <a16:creationId xmlns:a16="http://schemas.microsoft.com/office/drawing/2014/main" id="{1A8A78AF-18C0-4556-8A44-E5F11ADF934D}"/>
              </a:ext>
            </a:extLst>
          </p:cNvPr>
          <p:cNvSpPr/>
          <p:nvPr/>
        </p:nvSpPr>
        <p:spPr>
          <a:xfrm>
            <a:off x="6597644" y="5922338"/>
            <a:ext cx="2514050" cy="338554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催收模型</a:t>
            </a:r>
          </a:p>
        </p:txBody>
      </p:sp>
      <p:cxnSp>
        <p:nvCxnSpPr>
          <p:cNvPr id="58" name="直接箭头连接符 57">
            <a:extLst>
              <a:ext uri="{FF2B5EF4-FFF2-40B4-BE49-F238E27FC236}">
                <a16:creationId xmlns:a16="http://schemas.microsoft.com/office/drawing/2014/main" id="{BCB44F0A-4F1D-4D1F-81D0-803C3A157146}"/>
              </a:ext>
            </a:extLst>
          </p:cNvPr>
          <p:cNvCxnSpPr>
            <a:cxnSpLocks/>
            <a:stCxn id="55" idx="2"/>
          </p:cNvCxnSpPr>
          <p:nvPr/>
        </p:nvCxnSpPr>
        <p:spPr>
          <a:xfrm>
            <a:off x="6698259" y="5769938"/>
            <a:ext cx="0" cy="152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59" name="直接箭头连接符 58">
            <a:extLst>
              <a:ext uri="{FF2B5EF4-FFF2-40B4-BE49-F238E27FC236}">
                <a16:creationId xmlns:a16="http://schemas.microsoft.com/office/drawing/2014/main" id="{90C414E3-B122-49A4-B96E-5D8E8192FFBC}"/>
              </a:ext>
            </a:extLst>
          </p:cNvPr>
          <p:cNvCxnSpPr>
            <a:cxnSpLocks/>
            <a:stCxn id="56" idx="2"/>
          </p:cNvCxnSpPr>
          <p:nvPr/>
        </p:nvCxnSpPr>
        <p:spPr>
          <a:xfrm>
            <a:off x="8960125" y="5769938"/>
            <a:ext cx="0" cy="1761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60" name="箭头: 左 59">
            <a:extLst>
              <a:ext uri="{FF2B5EF4-FFF2-40B4-BE49-F238E27FC236}">
                <a16:creationId xmlns:a16="http://schemas.microsoft.com/office/drawing/2014/main" id="{91E2A4F2-4961-446D-94DA-E3A09811BDCD}"/>
              </a:ext>
            </a:extLst>
          </p:cNvPr>
          <p:cNvSpPr/>
          <p:nvPr/>
        </p:nvSpPr>
        <p:spPr>
          <a:xfrm>
            <a:off x="10201605" y="3817490"/>
            <a:ext cx="289110" cy="198185"/>
          </a:xfrm>
          <a:prstGeom prst="leftArrow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1" name="箭头: 左 60">
            <a:extLst>
              <a:ext uri="{FF2B5EF4-FFF2-40B4-BE49-F238E27FC236}">
                <a16:creationId xmlns:a16="http://schemas.microsoft.com/office/drawing/2014/main" id="{7DE7C20E-45BF-4C59-8766-85D6F29B5EAF}"/>
              </a:ext>
            </a:extLst>
          </p:cNvPr>
          <p:cNvSpPr/>
          <p:nvPr/>
        </p:nvSpPr>
        <p:spPr>
          <a:xfrm>
            <a:off x="10207690" y="4905006"/>
            <a:ext cx="289110" cy="198185"/>
          </a:xfrm>
          <a:prstGeom prst="leftArrow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2" name="箭头: 左 61">
            <a:extLst>
              <a:ext uri="{FF2B5EF4-FFF2-40B4-BE49-F238E27FC236}">
                <a16:creationId xmlns:a16="http://schemas.microsoft.com/office/drawing/2014/main" id="{51C6CED7-7E2D-4860-AF30-CC783A9141D2}"/>
              </a:ext>
            </a:extLst>
          </p:cNvPr>
          <p:cNvSpPr/>
          <p:nvPr/>
        </p:nvSpPr>
        <p:spPr>
          <a:xfrm>
            <a:off x="10213775" y="5971886"/>
            <a:ext cx="289110" cy="198185"/>
          </a:xfrm>
          <a:prstGeom prst="leftArrow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412919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箭头: 上弧形 72">
            <a:extLst>
              <a:ext uri="{FF2B5EF4-FFF2-40B4-BE49-F238E27FC236}">
                <a16:creationId xmlns:a16="http://schemas.microsoft.com/office/drawing/2014/main" id="{A9F8DDC3-0FCC-4E44-84FF-CF9F16BAACC2}"/>
              </a:ext>
            </a:extLst>
          </p:cNvPr>
          <p:cNvSpPr/>
          <p:nvPr/>
        </p:nvSpPr>
        <p:spPr>
          <a:xfrm flipH="1" flipV="1">
            <a:off x="5885766" y="5005861"/>
            <a:ext cx="2236788" cy="458212"/>
          </a:xfrm>
          <a:prstGeom prst="curvedDownArrow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6FC6F7E0-815D-4981-A574-B8C8D4B3D5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966" y="475506"/>
            <a:ext cx="7534013" cy="547182"/>
          </a:xfrm>
        </p:spPr>
        <p:txBody>
          <a:bodyPr>
            <a:normAutofit/>
          </a:bodyPr>
          <a:lstStyle/>
          <a:p>
            <a:r>
              <a:rPr lang="zh-CN" altLang="en-US" sz="2400" b="1" dirty="0">
                <a:solidFill>
                  <a:schemeClr val="accent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应用领域：互联网</a:t>
            </a:r>
            <a:r>
              <a:rPr lang="en-US" altLang="zh-CN" sz="2400" b="1" dirty="0">
                <a:solidFill>
                  <a:schemeClr val="accent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2400" b="1" dirty="0">
                <a:solidFill>
                  <a:schemeClr val="accent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客服营销一体化</a:t>
            </a:r>
          </a:p>
        </p:txBody>
      </p:sp>
      <p:grpSp>
        <p:nvGrpSpPr>
          <p:cNvPr id="8" name="组合 7">
            <a:extLst>
              <a:ext uri="{FF2B5EF4-FFF2-40B4-BE49-F238E27FC236}">
                <a16:creationId xmlns:a16="http://schemas.microsoft.com/office/drawing/2014/main" id="{58485E82-7401-4242-A986-2CEA88FE47D5}"/>
              </a:ext>
            </a:extLst>
          </p:cNvPr>
          <p:cNvGrpSpPr/>
          <p:nvPr/>
        </p:nvGrpSpPr>
        <p:grpSpPr>
          <a:xfrm>
            <a:off x="517741" y="417915"/>
            <a:ext cx="11146452" cy="547182"/>
            <a:chOff x="517741" y="417915"/>
            <a:chExt cx="11146452" cy="547182"/>
          </a:xfrm>
        </p:grpSpPr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69920D39-613C-4933-9B9F-B843400DCCE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89407" y="417915"/>
              <a:ext cx="1974786" cy="509466"/>
            </a:xfrm>
            <a:prstGeom prst="rect">
              <a:avLst/>
            </a:prstGeom>
          </p:spPr>
        </p:pic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B03A7FC9-EF6A-4698-A597-3CE4F65373EE}"/>
                </a:ext>
              </a:extLst>
            </p:cNvPr>
            <p:cNvSpPr/>
            <p:nvPr/>
          </p:nvSpPr>
          <p:spPr>
            <a:xfrm>
              <a:off x="517741" y="533097"/>
              <a:ext cx="45719" cy="432000"/>
            </a:xfrm>
            <a:prstGeom prst="rect">
              <a:avLst/>
            </a:prstGeom>
            <a:solidFill>
              <a:schemeClr val="accent5"/>
            </a:solidFill>
            <a:ln>
              <a:solidFill>
                <a:schemeClr val="accent5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accent1"/>
                </a:solidFill>
              </a:endParaRPr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34773BAE-60F1-43A8-BB90-8CD1EBCE0823}"/>
                </a:ext>
              </a:extLst>
            </p:cNvPr>
            <p:cNvSpPr/>
            <p:nvPr/>
          </p:nvSpPr>
          <p:spPr>
            <a:xfrm flipH="1">
              <a:off x="599113" y="533097"/>
              <a:ext cx="7200" cy="432000"/>
            </a:xfrm>
            <a:prstGeom prst="rect">
              <a:avLst/>
            </a:prstGeom>
            <a:solidFill>
              <a:schemeClr val="accent5"/>
            </a:solidFill>
            <a:ln>
              <a:solidFill>
                <a:schemeClr val="accent5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accent1"/>
                </a:solidFill>
              </a:endParaRPr>
            </a:p>
          </p:txBody>
        </p:sp>
      </p:grpSp>
      <p:sp>
        <p:nvSpPr>
          <p:cNvPr id="44" name="矩形 43">
            <a:extLst>
              <a:ext uri="{FF2B5EF4-FFF2-40B4-BE49-F238E27FC236}">
                <a16:creationId xmlns:a16="http://schemas.microsoft.com/office/drawing/2014/main" id="{4FC1C44F-A42C-445D-99F1-F307112B8D0D}"/>
              </a:ext>
            </a:extLst>
          </p:cNvPr>
          <p:cNvSpPr/>
          <p:nvPr/>
        </p:nvSpPr>
        <p:spPr>
          <a:xfrm>
            <a:off x="761999" y="1324523"/>
            <a:ext cx="10182803" cy="8744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CN" altLang="en-US" dirty="0">
                <a:solidFill>
                  <a:schemeClr val="accent3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对话机器人打通了售前、售中、售后环节，集客服营销于一体，为企业提供全流程客户管理运营服务。</a:t>
            </a:r>
          </a:p>
        </p:txBody>
      </p:sp>
      <p:sp>
        <p:nvSpPr>
          <p:cNvPr id="30" name="椭圆 29">
            <a:extLst>
              <a:ext uri="{FF2B5EF4-FFF2-40B4-BE49-F238E27FC236}">
                <a16:creationId xmlns:a16="http://schemas.microsoft.com/office/drawing/2014/main" id="{3E7990BA-52A5-4452-897A-78023DB12CCA}"/>
              </a:ext>
            </a:extLst>
          </p:cNvPr>
          <p:cNvSpPr/>
          <p:nvPr/>
        </p:nvSpPr>
        <p:spPr>
          <a:xfrm>
            <a:off x="1343929" y="4541331"/>
            <a:ext cx="233363" cy="233363"/>
          </a:xfrm>
          <a:prstGeom prst="ellipse">
            <a:avLst/>
          </a:prstGeom>
          <a:noFill/>
          <a:ln w="2222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20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椭圆 30">
            <a:extLst>
              <a:ext uri="{FF2B5EF4-FFF2-40B4-BE49-F238E27FC236}">
                <a16:creationId xmlns:a16="http://schemas.microsoft.com/office/drawing/2014/main" id="{F016F45F-6C18-4011-9204-527B0981A495}"/>
              </a:ext>
            </a:extLst>
          </p:cNvPr>
          <p:cNvSpPr/>
          <p:nvPr/>
        </p:nvSpPr>
        <p:spPr>
          <a:xfrm>
            <a:off x="8735329" y="4541331"/>
            <a:ext cx="233363" cy="233363"/>
          </a:xfrm>
          <a:prstGeom prst="ellipse">
            <a:avLst/>
          </a:prstGeom>
          <a:noFill/>
          <a:ln w="2222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20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椭圆 31">
            <a:extLst>
              <a:ext uri="{FF2B5EF4-FFF2-40B4-BE49-F238E27FC236}">
                <a16:creationId xmlns:a16="http://schemas.microsoft.com/office/drawing/2014/main" id="{21DFB5D6-4865-4B2C-A1F4-BA2D913A57AA}"/>
              </a:ext>
            </a:extLst>
          </p:cNvPr>
          <p:cNvSpPr/>
          <p:nvPr/>
        </p:nvSpPr>
        <p:spPr>
          <a:xfrm>
            <a:off x="5039629" y="4541331"/>
            <a:ext cx="233363" cy="233363"/>
          </a:xfrm>
          <a:prstGeom prst="ellipse">
            <a:avLst/>
          </a:prstGeom>
          <a:noFill/>
          <a:ln w="2222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20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33" name="直接连接符 32">
            <a:extLst>
              <a:ext uri="{FF2B5EF4-FFF2-40B4-BE49-F238E27FC236}">
                <a16:creationId xmlns:a16="http://schemas.microsoft.com/office/drawing/2014/main" id="{853600A1-454D-4D80-901B-501E56B7ABB8}"/>
              </a:ext>
            </a:extLst>
          </p:cNvPr>
          <p:cNvCxnSpPr/>
          <p:nvPr/>
        </p:nvCxnSpPr>
        <p:spPr>
          <a:xfrm flipV="1">
            <a:off x="1577292" y="4655631"/>
            <a:ext cx="3462337" cy="4763"/>
          </a:xfrm>
          <a:prstGeom prst="line">
            <a:avLst/>
          </a:prstGeom>
          <a:ln w="2222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连接符 33">
            <a:extLst>
              <a:ext uri="{FF2B5EF4-FFF2-40B4-BE49-F238E27FC236}">
                <a16:creationId xmlns:a16="http://schemas.microsoft.com/office/drawing/2014/main" id="{25F22B64-C070-41A9-A258-A29249EC66C3}"/>
              </a:ext>
            </a:extLst>
          </p:cNvPr>
          <p:cNvCxnSpPr/>
          <p:nvPr/>
        </p:nvCxnSpPr>
        <p:spPr>
          <a:xfrm flipV="1">
            <a:off x="5272992" y="4655631"/>
            <a:ext cx="3462337" cy="4763"/>
          </a:xfrm>
          <a:prstGeom prst="line">
            <a:avLst/>
          </a:prstGeom>
          <a:ln w="2222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连接符 34">
            <a:extLst>
              <a:ext uri="{FF2B5EF4-FFF2-40B4-BE49-F238E27FC236}">
                <a16:creationId xmlns:a16="http://schemas.microsoft.com/office/drawing/2014/main" id="{9732D865-142B-4560-BE08-2D9770EE2430}"/>
              </a:ext>
            </a:extLst>
          </p:cNvPr>
          <p:cNvCxnSpPr>
            <a:cxnSpLocks/>
            <a:stCxn id="31" idx="6"/>
          </p:cNvCxnSpPr>
          <p:nvPr/>
        </p:nvCxnSpPr>
        <p:spPr>
          <a:xfrm flipV="1">
            <a:off x="8968692" y="4655631"/>
            <a:ext cx="3235745" cy="2382"/>
          </a:xfrm>
          <a:prstGeom prst="line">
            <a:avLst/>
          </a:prstGeom>
          <a:ln w="2222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Freeform 88">
            <a:extLst>
              <a:ext uri="{FF2B5EF4-FFF2-40B4-BE49-F238E27FC236}">
                <a16:creationId xmlns:a16="http://schemas.microsoft.com/office/drawing/2014/main" id="{CE076BDF-ADFC-4ABB-9256-D71BDDA93163}"/>
              </a:ext>
            </a:extLst>
          </p:cNvPr>
          <p:cNvSpPr>
            <a:spLocks noEditPoints="1"/>
          </p:cNvSpPr>
          <p:nvPr/>
        </p:nvSpPr>
        <p:spPr bwMode="auto">
          <a:xfrm>
            <a:off x="1278842" y="4115881"/>
            <a:ext cx="325437" cy="313484"/>
          </a:xfrm>
          <a:custGeom>
            <a:avLst/>
            <a:gdLst>
              <a:gd name="T0" fmla="*/ 52 w 124"/>
              <a:gd name="T1" fmla="*/ 62 h 192"/>
              <a:gd name="T2" fmla="*/ 62 w 124"/>
              <a:gd name="T3" fmla="*/ 52 h 192"/>
              <a:gd name="T4" fmla="*/ 72 w 124"/>
              <a:gd name="T5" fmla="*/ 62 h 192"/>
              <a:gd name="T6" fmla="*/ 62 w 124"/>
              <a:gd name="T7" fmla="*/ 72 h 192"/>
              <a:gd name="T8" fmla="*/ 52 w 124"/>
              <a:gd name="T9" fmla="*/ 62 h 192"/>
              <a:gd name="T10" fmla="*/ 62 w 124"/>
              <a:gd name="T11" fmla="*/ 36 h 192"/>
              <a:gd name="T12" fmla="*/ 36 w 124"/>
              <a:gd name="T13" fmla="*/ 62 h 192"/>
              <a:gd name="T14" fmla="*/ 62 w 124"/>
              <a:gd name="T15" fmla="*/ 88 h 192"/>
              <a:gd name="T16" fmla="*/ 88 w 124"/>
              <a:gd name="T17" fmla="*/ 62 h 192"/>
              <a:gd name="T18" fmla="*/ 62 w 124"/>
              <a:gd name="T19" fmla="*/ 36 h 192"/>
              <a:gd name="T20" fmla="*/ 0 w 124"/>
              <a:gd name="T21" fmla="*/ 61 h 192"/>
              <a:gd name="T22" fmla="*/ 52 w 124"/>
              <a:gd name="T23" fmla="*/ 180 h 192"/>
              <a:gd name="T24" fmla="*/ 52 w 124"/>
              <a:gd name="T25" fmla="*/ 182 h 192"/>
              <a:gd name="T26" fmla="*/ 62 w 124"/>
              <a:gd name="T27" fmla="*/ 192 h 192"/>
              <a:gd name="T28" fmla="*/ 72 w 124"/>
              <a:gd name="T29" fmla="*/ 182 h 192"/>
              <a:gd name="T30" fmla="*/ 72 w 124"/>
              <a:gd name="T31" fmla="*/ 180 h 192"/>
              <a:gd name="T32" fmla="*/ 124 w 124"/>
              <a:gd name="T33" fmla="*/ 61 h 192"/>
              <a:gd name="T34" fmla="*/ 62 w 124"/>
              <a:gd name="T35" fmla="*/ 0 h 192"/>
              <a:gd name="T36" fmla="*/ 0 w 124"/>
              <a:gd name="T37" fmla="*/ 61 h 192"/>
              <a:gd name="T38" fmla="*/ 62 w 124"/>
              <a:gd name="T39" fmla="*/ 20 h 192"/>
              <a:gd name="T40" fmla="*/ 104 w 124"/>
              <a:gd name="T41" fmla="*/ 62 h 192"/>
              <a:gd name="T42" fmla="*/ 62 w 124"/>
              <a:gd name="T43" fmla="*/ 104 h 192"/>
              <a:gd name="T44" fmla="*/ 20 w 124"/>
              <a:gd name="T45" fmla="*/ 62 h 192"/>
              <a:gd name="T46" fmla="*/ 62 w 124"/>
              <a:gd name="T47" fmla="*/ 20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24" h="192">
                <a:moveTo>
                  <a:pt x="52" y="62"/>
                </a:moveTo>
                <a:cubicBezTo>
                  <a:pt x="52" y="56"/>
                  <a:pt x="56" y="52"/>
                  <a:pt x="62" y="52"/>
                </a:cubicBezTo>
                <a:cubicBezTo>
                  <a:pt x="68" y="52"/>
                  <a:pt x="72" y="56"/>
                  <a:pt x="72" y="62"/>
                </a:cubicBezTo>
                <a:cubicBezTo>
                  <a:pt x="72" y="68"/>
                  <a:pt x="68" y="72"/>
                  <a:pt x="62" y="72"/>
                </a:cubicBezTo>
                <a:cubicBezTo>
                  <a:pt x="56" y="72"/>
                  <a:pt x="52" y="68"/>
                  <a:pt x="52" y="62"/>
                </a:cubicBezTo>
                <a:close/>
                <a:moveTo>
                  <a:pt x="62" y="36"/>
                </a:moveTo>
                <a:cubicBezTo>
                  <a:pt x="48" y="36"/>
                  <a:pt x="36" y="48"/>
                  <a:pt x="36" y="62"/>
                </a:cubicBezTo>
                <a:cubicBezTo>
                  <a:pt x="36" y="76"/>
                  <a:pt x="48" y="88"/>
                  <a:pt x="62" y="88"/>
                </a:cubicBezTo>
                <a:cubicBezTo>
                  <a:pt x="76" y="88"/>
                  <a:pt x="88" y="76"/>
                  <a:pt x="88" y="62"/>
                </a:cubicBezTo>
                <a:cubicBezTo>
                  <a:pt x="88" y="48"/>
                  <a:pt x="76" y="36"/>
                  <a:pt x="62" y="36"/>
                </a:cubicBezTo>
                <a:close/>
                <a:moveTo>
                  <a:pt x="0" y="61"/>
                </a:moveTo>
                <a:cubicBezTo>
                  <a:pt x="0" y="102"/>
                  <a:pt x="48" y="133"/>
                  <a:pt x="52" y="180"/>
                </a:cubicBezTo>
                <a:cubicBezTo>
                  <a:pt x="52" y="182"/>
                  <a:pt x="52" y="182"/>
                  <a:pt x="52" y="182"/>
                </a:cubicBezTo>
                <a:cubicBezTo>
                  <a:pt x="52" y="188"/>
                  <a:pt x="56" y="192"/>
                  <a:pt x="62" y="192"/>
                </a:cubicBezTo>
                <a:cubicBezTo>
                  <a:pt x="68" y="192"/>
                  <a:pt x="72" y="188"/>
                  <a:pt x="72" y="182"/>
                </a:cubicBezTo>
                <a:cubicBezTo>
                  <a:pt x="72" y="180"/>
                  <a:pt x="72" y="180"/>
                  <a:pt x="72" y="180"/>
                </a:cubicBezTo>
                <a:cubicBezTo>
                  <a:pt x="76" y="133"/>
                  <a:pt x="124" y="102"/>
                  <a:pt x="124" y="61"/>
                </a:cubicBezTo>
                <a:cubicBezTo>
                  <a:pt x="124" y="27"/>
                  <a:pt x="96" y="0"/>
                  <a:pt x="62" y="0"/>
                </a:cubicBezTo>
                <a:cubicBezTo>
                  <a:pt x="28" y="0"/>
                  <a:pt x="0" y="27"/>
                  <a:pt x="0" y="61"/>
                </a:cubicBezTo>
                <a:close/>
                <a:moveTo>
                  <a:pt x="62" y="20"/>
                </a:moveTo>
                <a:cubicBezTo>
                  <a:pt x="85" y="20"/>
                  <a:pt x="104" y="39"/>
                  <a:pt x="104" y="62"/>
                </a:cubicBezTo>
                <a:cubicBezTo>
                  <a:pt x="104" y="85"/>
                  <a:pt x="85" y="104"/>
                  <a:pt x="62" y="104"/>
                </a:cubicBezTo>
                <a:cubicBezTo>
                  <a:pt x="39" y="104"/>
                  <a:pt x="20" y="85"/>
                  <a:pt x="20" y="62"/>
                </a:cubicBezTo>
                <a:cubicBezTo>
                  <a:pt x="20" y="39"/>
                  <a:pt x="39" y="20"/>
                  <a:pt x="62" y="20"/>
                </a:cubicBezTo>
                <a:close/>
              </a:path>
            </a:pathLst>
          </a:custGeom>
          <a:solidFill>
            <a:srgbClr val="11B5B8"/>
          </a:solidFill>
        </p:spPr>
        <p:txBody>
          <a:bodyPr>
            <a:spAutoFit/>
          </a:bodyPr>
          <a:lstStyle/>
          <a:p>
            <a:pPr algn="ctr" eaLnBrk="1" fontAlgn="auto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20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7" name="Freeform 88">
            <a:extLst>
              <a:ext uri="{FF2B5EF4-FFF2-40B4-BE49-F238E27FC236}">
                <a16:creationId xmlns:a16="http://schemas.microsoft.com/office/drawing/2014/main" id="{F61FFFEE-B938-4047-B78C-D83DA8E39D9E}"/>
              </a:ext>
            </a:extLst>
          </p:cNvPr>
          <p:cNvSpPr>
            <a:spLocks noEditPoints="1"/>
          </p:cNvSpPr>
          <p:nvPr/>
        </p:nvSpPr>
        <p:spPr bwMode="auto">
          <a:xfrm>
            <a:off x="8678179" y="4115881"/>
            <a:ext cx="327025" cy="313484"/>
          </a:xfrm>
          <a:custGeom>
            <a:avLst/>
            <a:gdLst>
              <a:gd name="T0" fmla="*/ 52 w 124"/>
              <a:gd name="T1" fmla="*/ 62 h 192"/>
              <a:gd name="T2" fmla="*/ 62 w 124"/>
              <a:gd name="T3" fmla="*/ 52 h 192"/>
              <a:gd name="T4" fmla="*/ 72 w 124"/>
              <a:gd name="T5" fmla="*/ 62 h 192"/>
              <a:gd name="T6" fmla="*/ 62 w 124"/>
              <a:gd name="T7" fmla="*/ 72 h 192"/>
              <a:gd name="T8" fmla="*/ 52 w 124"/>
              <a:gd name="T9" fmla="*/ 62 h 192"/>
              <a:gd name="T10" fmla="*/ 62 w 124"/>
              <a:gd name="T11" fmla="*/ 36 h 192"/>
              <a:gd name="T12" fmla="*/ 36 w 124"/>
              <a:gd name="T13" fmla="*/ 62 h 192"/>
              <a:gd name="T14" fmla="*/ 62 w 124"/>
              <a:gd name="T15" fmla="*/ 88 h 192"/>
              <a:gd name="T16" fmla="*/ 88 w 124"/>
              <a:gd name="T17" fmla="*/ 62 h 192"/>
              <a:gd name="T18" fmla="*/ 62 w 124"/>
              <a:gd name="T19" fmla="*/ 36 h 192"/>
              <a:gd name="T20" fmla="*/ 0 w 124"/>
              <a:gd name="T21" fmla="*/ 61 h 192"/>
              <a:gd name="T22" fmla="*/ 52 w 124"/>
              <a:gd name="T23" fmla="*/ 180 h 192"/>
              <a:gd name="T24" fmla="*/ 52 w 124"/>
              <a:gd name="T25" fmla="*/ 182 h 192"/>
              <a:gd name="T26" fmla="*/ 62 w 124"/>
              <a:gd name="T27" fmla="*/ 192 h 192"/>
              <a:gd name="T28" fmla="*/ 72 w 124"/>
              <a:gd name="T29" fmla="*/ 182 h 192"/>
              <a:gd name="T30" fmla="*/ 72 w 124"/>
              <a:gd name="T31" fmla="*/ 180 h 192"/>
              <a:gd name="T32" fmla="*/ 124 w 124"/>
              <a:gd name="T33" fmla="*/ 61 h 192"/>
              <a:gd name="T34" fmla="*/ 62 w 124"/>
              <a:gd name="T35" fmla="*/ 0 h 192"/>
              <a:gd name="T36" fmla="*/ 0 w 124"/>
              <a:gd name="T37" fmla="*/ 61 h 192"/>
              <a:gd name="T38" fmla="*/ 62 w 124"/>
              <a:gd name="T39" fmla="*/ 20 h 192"/>
              <a:gd name="T40" fmla="*/ 104 w 124"/>
              <a:gd name="T41" fmla="*/ 62 h 192"/>
              <a:gd name="T42" fmla="*/ 62 w 124"/>
              <a:gd name="T43" fmla="*/ 104 h 192"/>
              <a:gd name="T44" fmla="*/ 20 w 124"/>
              <a:gd name="T45" fmla="*/ 62 h 192"/>
              <a:gd name="T46" fmla="*/ 62 w 124"/>
              <a:gd name="T47" fmla="*/ 20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24" h="192">
                <a:moveTo>
                  <a:pt x="52" y="62"/>
                </a:moveTo>
                <a:cubicBezTo>
                  <a:pt x="52" y="56"/>
                  <a:pt x="56" y="52"/>
                  <a:pt x="62" y="52"/>
                </a:cubicBezTo>
                <a:cubicBezTo>
                  <a:pt x="68" y="52"/>
                  <a:pt x="72" y="56"/>
                  <a:pt x="72" y="62"/>
                </a:cubicBezTo>
                <a:cubicBezTo>
                  <a:pt x="72" y="68"/>
                  <a:pt x="68" y="72"/>
                  <a:pt x="62" y="72"/>
                </a:cubicBezTo>
                <a:cubicBezTo>
                  <a:pt x="56" y="72"/>
                  <a:pt x="52" y="68"/>
                  <a:pt x="52" y="62"/>
                </a:cubicBezTo>
                <a:close/>
                <a:moveTo>
                  <a:pt x="62" y="36"/>
                </a:moveTo>
                <a:cubicBezTo>
                  <a:pt x="48" y="36"/>
                  <a:pt x="36" y="48"/>
                  <a:pt x="36" y="62"/>
                </a:cubicBezTo>
                <a:cubicBezTo>
                  <a:pt x="36" y="76"/>
                  <a:pt x="48" y="88"/>
                  <a:pt x="62" y="88"/>
                </a:cubicBezTo>
                <a:cubicBezTo>
                  <a:pt x="76" y="88"/>
                  <a:pt x="88" y="76"/>
                  <a:pt x="88" y="62"/>
                </a:cubicBezTo>
                <a:cubicBezTo>
                  <a:pt x="88" y="48"/>
                  <a:pt x="76" y="36"/>
                  <a:pt x="62" y="36"/>
                </a:cubicBezTo>
                <a:close/>
                <a:moveTo>
                  <a:pt x="0" y="61"/>
                </a:moveTo>
                <a:cubicBezTo>
                  <a:pt x="0" y="102"/>
                  <a:pt x="48" y="133"/>
                  <a:pt x="52" y="180"/>
                </a:cubicBezTo>
                <a:cubicBezTo>
                  <a:pt x="52" y="182"/>
                  <a:pt x="52" y="182"/>
                  <a:pt x="52" y="182"/>
                </a:cubicBezTo>
                <a:cubicBezTo>
                  <a:pt x="52" y="188"/>
                  <a:pt x="56" y="192"/>
                  <a:pt x="62" y="192"/>
                </a:cubicBezTo>
                <a:cubicBezTo>
                  <a:pt x="68" y="192"/>
                  <a:pt x="72" y="188"/>
                  <a:pt x="72" y="182"/>
                </a:cubicBezTo>
                <a:cubicBezTo>
                  <a:pt x="72" y="180"/>
                  <a:pt x="72" y="180"/>
                  <a:pt x="72" y="180"/>
                </a:cubicBezTo>
                <a:cubicBezTo>
                  <a:pt x="76" y="133"/>
                  <a:pt x="124" y="102"/>
                  <a:pt x="124" y="61"/>
                </a:cubicBezTo>
                <a:cubicBezTo>
                  <a:pt x="124" y="27"/>
                  <a:pt x="96" y="0"/>
                  <a:pt x="62" y="0"/>
                </a:cubicBezTo>
                <a:cubicBezTo>
                  <a:pt x="28" y="0"/>
                  <a:pt x="0" y="27"/>
                  <a:pt x="0" y="61"/>
                </a:cubicBezTo>
                <a:close/>
                <a:moveTo>
                  <a:pt x="62" y="20"/>
                </a:moveTo>
                <a:cubicBezTo>
                  <a:pt x="85" y="20"/>
                  <a:pt x="104" y="39"/>
                  <a:pt x="104" y="62"/>
                </a:cubicBezTo>
                <a:cubicBezTo>
                  <a:pt x="104" y="85"/>
                  <a:pt x="85" y="104"/>
                  <a:pt x="62" y="104"/>
                </a:cubicBezTo>
                <a:cubicBezTo>
                  <a:pt x="39" y="104"/>
                  <a:pt x="20" y="85"/>
                  <a:pt x="20" y="62"/>
                </a:cubicBezTo>
                <a:cubicBezTo>
                  <a:pt x="20" y="39"/>
                  <a:pt x="39" y="20"/>
                  <a:pt x="62" y="20"/>
                </a:cubicBezTo>
                <a:close/>
              </a:path>
            </a:pathLst>
          </a:custGeom>
          <a:solidFill>
            <a:srgbClr val="FBC75D"/>
          </a:solidFill>
        </p:spPr>
        <p:txBody>
          <a:bodyPr>
            <a:spAutoFit/>
          </a:bodyPr>
          <a:lstStyle/>
          <a:p>
            <a:pPr algn="ctr" eaLnBrk="1" fontAlgn="auto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20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" name="Freeform 88">
            <a:extLst>
              <a:ext uri="{FF2B5EF4-FFF2-40B4-BE49-F238E27FC236}">
                <a16:creationId xmlns:a16="http://schemas.microsoft.com/office/drawing/2014/main" id="{2E58D642-193E-4053-B587-E279F445569D}"/>
              </a:ext>
            </a:extLst>
          </p:cNvPr>
          <p:cNvSpPr>
            <a:spLocks noEditPoints="1"/>
          </p:cNvSpPr>
          <p:nvPr/>
        </p:nvSpPr>
        <p:spPr bwMode="auto">
          <a:xfrm rot="10800000" flipV="1">
            <a:off x="4978510" y="4125033"/>
            <a:ext cx="325438" cy="313484"/>
          </a:xfrm>
          <a:custGeom>
            <a:avLst/>
            <a:gdLst>
              <a:gd name="T0" fmla="*/ 52 w 124"/>
              <a:gd name="T1" fmla="*/ 62 h 192"/>
              <a:gd name="T2" fmla="*/ 62 w 124"/>
              <a:gd name="T3" fmla="*/ 52 h 192"/>
              <a:gd name="T4" fmla="*/ 72 w 124"/>
              <a:gd name="T5" fmla="*/ 62 h 192"/>
              <a:gd name="T6" fmla="*/ 62 w 124"/>
              <a:gd name="T7" fmla="*/ 72 h 192"/>
              <a:gd name="T8" fmla="*/ 52 w 124"/>
              <a:gd name="T9" fmla="*/ 62 h 192"/>
              <a:gd name="T10" fmla="*/ 62 w 124"/>
              <a:gd name="T11" fmla="*/ 36 h 192"/>
              <a:gd name="T12" fmla="*/ 36 w 124"/>
              <a:gd name="T13" fmla="*/ 62 h 192"/>
              <a:gd name="T14" fmla="*/ 62 w 124"/>
              <a:gd name="T15" fmla="*/ 88 h 192"/>
              <a:gd name="T16" fmla="*/ 88 w 124"/>
              <a:gd name="T17" fmla="*/ 62 h 192"/>
              <a:gd name="T18" fmla="*/ 62 w 124"/>
              <a:gd name="T19" fmla="*/ 36 h 192"/>
              <a:gd name="T20" fmla="*/ 0 w 124"/>
              <a:gd name="T21" fmla="*/ 61 h 192"/>
              <a:gd name="T22" fmla="*/ 52 w 124"/>
              <a:gd name="T23" fmla="*/ 180 h 192"/>
              <a:gd name="T24" fmla="*/ 52 w 124"/>
              <a:gd name="T25" fmla="*/ 182 h 192"/>
              <a:gd name="T26" fmla="*/ 62 w 124"/>
              <a:gd name="T27" fmla="*/ 192 h 192"/>
              <a:gd name="T28" fmla="*/ 72 w 124"/>
              <a:gd name="T29" fmla="*/ 182 h 192"/>
              <a:gd name="T30" fmla="*/ 72 w 124"/>
              <a:gd name="T31" fmla="*/ 180 h 192"/>
              <a:gd name="T32" fmla="*/ 124 w 124"/>
              <a:gd name="T33" fmla="*/ 61 h 192"/>
              <a:gd name="T34" fmla="*/ 62 w 124"/>
              <a:gd name="T35" fmla="*/ 0 h 192"/>
              <a:gd name="T36" fmla="*/ 0 w 124"/>
              <a:gd name="T37" fmla="*/ 61 h 192"/>
              <a:gd name="T38" fmla="*/ 62 w 124"/>
              <a:gd name="T39" fmla="*/ 20 h 192"/>
              <a:gd name="T40" fmla="*/ 104 w 124"/>
              <a:gd name="T41" fmla="*/ 62 h 192"/>
              <a:gd name="T42" fmla="*/ 62 w 124"/>
              <a:gd name="T43" fmla="*/ 104 h 192"/>
              <a:gd name="T44" fmla="*/ 20 w 124"/>
              <a:gd name="T45" fmla="*/ 62 h 192"/>
              <a:gd name="T46" fmla="*/ 62 w 124"/>
              <a:gd name="T47" fmla="*/ 20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24" h="192">
                <a:moveTo>
                  <a:pt x="52" y="62"/>
                </a:moveTo>
                <a:cubicBezTo>
                  <a:pt x="52" y="56"/>
                  <a:pt x="56" y="52"/>
                  <a:pt x="62" y="52"/>
                </a:cubicBezTo>
                <a:cubicBezTo>
                  <a:pt x="68" y="52"/>
                  <a:pt x="72" y="56"/>
                  <a:pt x="72" y="62"/>
                </a:cubicBezTo>
                <a:cubicBezTo>
                  <a:pt x="72" y="68"/>
                  <a:pt x="68" y="72"/>
                  <a:pt x="62" y="72"/>
                </a:cubicBezTo>
                <a:cubicBezTo>
                  <a:pt x="56" y="72"/>
                  <a:pt x="52" y="68"/>
                  <a:pt x="52" y="62"/>
                </a:cubicBezTo>
                <a:close/>
                <a:moveTo>
                  <a:pt x="62" y="36"/>
                </a:moveTo>
                <a:cubicBezTo>
                  <a:pt x="48" y="36"/>
                  <a:pt x="36" y="48"/>
                  <a:pt x="36" y="62"/>
                </a:cubicBezTo>
                <a:cubicBezTo>
                  <a:pt x="36" y="76"/>
                  <a:pt x="48" y="88"/>
                  <a:pt x="62" y="88"/>
                </a:cubicBezTo>
                <a:cubicBezTo>
                  <a:pt x="76" y="88"/>
                  <a:pt x="88" y="76"/>
                  <a:pt x="88" y="62"/>
                </a:cubicBezTo>
                <a:cubicBezTo>
                  <a:pt x="88" y="48"/>
                  <a:pt x="76" y="36"/>
                  <a:pt x="62" y="36"/>
                </a:cubicBezTo>
                <a:close/>
                <a:moveTo>
                  <a:pt x="0" y="61"/>
                </a:moveTo>
                <a:cubicBezTo>
                  <a:pt x="0" y="102"/>
                  <a:pt x="48" y="133"/>
                  <a:pt x="52" y="180"/>
                </a:cubicBezTo>
                <a:cubicBezTo>
                  <a:pt x="52" y="182"/>
                  <a:pt x="52" y="182"/>
                  <a:pt x="52" y="182"/>
                </a:cubicBezTo>
                <a:cubicBezTo>
                  <a:pt x="52" y="188"/>
                  <a:pt x="56" y="192"/>
                  <a:pt x="62" y="192"/>
                </a:cubicBezTo>
                <a:cubicBezTo>
                  <a:pt x="68" y="192"/>
                  <a:pt x="72" y="188"/>
                  <a:pt x="72" y="182"/>
                </a:cubicBezTo>
                <a:cubicBezTo>
                  <a:pt x="72" y="180"/>
                  <a:pt x="72" y="180"/>
                  <a:pt x="72" y="180"/>
                </a:cubicBezTo>
                <a:cubicBezTo>
                  <a:pt x="76" y="133"/>
                  <a:pt x="124" y="102"/>
                  <a:pt x="124" y="61"/>
                </a:cubicBezTo>
                <a:cubicBezTo>
                  <a:pt x="124" y="27"/>
                  <a:pt x="96" y="0"/>
                  <a:pt x="62" y="0"/>
                </a:cubicBezTo>
                <a:cubicBezTo>
                  <a:pt x="28" y="0"/>
                  <a:pt x="0" y="27"/>
                  <a:pt x="0" y="61"/>
                </a:cubicBezTo>
                <a:close/>
                <a:moveTo>
                  <a:pt x="62" y="20"/>
                </a:moveTo>
                <a:cubicBezTo>
                  <a:pt x="85" y="20"/>
                  <a:pt x="104" y="39"/>
                  <a:pt x="104" y="62"/>
                </a:cubicBezTo>
                <a:cubicBezTo>
                  <a:pt x="104" y="85"/>
                  <a:pt x="85" y="104"/>
                  <a:pt x="62" y="104"/>
                </a:cubicBezTo>
                <a:cubicBezTo>
                  <a:pt x="39" y="104"/>
                  <a:pt x="20" y="85"/>
                  <a:pt x="20" y="62"/>
                </a:cubicBezTo>
                <a:cubicBezTo>
                  <a:pt x="20" y="39"/>
                  <a:pt x="39" y="20"/>
                  <a:pt x="62" y="20"/>
                </a:cubicBezTo>
                <a:close/>
              </a:path>
            </a:pathLst>
          </a:custGeom>
          <a:solidFill>
            <a:srgbClr val="9EC87E"/>
          </a:solidFill>
        </p:spPr>
        <p:txBody>
          <a:bodyPr>
            <a:spAutoFit/>
          </a:bodyPr>
          <a:lstStyle/>
          <a:p>
            <a:pPr algn="ctr" eaLnBrk="1" fontAlgn="auto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20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9" name="文本框 38">
            <a:extLst>
              <a:ext uri="{FF2B5EF4-FFF2-40B4-BE49-F238E27FC236}">
                <a16:creationId xmlns:a16="http://schemas.microsoft.com/office/drawing/2014/main" id="{DC4B89BF-1015-4847-93C9-2D306CAFE8E2}"/>
              </a:ext>
            </a:extLst>
          </p:cNvPr>
          <p:cNvSpPr txBox="1"/>
          <p:nvPr/>
        </p:nvSpPr>
        <p:spPr>
          <a:xfrm>
            <a:off x="4838198" y="3034436"/>
            <a:ext cx="3027508" cy="6136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zh-CN" altLang="en-US" sz="1200" dirty="0">
                <a:solidFill>
                  <a:schemeClr val="bg2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替代人工独立回答，解决重复性问题</a:t>
            </a:r>
            <a:endParaRPr lang="en-US" altLang="zh-CN" sz="1200" dirty="0">
              <a:solidFill>
                <a:schemeClr val="bg2">
                  <a:lumMod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marL="171450" indent="-17145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zh-CN" altLang="en-US" sz="1200" dirty="0">
                <a:solidFill>
                  <a:schemeClr val="bg2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为人工提供坐席辅助</a:t>
            </a:r>
          </a:p>
        </p:txBody>
      </p:sp>
      <p:sp>
        <p:nvSpPr>
          <p:cNvPr id="40" name="矩形 39">
            <a:extLst>
              <a:ext uri="{FF2B5EF4-FFF2-40B4-BE49-F238E27FC236}">
                <a16:creationId xmlns:a16="http://schemas.microsoft.com/office/drawing/2014/main" id="{28975C64-897E-44B1-9EBE-5F61468E64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33144" y="2665104"/>
            <a:ext cx="646331" cy="369332"/>
          </a:xfrm>
          <a:prstGeom prst="rect">
            <a:avLst/>
          </a:prstGeom>
          <a:solidFill>
            <a:schemeClr val="accent5"/>
          </a:solidFill>
          <a:ln w="9525">
            <a:solidFill>
              <a:schemeClr val="accent5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售中</a:t>
            </a:r>
          </a:p>
        </p:txBody>
      </p:sp>
      <p:sp>
        <p:nvSpPr>
          <p:cNvPr id="41" name="文本框 40">
            <a:extLst>
              <a:ext uri="{FF2B5EF4-FFF2-40B4-BE49-F238E27FC236}">
                <a16:creationId xmlns:a16="http://schemas.microsoft.com/office/drawing/2014/main" id="{006FD430-A638-412E-A594-445EBD8CC855}"/>
              </a:ext>
            </a:extLst>
          </p:cNvPr>
          <p:cNvSpPr txBox="1"/>
          <p:nvPr/>
        </p:nvSpPr>
        <p:spPr>
          <a:xfrm>
            <a:off x="1119703" y="3001062"/>
            <a:ext cx="2236788" cy="116769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71450" indent="-17145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zh-CN" altLang="en-US" sz="1200" dirty="0">
                <a:solidFill>
                  <a:schemeClr val="bg2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获客引流，营销推广</a:t>
            </a:r>
            <a:endParaRPr lang="en-US" altLang="zh-CN" sz="1200" dirty="0">
              <a:solidFill>
                <a:schemeClr val="bg2">
                  <a:lumMod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marL="171450" indent="-17145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zh-CN" altLang="en-US" sz="1200" dirty="0">
                <a:solidFill>
                  <a:schemeClr val="bg2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套电留联</a:t>
            </a:r>
            <a:endParaRPr lang="en-US" altLang="zh-CN" sz="1200" dirty="0">
              <a:solidFill>
                <a:schemeClr val="bg2">
                  <a:lumMod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marL="171450" indent="-17145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zh-CN" altLang="en-US" sz="1200" dirty="0">
                <a:solidFill>
                  <a:schemeClr val="bg2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售前咨询</a:t>
            </a:r>
            <a:endParaRPr lang="en-US" altLang="zh-CN" sz="1200" dirty="0">
              <a:solidFill>
                <a:schemeClr val="bg2">
                  <a:lumMod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marL="171450" indent="-17145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zh-CN" altLang="en-US" sz="1200" dirty="0">
                <a:solidFill>
                  <a:schemeClr val="bg2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个性化推荐</a:t>
            </a:r>
          </a:p>
        </p:txBody>
      </p:sp>
      <p:sp>
        <p:nvSpPr>
          <p:cNvPr id="42" name="矩形 41">
            <a:extLst>
              <a:ext uri="{FF2B5EF4-FFF2-40B4-BE49-F238E27FC236}">
                <a16:creationId xmlns:a16="http://schemas.microsoft.com/office/drawing/2014/main" id="{7DAFCA36-CAC9-46C4-8EB3-B0698FAF83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7775" y="2665822"/>
            <a:ext cx="646331" cy="369332"/>
          </a:xfrm>
          <a:prstGeom prst="rect">
            <a:avLst/>
          </a:prstGeom>
          <a:solidFill>
            <a:schemeClr val="accent5"/>
          </a:solidFill>
          <a:ln w="9525">
            <a:solidFill>
              <a:schemeClr val="accent5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售前</a:t>
            </a:r>
          </a:p>
        </p:txBody>
      </p:sp>
      <p:sp>
        <p:nvSpPr>
          <p:cNvPr id="43" name="文本框 42">
            <a:extLst>
              <a:ext uri="{FF2B5EF4-FFF2-40B4-BE49-F238E27FC236}">
                <a16:creationId xmlns:a16="http://schemas.microsoft.com/office/drawing/2014/main" id="{61434AF1-8038-45E4-B24B-5895B910AE82}"/>
              </a:ext>
            </a:extLst>
          </p:cNvPr>
          <p:cNvSpPr txBox="1"/>
          <p:nvPr/>
        </p:nvSpPr>
        <p:spPr>
          <a:xfrm>
            <a:off x="8556692" y="2998709"/>
            <a:ext cx="2235200" cy="116769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71450" indent="-17145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zh-CN" altLang="en-US" sz="1200" dirty="0">
                <a:solidFill>
                  <a:schemeClr val="bg2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咨询答疑</a:t>
            </a:r>
            <a:endParaRPr lang="en-US" altLang="zh-CN" sz="1200" dirty="0">
              <a:solidFill>
                <a:schemeClr val="bg2">
                  <a:lumMod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marL="171450" indent="-17145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zh-CN" altLang="en-US" sz="1200" dirty="0">
                <a:solidFill>
                  <a:schemeClr val="bg2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售后反馈</a:t>
            </a:r>
            <a:endParaRPr lang="en-US" altLang="zh-CN" sz="1200" dirty="0">
              <a:solidFill>
                <a:schemeClr val="bg2">
                  <a:lumMod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marL="171450" indent="-17145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zh-CN" altLang="en-US" sz="1200" dirty="0">
                <a:solidFill>
                  <a:schemeClr val="bg2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智能回访</a:t>
            </a:r>
            <a:endParaRPr lang="en-US" altLang="zh-CN" sz="1200" dirty="0">
              <a:solidFill>
                <a:schemeClr val="bg2">
                  <a:lumMod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marL="171450" indent="-17145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zh-CN" altLang="en-US" sz="1200" dirty="0">
                <a:solidFill>
                  <a:schemeClr val="bg2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营销复购</a:t>
            </a:r>
          </a:p>
        </p:txBody>
      </p:sp>
      <p:sp>
        <p:nvSpPr>
          <p:cNvPr id="47" name="矩形 46">
            <a:extLst>
              <a:ext uri="{FF2B5EF4-FFF2-40B4-BE49-F238E27FC236}">
                <a16:creationId xmlns:a16="http://schemas.microsoft.com/office/drawing/2014/main" id="{BF0C7385-23AC-49A2-9A81-836F9E0DC8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18525" y="2665104"/>
            <a:ext cx="646331" cy="369332"/>
          </a:xfrm>
          <a:prstGeom prst="rect">
            <a:avLst/>
          </a:prstGeom>
          <a:solidFill>
            <a:schemeClr val="accent5"/>
          </a:solidFill>
          <a:ln w="9525">
            <a:solidFill>
              <a:schemeClr val="accent5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售后</a:t>
            </a:r>
          </a:p>
        </p:txBody>
      </p:sp>
      <p:cxnSp>
        <p:nvCxnSpPr>
          <p:cNvPr id="48" name="直接连接符 47">
            <a:extLst>
              <a:ext uri="{FF2B5EF4-FFF2-40B4-BE49-F238E27FC236}">
                <a16:creationId xmlns:a16="http://schemas.microsoft.com/office/drawing/2014/main" id="{72277DE1-E5B7-4939-9237-C040E1CC496F}"/>
              </a:ext>
            </a:extLst>
          </p:cNvPr>
          <p:cNvCxnSpPr>
            <a:cxnSpLocks/>
            <a:endCxn id="30" idx="2"/>
          </p:cNvCxnSpPr>
          <p:nvPr/>
        </p:nvCxnSpPr>
        <p:spPr>
          <a:xfrm flipV="1">
            <a:off x="12437" y="4658013"/>
            <a:ext cx="1331492" cy="2382"/>
          </a:xfrm>
          <a:prstGeom prst="line">
            <a:avLst/>
          </a:prstGeom>
          <a:ln w="2222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文本框 49">
            <a:extLst>
              <a:ext uri="{FF2B5EF4-FFF2-40B4-BE49-F238E27FC236}">
                <a16:creationId xmlns:a16="http://schemas.microsoft.com/office/drawing/2014/main" id="{34798CE5-3ABA-4F09-8B49-3154A2627337}"/>
              </a:ext>
            </a:extLst>
          </p:cNvPr>
          <p:cNvSpPr txBox="1"/>
          <p:nvPr/>
        </p:nvSpPr>
        <p:spPr>
          <a:xfrm>
            <a:off x="4838198" y="5444758"/>
            <a:ext cx="2236787" cy="61369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71450" indent="-17145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zh-CN" altLang="en-US" sz="1200" dirty="0">
                <a:solidFill>
                  <a:schemeClr val="bg2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高峰时期减缓咨询压力</a:t>
            </a:r>
            <a:endParaRPr lang="en-US" altLang="zh-CN" sz="1200" dirty="0">
              <a:solidFill>
                <a:schemeClr val="bg2">
                  <a:lumMod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marL="171450" indent="-17145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zh-CN" altLang="en-US" sz="1200" dirty="0">
                <a:solidFill>
                  <a:schemeClr val="bg2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无人值守时独立服务客户</a:t>
            </a:r>
          </a:p>
        </p:txBody>
      </p:sp>
      <p:sp>
        <p:nvSpPr>
          <p:cNvPr id="71" name="箭头: 上弧形 70">
            <a:extLst>
              <a:ext uri="{FF2B5EF4-FFF2-40B4-BE49-F238E27FC236}">
                <a16:creationId xmlns:a16="http://schemas.microsoft.com/office/drawing/2014/main" id="{733FC26C-7BF9-48E9-B4AC-B32A012E0335}"/>
              </a:ext>
            </a:extLst>
          </p:cNvPr>
          <p:cNvSpPr/>
          <p:nvPr/>
        </p:nvSpPr>
        <p:spPr>
          <a:xfrm>
            <a:off x="2190066" y="3943913"/>
            <a:ext cx="2236788" cy="458212"/>
          </a:xfrm>
          <a:prstGeom prst="curvedDownArrow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72" name="箭头: 上弧形 71">
            <a:extLst>
              <a:ext uri="{FF2B5EF4-FFF2-40B4-BE49-F238E27FC236}">
                <a16:creationId xmlns:a16="http://schemas.microsoft.com/office/drawing/2014/main" id="{CC9FB67D-4547-460A-AA6B-767042D16942}"/>
              </a:ext>
            </a:extLst>
          </p:cNvPr>
          <p:cNvSpPr/>
          <p:nvPr/>
        </p:nvSpPr>
        <p:spPr>
          <a:xfrm>
            <a:off x="5885766" y="3943913"/>
            <a:ext cx="2236788" cy="458212"/>
          </a:xfrm>
          <a:prstGeom prst="curvedDownArrow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0957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50"/>
                            </p:stCondLst>
                            <p:childTnLst>
                              <p:par>
                                <p:cTn id="1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25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25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750"/>
                            </p:stCondLst>
                            <p:childTnLst>
                              <p:par>
                                <p:cTn id="3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250"/>
                            </p:stCondLst>
                            <p:childTnLst>
                              <p:par>
                                <p:cTn id="4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75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250"/>
                            </p:stCondLst>
                            <p:childTnLst>
                              <p:par>
                                <p:cTn id="5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0"/>
                            </p:stCondLst>
                            <p:childTnLst>
                              <p:par>
                                <p:cTn id="5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25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500"/>
                            </p:stCondLst>
                            <p:childTnLst>
                              <p:par>
                                <p:cTn id="6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000"/>
                            </p:stCondLst>
                            <p:childTnLst>
                              <p:par>
                                <p:cTn id="7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72" dur="5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3" dur="2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6500"/>
                            </p:stCondLst>
                            <p:childTnLst>
                              <p:par>
                                <p:cTn id="7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7000"/>
                            </p:stCondLst>
                            <p:childTnLst>
                              <p:par>
                                <p:cTn id="7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7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7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7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7750"/>
                            </p:stCondLst>
                            <p:childTnLst>
                              <p:par>
                                <p:cTn id="8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2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3" presetClass="exit" presetSubtype="544" fill="hold" grpId="1" nodeType="withEffect">
                                  <p:stCondLst>
                                    <p:cond delay="75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23" presetClass="exit" presetSubtype="544" fill="hold" nodeType="withEffect">
                                  <p:stCondLst>
                                    <p:cond delay="75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23" presetClass="exit" presetSubtype="544" fill="hold" nodeType="withEffect">
                                  <p:stCondLst>
                                    <p:cond delay="75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101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23" presetClass="exit" presetSubtype="544" fill="hold" grpId="1" nodeType="withEffect">
                                  <p:stCondLst>
                                    <p:cond delay="75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23" presetClass="exit" presetSubtype="544" fill="hold" grpId="1" nodeType="withEffect">
                                  <p:stCondLst>
                                    <p:cond delay="75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113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23" presetClass="exit" presetSubtype="544" fill="hold" grpId="1" nodeType="withEffect">
                                  <p:stCondLst>
                                    <p:cond delay="75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119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23" presetClass="exit" presetSubtype="544" fill="hold" nodeType="withEffect">
                                  <p:stCondLst>
                                    <p:cond delay="75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23" presetClass="exit" presetSubtype="544" fill="hold" nodeType="withEffect">
                                  <p:stCondLst>
                                    <p:cond delay="75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131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23" presetClass="exit" presetSubtype="544" fill="hold" grpId="1" nodeType="withEffect">
                                  <p:stCondLst>
                                    <p:cond delay="75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137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23" presetClass="exit" presetSubtype="544" fill="hold" grpId="1" nodeType="withEffect">
                                  <p:stCondLst>
                                    <p:cond delay="75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23" presetClass="exit" presetSubtype="544" fill="hold" grpId="1" nodeType="withEffect">
                                  <p:stCondLst>
                                    <p:cond delay="75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149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23" presetClass="exit" presetSubtype="544" fill="hold" nodeType="withEffect">
                                  <p:stCondLst>
                                    <p:cond delay="75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155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23" presetClass="exit" presetSubtype="544" fill="hold" nodeType="withEffect">
                                  <p:stCondLst>
                                    <p:cond delay="75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161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23" presetClass="exit" presetSubtype="544" fill="hold" grpId="1" nodeType="withEffect">
                                  <p:stCondLst>
                                    <p:cond delay="75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167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23" presetClass="exit" presetSubtype="544" fill="hold" grpId="1" nodeType="withEffect">
                                  <p:stCondLst>
                                    <p:cond delay="75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173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10200"/>
                            </p:stCondLst>
                            <p:childTnLst>
                              <p:par>
                                <p:cTn id="17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1" dur="2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23" presetClass="exit" presetSubtype="544" fill="hold" nodeType="withEffect">
                                  <p:stCondLst>
                                    <p:cond delay="75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183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11950"/>
                            </p:stCondLst>
                            <p:childTnLst>
                              <p:par>
                                <p:cTn id="18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1" dur="2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23" presetClass="exit" presetSubtype="544" fill="hold" grpId="1" nodeType="withEffect">
                                  <p:stCondLst>
                                    <p:cond delay="75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193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9" grpId="0"/>
      <p:bldP spid="39" grpId="1"/>
      <p:bldP spid="40" grpId="0" animBg="1"/>
      <p:bldP spid="40" grpId="1" animBg="1"/>
      <p:bldP spid="41" grpId="0"/>
      <p:bldP spid="41" grpId="1"/>
      <p:bldP spid="42" grpId="0" animBg="1"/>
      <p:bldP spid="42" grpId="1" animBg="1"/>
      <p:bldP spid="43" grpId="0"/>
      <p:bldP spid="43" grpId="1"/>
      <p:bldP spid="47" grpId="0" animBg="1"/>
      <p:bldP spid="47" grpId="1" animBg="1"/>
      <p:bldP spid="50" grpId="0"/>
      <p:bldP spid="50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FC6F7E0-815D-4981-A574-B8C8D4B3D5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966" y="475506"/>
            <a:ext cx="7534013" cy="547182"/>
          </a:xfrm>
        </p:spPr>
        <p:txBody>
          <a:bodyPr>
            <a:normAutofit/>
          </a:bodyPr>
          <a:lstStyle/>
          <a:p>
            <a:r>
              <a:rPr lang="zh-CN" altLang="en-US" sz="2400" b="1" dirty="0">
                <a:solidFill>
                  <a:schemeClr val="accent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应用领域：政务</a:t>
            </a:r>
            <a:r>
              <a:rPr lang="en-US" altLang="zh-CN" sz="2400" b="1" dirty="0">
                <a:solidFill>
                  <a:schemeClr val="accent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2400" b="1" dirty="0">
                <a:solidFill>
                  <a:schemeClr val="accent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即时响应，坐席辅助</a:t>
            </a:r>
          </a:p>
        </p:txBody>
      </p:sp>
      <p:grpSp>
        <p:nvGrpSpPr>
          <p:cNvPr id="8" name="组合 7">
            <a:extLst>
              <a:ext uri="{FF2B5EF4-FFF2-40B4-BE49-F238E27FC236}">
                <a16:creationId xmlns:a16="http://schemas.microsoft.com/office/drawing/2014/main" id="{58485E82-7401-4242-A986-2CEA88FE47D5}"/>
              </a:ext>
            </a:extLst>
          </p:cNvPr>
          <p:cNvGrpSpPr/>
          <p:nvPr/>
        </p:nvGrpSpPr>
        <p:grpSpPr>
          <a:xfrm>
            <a:off x="517741" y="417915"/>
            <a:ext cx="11146452" cy="547182"/>
            <a:chOff x="517741" y="417915"/>
            <a:chExt cx="11146452" cy="547182"/>
          </a:xfrm>
        </p:grpSpPr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69920D39-613C-4933-9B9F-B843400DCCE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89407" y="417915"/>
              <a:ext cx="1974786" cy="509466"/>
            </a:xfrm>
            <a:prstGeom prst="rect">
              <a:avLst/>
            </a:prstGeom>
          </p:spPr>
        </p:pic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B03A7FC9-EF6A-4698-A597-3CE4F65373EE}"/>
                </a:ext>
              </a:extLst>
            </p:cNvPr>
            <p:cNvSpPr/>
            <p:nvPr/>
          </p:nvSpPr>
          <p:spPr>
            <a:xfrm>
              <a:off x="517741" y="533097"/>
              <a:ext cx="45719" cy="432000"/>
            </a:xfrm>
            <a:prstGeom prst="rect">
              <a:avLst/>
            </a:prstGeom>
            <a:solidFill>
              <a:schemeClr val="accent5"/>
            </a:solidFill>
            <a:ln>
              <a:solidFill>
                <a:schemeClr val="accent5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accent1"/>
                </a:solidFill>
              </a:endParaRPr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34773BAE-60F1-43A8-BB90-8CD1EBCE0823}"/>
                </a:ext>
              </a:extLst>
            </p:cNvPr>
            <p:cNvSpPr/>
            <p:nvPr/>
          </p:nvSpPr>
          <p:spPr>
            <a:xfrm flipH="1">
              <a:off x="599113" y="533097"/>
              <a:ext cx="7200" cy="432000"/>
            </a:xfrm>
            <a:prstGeom prst="rect">
              <a:avLst/>
            </a:prstGeom>
            <a:solidFill>
              <a:schemeClr val="accent5"/>
            </a:solidFill>
            <a:ln>
              <a:solidFill>
                <a:schemeClr val="accent5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accent1"/>
                </a:solidFill>
              </a:endParaRPr>
            </a:p>
          </p:txBody>
        </p:sp>
      </p:grpSp>
      <p:sp>
        <p:nvSpPr>
          <p:cNvPr id="31" name="iconfont-1124-761366">
            <a:extLst>
              <a:ext uri="{FF2B5EF4-FFF2-40B4-BE49-F238E27FC236}">
                <a16:creationId xmlns:a16="http://schemas.microsoft.com/office/drawing/2014/main" id="{96EB419B-7E37-4A20-AC98-080A6EC77C9A}"/>
              </a:ext>
            </a:extLst>
          </p:cNvPr>
          <p:cNvSpPr/>
          <p:nvPr/>
        </p:nvSpPr>
        <p:spPr>
          <a:xfrm>
            <a:off x="641966" y="3438524"/>
            <a:ext cx="609685" cy="426780"/>
          </a:xfrm>
          <a:custGeom>
            <a:avLst/>
            <a:gdLst>
              <a:gd name="T0" fmla="*/ 7733 w 10666"/>
              <a:gd name="T1" fmla="*/ 3733 h 7466"/>
              <a:gd name="T2" fmla="*/ 9061 w 10666"/>
              <a:gd name="T3" fmla="*/ 2400 h 7466"/>
              <a:gd name="T4" fmla="*/ 7733 w 10666"/>
              <a:gd name="T5" fmla="*/ 1066 h 7466"/>
              <a:gd name="T6" fmla="*/ 6400 w 10666"/>
              <a:gd name="T7" fmla="*/ 2400 h 7466"/>
              <a:gd name="T8" fmla="*/ 7733 w 10666"/>
              <a:gd name="T9" fmla="*/ 3733 h 7466"/>
              <a:gd name="T10" fmla="*/ 3733 w 10666"/>
              <a:gd name="T11" fmla="*/ 3200 h 7466"/>
              <a:gd name="T12" fmla="*/ 5328 w 10666"/>
              <a:gd name="T13" fmla="*/ 1600 h 7466"/>
              <a:gd name="T14" fmla="*/ 3733 w 10666"/>
              <a:gd name="T15" fmla="*/ 0 h 7466"/>
              <a:gd name="T16" fmla="*/ 2133 w 10666"/>
              <a:gd name="T17" fmla="*/ 1600 h 7466"/>
              <a:gd name="T18" fmla="*/ 3733 w 10666"/>
              <a:gd name="T19" fmla="*/ 3200 h 7466"/>
              <a:gd name="T20" fmla="*/ 7733 w 10666"/>
              <a:gd name="T21" fmla="*/ 4800 h 7466"/>
              <a:gd name="T22" fmla="*/ 4800 w 10666"/>
              <a:gd name="T23" fmla="*/ 6266 h 7466"/>
              <a:gd name="T24" fmla="*/ 4800 w 10666"/>
              <a:gd name="T25" fmla="*/ 7466 h 7466"/>
              <a:gd name="T26" fmla="*/ 10666 w 10666"/>
              <a:gd name="T27" fmla="*/ 7466 h 7466"/>
              <a:gd name="T28" fmla="*/ 10666 w 10666"/>
              <a:gd name="T29" fmla="*/ 6266 h 7466"/>
              <a:gd name="T30" fmla="*/ 7733 w 10666"/>
              <a:gd name="T31" fmla="*/ 4800 h 7466"/>
              <a:gd name="T32" fmla="*/ 3733 w 10666"/>
              <a:gd name="T33" fmla="*/ 4266 h 7466"/>
              <a:gd name="T34" fmla="*/ 0 w 10666"/>
              <a:gd name="T35" fmla="*/ 6133 h 7466"/>
              <a:gd name="T36" fmla="*/ 0 w 10666"/>
              <a:gd name="T37" fmla="*/ 7466 h 7466"/>
              <a:gd name="T38" fmla="*/ 3733 w 10666"/>
              <a:gd name="T39" fmla="*/ 7466 h 7466"/>
              <a:gd name="T40" fmla="*/ 3733 w 10666"/>
              <a:gd name="T41" fmla="*/ 6266 h 7466"/>
              <a:gd name="T42" fmla="*/ 4997 w 10666"/>
              <a:gd name="T43" fmla="*/ 4416 h 7466"/>
              <a:gd name="T44" fmla="*/ 3733 w 10666"/>
              <a:gd name="T45" fmla="*/ 4266 h 74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0666" h="7466">
                <a:moveTo>
                  <a:pt x="7733" y="3733"/>
                </a:moveTo>
                <a:cubicBezTo>
                  <a:pt x="8469" y="3733"/>
                  <a:pt x="9061" y="3136"/>
                  <a:pt x="9061" y="2400"/>
                </a:cubicBezTo>
                <a:cubicBezTo>
                  <a:pt x="9061" y="1664"/>
                  <a:pt x="8469" y="1066"/>
                  <a:pt x="7733" y="1066"/>
                </a:cubicBezTo>
                <a:cubicBezTo>
                  <a:pt x="6997" y="1066"/>
                  <a:pt x="6400" y="1664"/>
                  <a:pt x="6400" y="2400"/>
                </a:cubicBezTo>
                <a:cubicBezTo>
                  <a:pt x="6400" y="3136"/>
                  <a:pt x="6997" y="3733"/>
                  <a:pt x="7733" y="3733"/>
                </a:cubicBezTo>
                <a:close/>
                <a:moveTo>
                  <a:pt x="3733" y="3200"/>
                </a:moveTo>
                <a:cubicBezTo>
                  <a:pt x="4618" y="3200"/>
                  <a:pt x="5328" y="2485"/>
                  <a:pt x="5328" y="1600"/>
                </a:cubicBezTo>
                <a:cubicBezTo>
                  <a:pt x="5328" y="714"/>
                  <a:pt x="4618" y="0"/>
                  <a:pt x="3733" y="0"/>
                </a:cubicBezTo>
                <a:cubicBezTo>
                  <a:pt x="2848" y="0"/>
                  <a:pt x="2133" y="714"/>
                  <a:pt x="2133" y="1600"/>
                </a:cubicBezTo>
                <a:cubicBezTo>
                  <a:pt x="2133" y="2485"/>
                  <a:pt x="2848" y="3200"/>
                  <a:pt x="3733" y="3200"/>
                </a:cubicBezTo>
                <a:close/>
                <a:moveTo>
                  <a:pt x="7733" y="4800"/>
                </a:moveTo>
                <a:cubicBezTo>
                  <a:pt x="6757" y="4800"/>
                  <a:pt x="4800" y="5290"/>
                  <a:pt x="4800" y="6266"/>
                </a:cubicBezTo>
                <a:lnTo>
                  <a:pt x="4800" y="7466"/>
                </a:lnTo>
                <a:lnTo>
                  <a:pt x="10666" y="7466"/>
                </a:lnTo>
                <a:lnTo>
                  <a:pt x="10666" y="6266"/>
                </a:lnTo>
                <a:cubicBezTo>
                  <a:pt x="10666" y="5290"/>
                  <a:pt x="8709" y="4800"/>
                  <a:pt x="7733" y="4800"/>
                </a:cubicBezTo>
                <a:close/>
                <a:moveTo>
                  <a:pt x="3733" y="4266"/>
                </a:moveTo>
                <a:cubicBezTo>
                  <a:pt x="2490" y="4266"/>
                  <a:pt x="0" y="4890"/>
                  <a:pt x="0" y="6133"/>
                </a:cubicBezTo>
                <a:lnTo>
                  <a:pt x="0" y="7466"/>
                </a:lnTo>
                <a:lnTo>
                  <a:pt x="3733" y="7466"/>
                </a:lnTo>
                <a:lnTo>
                  <a:pt x="3733" y="6266"/>
                </a:lnTo>
                <a:cubicBezTo>
                  <a:pt x="3733" y="5813"/>
                  <a:pt x="3909" y="5018"/>
                  <a:pt x="4997" y="4416"/>
                </a:cubicBezTo>
                <a:cubicBezTo>
                  <a:pt x="4533" y="4320"/>
                  <a:pt x="4085" y="4266"/>
                  <a:pt x="3733" y="426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8C8D7986-6629-4F28-8948-DD523BC5327D}"/>
              </a:ext>
            </a:extLst>
          </p:cNvPr>
          <p:cNvSpPr/>
          <p:nvPr/>
        </p:nvSpPr>
        <p:spPr>
          <a:xfrm>
            <a:off x="3723663" y="3152726"/>
            <a:ext cx="1788369" cy="28579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辅助人工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坐席辅助</a:t>
            </a:r>
          </a:p>
        </p:txBody>
      </p:sp>
      <p:sp>
        <p:nvSpPr>
          <p:cNvPr id="32" name="矩形 31">
            <a:extLst>
              <a:ext uri="{FF2B5EF4-FFF2-40B4-BE49-F238E27FC236}">
                <a16:creationId xmlns:a16="http://schemas.microsoft.com/office/drawing/2014/main" id="{57BF2E74-0D39-443C-82A0-B27AE99622CB}"/>
              </a:ext>
            </a:extLst>
          </p:cNvPr>
          <p:cNvSpPr/>
          <p:nvPr/>
        </p:nvSpPr>
        <p:spPr>
          <a:xfrm>
            <a:off x="3723663" y="2500765"/>
            <a:ext cx="1788369" cy="28579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坐席人员即时响应</a:t>
            </a:r>
          </a:p>
        </p:txBody>
      </p:sp>
      <p:sp>
        <p:nvSpPr>
          <p:cNvPr id="33" name="矩形 32">
            <a:extLst>
              <a:ext uri="{FF2B5EF4-FFF2-40B4-BE49-F238E27FC236}">
                <a16:creationId xmlns:a16="http://schemas.microsoft.com/office/drawing/2014/main" id="{ED2C464E-A7A7-4449-B0BB-14BADC2DAEF0}"/>
              </a:ext>
            </a:extLst>
          </p:cNvPr>
          <p:cNvSpPr/>
          <p:nvPr/>
        </p:nvSpPr>
        <p:spPr>
          <a:xfrm>
            <a:off x="3723663" y="4028533"/>
            <a:ext cx="1788369" cy="28579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坐席人员无法即时响应</a:t>
            </a:r>
          </a:p>
        </p:txBody>
      </p:sp>
      <p:sp>
        <p:nvSpPr>
          <p:cNvPr id="34" name="矩形 33">
            <a:extLst>
              <a:ext uri="{FF2B5EF4-FFF2-40B4-BE49-F238E27FC236}">
                <a16:creationId xmlns:a16="http://schemas.microsoft.com/office/drawing/2014/main" id="{18E5E704-50AE-447B-A235-6124A5F8E4B4}"/>
              </a:ext>
            </a:extLst>
          </p:cNvPr>
          <p:cNvSpPr/>
          <p:nvPr/>
        </p:nvSpPr>
        <p:spPr>
          <a:xfrm>
            <a:off x="5847787" y="4028533"/>
            <a:ext cx="2935776" cy="28579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形成工单交由相关单位或部门办理</a:t>
            </a:r>
          </a:p>
        </p:txBody>
      </p:sp>
      <p:sp>
        <p:nvSpPr>
          <p:cNvPr id="35" name="矩形 34">
            <a:extLst>
              <a:ext uri="{FF2B5EF4-FFF2-40B4-BE49-F238E27FC236}">
                <a16:creationId xmlns:a16="http://schemas.microsoft.com/office/drawing/2014/main" id="{6BF9FF4E-8A64-4CFE-9704-B3D64077196F}"/>
              </a:ext>
            </a:extLst>
          </p:cNvPr>
          <p:cNvSpPr/>
          <p:nvPr/>
        </p:nvSpPr>
        <p:spPr>
          <a:xfrm>
            <a:off x="9076323" y="3385416"/>
            <a:ext cx="1539551" cy="28579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办理成功</a:t>
            </a:r>
          </a:p>
        </p:txBody>
      </p:sp>
      <p:sp>
        <p:nvSpPr>
          <p:cNvPr id="36" name="矩形 35">
            <a:extLst>
              <a:ext uri="{FF2B5EF4-FFF2-40B4-BE49-F238E27FC236}">
                <a16:creationId xmlns:a16="http://schemas.microsoft.com/office/drawing/2014/main" id="{F1E73BBB-E7BB-48C7-9277-CDD6FF2D6B08}"/>
              </a:ext>
            </a:extLst>
          </p:cNvPr>
          <p:cNvSpPr/>
          <p:nvPr/>
        </p:nvSpPr>
        <p:spPr>
          <a:xfrm>
            <a:off x="1408373" y="4671650"/>
            <a:ext cx="1545514" cy="28579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智能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IVR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导航</a:t>
            </a:r>
          </a:p>
        </p:txBody>
      </p:sp>
      <p:sp>
        <p:nvSpPr>
          <p:cNvPr id="37" name="矩形 36">
            <a:extLst>
              <a:ext uri="{FF2B5EF4-FFF2-40B4-BE49-F238E27FC236}">
                <a16:creationId xmlns:a16="http://schemas.microsoft.com/office/drawing/2014/main" id="{726A074B-7130-413B-9B82-E6C3B0A1F302}"/>
              </a:ext>
            </a:extLst>
          </p:cNvPr>
          <p:cNvSpPr/>
          <p:nvPr/>
        </p:nvSpPr>
        <p:spPr>
          <a:xfrm>
            <a:off x="3723663" y="4671650"/>
            <a:ext cx="1788369" cy="28579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替代人工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智能问答</a:t>
            </a:r>
          </a:p>
        </p:txBody>
      </p:sp>
      <p:sp>
        <p:nvSpPr>
          <p:cNvPr id="38" name="矩形 37">
            <a:extLst>
              <a:ext uri="{FF2B5EF4-FFF2-40B4-BE49-F238E27FC236}">
                <a16:creationId xmlns:a16="http://schemas.microsoft.com/office/drawing/2014/main" id="{75B0F93A-A074-4D24-96A2-74B55DF75172}"/>
              </a:ext>
            </a:extLst>
          </p:cNvPr>
          <p:cNvSpPr/>
          <p:nvPr/>
        </p:nvSpPr>
        <p:spPr>
          <a:xfrm>
            <a:off x="5847786" y="4658240"/>
            <a:ext cx="2935775" cy="28579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工单填入、工单处理</a:t>
            </a:r>
          </a:p>
        </p:txBody>
      </p:sp>
      <p:sp>
        <p:nvSpPr>
          <p:cNvPr id="39" name="矩形 38">
            <a:extLst>
              <a:ext uri="{FF2B5EF4-FFF2-40B4-BE49-F238E27FC236}">
                <a16:creationId xmlns:a16="http://schemas.microsoft.com/office/drawing/2014/main" id="{4E2DEBE0-16AE-4EC6-B30C-692754A7024B}"/>
              </a:ext>
            </a:extLst>
          </p:cNvPr>
          <p:cNvSpPr/>
          <p:nvPr/>
        </p:nvSpPr>
        <p:spPr>
          <a:xfrm>
            <a:off x="9076322" y="5676657"/>
            <a:ext cx="1539551" cy="28579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智能外呼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智能通知</a:t>
            </a:r>
          </a:p>
        </p:txBody>
      </p:sp>
      <p:sp>
        <p:nvSpPr>
          <p:cNvPr id="40" name="矩形 39">
            <a:extLst>
              <a:ext uri="{FF2B5EF4-FFF2-40B4-BE49-F238E27FC236}">
                <a16:creationId xmlns:a16="http://schemas.microsoft.com/office/drawing/2014/main" id="{270CD7F8-E563-4E18-A041-CDE32CB83BDE}"/>
              </a:ext>
            </a:extLst>
          </p:cNvPr>
          <p:cNvSpPr/>
          <p:nvPr/>
        </p:nvSpPr>
        <p:spPr>
          <a:xfrm>
            <a:off x="1382170" y="3344923"/>
            <a:ext cx="1747211" cy="65258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ts val="2500"/>
              </a:lnSpc>
              <a:spcBef>
                <a:spcPct val="0"/>
              </a:spcBef>
            </a:pPr>
            <a:r>
              <a:rPr lang="zh-CN" altLang="en-US" sz="1200" dirty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Arial" panose="020B0604020202020204" pitchFamily="34" charset="0"/>
              </a:rPr>
              <a:t>接入市民的投诉、咨询、</a:t>
            </a:r>
            <a:endParaRPr lang="en-US" altLang="zh-CN" sz="1200" dirty="0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j-cs"/>
              <a:sym typeface="Arial" panose="020B0604020202020204" pitchFamily="34" charset="0"/>
            </a:endParaRPr>
          </a:p>
          <a:p>
            <a:pPr>
              <a:lnSpc>
                <a:spcPts val="2500"/>
              </a:lnSpc>
              <a:spcBef>
                <a:spcPct val="0"/>
              </a:spcBef>
            </a:pPr>
            <a:r>
              <a:rPr lang="zh-CN" altLang="en-US" sz="1200" dirty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Arial" panose="020B0604020202020204" pitchFamily="34" charset="0"/>
              </a:rPr>
              <a:t>求助和建议</a:t>
            </a:r>
          </a:p>
        </p:txBody>
      </p:sp>
      <p:cxnSp>
        <p:nvCxnSpPr>
          <p:cNvPr id="41" name="连接符: 肘形 40">
            <a:extLst>
              <a:ext uri="{FF2B5EF4-FFF2-40B4-BE49-F238E27FC236}">
                <a16:creationId xmlns:a16="http://schemas.microsoft.com/office/drawing/2014/main" id="{DA9126BC-7323-40C5-B98A-5E97945753AB}"/>
              </a:ext>
            </a:extLst>
          </p:cNvPr>
          <p:cNvCxnSpPr>
            <a:cxnSpLocks/>
            <a:stCxn id="40" idx="3"/>
            <a:endCxn id="32" idx="1"/>
          </p:cNvCxnSpPr>
          <p:nvPr/>
        </p:nvCxnSpPr>
        <p:spPr>
          <a:xfrm flipV="1">
            <a:off x="3129381" y="2643664"/>
            <a:ext cx="594282" cy="1027550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箭头: 右 46">
            <a:extLst>
              <a:ext uri="{FF2B5EF4-FFF2-40B4-BE49-F238E27FC236}">
                <a16:creationId xmlns:a16="http://schemas.microsoft.com/office/drawing/2014/main" id="{89CF3A62-F157-4FC0-BE88-353BB52A5F07}"/>
              </a:ext>
            </a:extLst>
          </p:cNvPr>
          <p:cNvSpPr/>
          <p:nvPr/>
        </p:nvSpPr>
        <p:spPr>
          <a:xfrm rot="16200000">
            <a:off x="4454562" y="2831167"/>
            <a:ext cx="326571" cy="285798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" name="箭头: 右 47">
            <a:extLst>
              <a:ext uri="{FF2B5EF4-FFF2-40B4-BE49-F238E27FC236}">
                <a16:creationId xmlns:a16="http://schemas.microsoft.com/office/drawing/2014/main" id="{CBC354FB-C758-4377-90CD-D64F8ED8B12A}"/>
              </a:ext>
            </a:extLst>
          </p:cNvPr>
          <p:cNvSpPr/>
          <p:nvPr/>
        </p:nvSpPr>
        <p:spPr>
          <a:xfrm rot="16200000">
            <a:off x="4454562" y="4334716"/>
            <a:ext cx="326571" cy="285798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" name="箭头: 右 48">
            <a:extLst>
              <a:ext uri="{FF2B5EF4-FFF2-40B4-BE49-F238E27FC236}">
                <a16:creationId xmlns:a16="http://schemas.microsoft.com/office/drawing/2014/main" id="{B3589608-5FD7-47E5-BF84-04272DEE79A6}"/>
              </a:ext>
            </a:extLst>
          </p:cNvPr>
          <p:cNvSpPr/>
          <p:nvPr/>
        </p:nvSpPr>
        <p:spPr>
          <a:xfrm rot="16200000">
            <a:off x="2001143" y="4352055"/>
            <a:ext cx="326571" cy="285798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0" name="箭头: 右 49">
            <a:extLst>
              <a:ext uri="{FF2B5EF4-FFF2-40B4-BE49-F238E27FC236}">
                <a16:creationId xmlns:a16="http://schemas.microsoft.com/office/drawing/2014/main" id="{A0B5BB36-4262-4AA9-9DC0-184F45C63B3C}"/>
              </a:ext>
            </a:extLst>
          </p:cNvPr>
          <p:cNvSpPr/>
          <p:nvPr/>
        </p:nvSpPr>
        <p:spPr>
          <a:xfrm rot="16200000">
            <a:off x="7152388" y="4334717"/>
            <a:ext cx="326571" cy="285798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52" name="连接符: 肘形 51">
            <a:extLst>
              <a:ext uri="{FF2B5EF4-FFF2-40B4-BE49-F238E27FC236}">
                <a16:creationId xmlns:a16="http://schemas.microsoft.com/office/drawing/2014/main" id="{F257AFEB-CCE6-49C7-8639-8CA9E5AA3581}"/>
              </a:ext>
            </a:extLst>
          </p:cNvPr>
          <p:cNvCxnSpPr>
            <a:cxnSpLocks/>
            <a:stCxn id="40" idx="3"/>
            <a:endCxn id="33" idx="1"/>
          </p:cNvCxnSpPr>
          <p:nvPr/>
        </p:nvCxnSpPr>
        <p:spPr>
          <a:xfrm>
            <a:off x="3129381" y="3671214"/>
            <a:ext cx="594282" cy="500218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连接符: 肘形 53">
            <a:extLst>
              <a:ext uri="{FF2B5EF4-FFF2-40B4-BE49-F238E27FC236}">
                <a16:creationId xmlns:a16="http://schemas.microsoft.com/office/drawing/2014/main" id="{E33AFBF4-BC88-4F31-A617-F33CBA1A0565}"/>
              </a:ext>
            </a:extLst>
          </p:cNvPr>
          <p:cNvCxnSpPr>
            <a:cxnSpLocks/>
            <a:stCxn id="32" idx="3"/>
            <a:endCxn id="35" idx="0"/>
          </p:cNvCxnSpPr>
          <p:nvPr/>
        </p:nvCxnSpPr>
        <p:spPr>
          <a:xfrm>
            <a:off x="5512032" y="2643664"/>
            <a:ext cx="4334067" cy="741752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接箭头连接符 55">
            <a:extLst>
              <a:ext uri="{FF2B5EF4-FFF2-40B4-BE49-F238E27FC236}">
                <a16:creationId xmlns:a16="http://schemas.microsoft.com/office/drawing/2014/main" id="{AA1BDBC9-E6D2-4299-99A4-A6250B3753DA}"/>
              </a:ext>
            </a:extLst>
          </p:cNvPr>
          <p:cNvCxnSpPr>
            <a:cxnSpLocks/>
            <a:stCxn id="33" idx="3"/>
            <a:endCxn id="34" idx="1"/>
          </p:cNvCxnSpPr>
          <p:nvPr/>
        </p:nvCxnSpPr>
        <p:spPr>
          <a:xfrm>
            <a:off x="5512032" y="4171432"/>
            <a:ext cx="33575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连接符: 肘形 59">
            <a:extLst>
              <a:ext uri="{FF2B5EF4-FFF2-40B4-BE49-F238E27FC236}">
                <a16:creationId xmlns:a16="http://schemas.microsoft.com/office/drawing/2014/main" id="{5D5632C0-7EEC-483D-8367-93879F35A2E1}"/>
              </a:ext>
            </a:extLst>
          </p:cNvPr>
          <p:cNvCxnSpPr>
            <a:stCxn id="34" idx="3"/>
            <a:endCxn id="35" idx="2"/>
          </p:cNvCxnSpPr>
          <p:nvPr/>
        </p:nvCxnSpPr>
        <p:spPr>
          <a:xfrm flipV="1">
            <a:off x="8783563" y="3671214"/>
            <a:ext cx="1062536" cy="500218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连接符: 肘形 73">
            <a:extLst>
              <a:ext uri="{FF2B5EF4-FFF2-40B4-BE49-F238E27FC236}">
                <a16:creationId xmlns:a16="http://schemas.microsoft.com/office/drawing/2014/main" id="{3F3BF501-0B5B-4BC3-936E-B9509ED5EB8E}"/>
              </a:ext>
            </a:extLst>
          </p:cNvPr>
          <p:cNvCxnSpPr>
            <a:stCxn id="35" idx="3"/>
            <a:endCxn id="39" idx="3"/>
          </p:cNvCxnSpPr>
          <p:nvPr/>
        </p:nvCxnSpPr>
        <p:spPr>
          <a:xfrm flipH="1">
            <a:off x="10615873" y="3528315"/>
            <a:ext cx="1" cy="2291241"/>
          </a:xfrm>
          <a:prstGeom prst="bentConnector3">
            <a:avLst>
              <a:gd name="adj1" fmla="val -2286000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连接符: 肘形 75">
            <a:extLst>
              <a:ext uri="{FF2B5EF4-FFF2-40B4-BE49-F238E27FC236}">
                <a16:creationId xmlns:a16="http://schemas.microsoft.com/office/drawing/2014/main" id="{55D39D4A-C6E5-4E89-88C4-74CD06367C09}"/>
              </a:ext>
            </a:extLst>
          </p:cNvPr>
          <p:cNvCxnSpPr>
            <a:stCxn id="39" idx="1"/>
            <a:endCxn id="31" idx="12"/>
          </p:cNvCxnSpPr>
          <p:nvPr/>
        </p:nvCxnSpPr>
        <p:spPr>
          <a:xfrm rot="10800000">
            <a:off x="916342" y="3865304"/>
            <a:ext cx="8159981" cy="1954252"/>
          </a:xfrm>
          <a:prstGeom prst="bentConnector3">
            <a:avLst>
              <a:gd name="adj1" fmla="val 99969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矩形 77">
            <a:extLst>
              <a:ext uri="{FF2B5EF4-FFF2-40B4-BE49-F238E27FC236}">
                <a16:creationId xmlns:a16="http://schemas.microsoft.com/office/drawing/2014/main" id="{EA17CE05-EDE7-420B-8512-F96EDC9E78E9}"/>
              </a:ext>
            </a:extLst>
          </p:cNvPr>
          <p:cNvSpPr/>
          <p:nvPr/>
        </p:nvSpPr>
        <p:spPr>
          <a:xfrm>
            <a:off x="4395332" y="5464419"/>
            <a:ext cx="2569154" cy="34426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ts val="2500"/>
              </a:lnSpc>
              <a:spcBef>
                <a:spcPct val="0"/>
              </a:spcBef>
            </a:pPr>
            <a:r>
              <a:rPr lang="zh-CN" altLang="en-US" sz="1200" dirty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Arial" panose="020B0604020202020204" pitchFamily="34" charset="0"/>
              </a:rPr>
              <a:t>市民需求得以处理解决、反馈结果</a:t>
            </a:r>
          </a:p>
        </p:txBody>
      </p:sp>
      <p:sp>
        <p:nvSpPr>
          <p:cNvPr id="81" name="矩形 80">
            <a:extLst>
              <a:ext uri="{FF2B5EF4-FFF2-40B4-BE49-F238E27FC236}">
                <a16:creationId xmlns:a16="http://schemas.microsoft.com/office/drawing/2014/main" id="{FDAA5430-0873-44B3-BC0C-56C05D9A5D2F}"/>
              </a:ext>
            </a:extLst>
          </p:cNvPr>
          <p:cNvSpPr/>
          <p:nvPr/>
        </p:nvSpPr>
        <p:spPr>
          <a:xfrm>
            <a:off x="761999" y="1324523"/>
            <a:ext cx="10182803" cy="8744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CN" altLang="en-US" dirty="0">
                <a:solidFill>
                  <a:schemeClr val="accent3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对话机器人可在政务热线流程中提供智能</a:t>
            </a:r>
            <a:r>
              <a:rPr lang="en-US" altLang="zh-CN" dirty="0">
                <a:solidFill>
                  <a:schemeClr val="accent3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IVR</a:t>
            </a:r>
            <a:r>
              <a:rPr lang="zh-CN" altLang="en-US" dirty="0">
                <a:solidFill>
                  <a:schemeClr val="accent3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导航、智能问答、智能外呼、坐席辅助、运营管理等功能。</a:t>
            </a:r>
          </a:p>
        </p:txBody>
      </p:sp>
    </p:spTree>
    <p:extLst>
      <p:ext uri="{BB962C8B-B14F-4D97-AF65-F5344CB8AC3E}">
        <p14:creationId xmlns:p14="http://schemas.microsoft.com/office/powerpoint/2010/main" val="939288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7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FC6F7E0-815D-4981-A574-B8C8D4B3D5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966" y="475506"/>
            <a:ext cx="7534013" cy="547182"/>
          </a:xfrm>
        </p:spPr>
        <p:txBody>
          <a:bodyPr>
            <a:normAutofit/>
          </a:bodyPr>
          <a:lstStyle/>
          <a:p>
            <a:r>
              <a:rPr lang="zh-CN" altLang="en-US" sz="2400" b="1" dirty="0">
                <a:solidFill>
                  <a:schemeClr val="accent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应用领域：企业服务</a:t>
            </a:r>
            <a:r>
              <a:rPr lang="en-US" altLang="zh-CN" sz="2400" b="1" dirty="0">
                <a:solidFill>
                  <a:schemeClr val="accent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2400" b="1" dirty="0">
                <a:solidFill>
                  <a:schemeClr val="accent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助力高效运营</a:t>
            </a:r>
          </a:p>
        </p:txBody>
      </p:sp>
      <p:grpSp>
        <p:nvGrpSpPr>
          <p:cNvPr id="8" name="组合 7">
            <a:extLst>
              <a:ext uri="{FF2B5EF4-FFF2-40B4-BE49-F238E27FC236}">
                <a16:creationId xmlns:a16="http://schemas.microsoft.com/office/drawing/2014/main" id="{58485E82-7401-4242-A986-2CEA88FE47D5}"/>
              </a:ext>
            </a:extLst>
          </p:cNvPr>
          <p:cNvGrpSpPr/>
          <p:nvPr/>
        </p:nvGrpSpPr>
        <p:grpSpPr>
          <a:xfrm>
            <a:off x="517741" y="417915"/>
            <a:ext cx="11146452" cy="547182"/>
            <a:chOff x="517741" y="417915"/>
            <a:chExt cx="11146452" cy="547182"/>
          </a:xfrm>
        </p:grpSpPr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69920D39-613C-4933-9B9F-B843400DCCE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89407" y="417915"/>
              <a:ext cx="1974786" cy="509466"/>
            </a:xfrm>
            <a:prstGeom prst="rect">
              <a:avLst/>
            </a:prstGeom>
          </p:spPr>
        </p:pic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B03A7FC9-EF6A-4698-A597-3CE4F65373EE}"/>
                </a:ext>
              </a:extLst>
            </p:cNvPr>
            <p:cNvSpPr/>
            <p:nvPr/>
          </p:nvSpPr>
          <p:spPr>
            <a:xfrm>
              <a:off x="517741" y="533097"/>
              <a:ext cx="45719" cy="432000"/>
            </a:xfrm>
            <a:prstGeom prst="rect">
              <a:avLst/>
            </a:prstGeom>
            <a:solidFill>
              <a:schemeClr val="accent5"/>
            </a:solidFill>
            <a:ln>
              <a:solidFill>
                <a:schemeClr val="accent5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accent1"/>
                </a:solidFill>
              </a:endParaRPr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34773BAE-60F1-43A8-BB90-8CD1EBCE0823}"/>
                </a:ext>
              </a:extLst>
            </p:cNvPr>
            <p:cNvSpPr/>
            <p:nvPr/>
          </p:nvSpPr>
          <p:spPr>
            <a:xfrm flipH="1">
              <a:off x="599113" y="533097"/>
              <a:ext cx="7200" cy="432000"/>
            </a:xfrm>
            <a:prstGeom prst="rect">
              <a:avLst/>
            </a:prstGeom>
            <a:solidFill>
              <a:schemeClr val="accent5"/>
            </a:solidFill>
            <a:ln>
              <a:solidFill>
                <a:schemeClr val="accent5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accent1"/>
                </a:solidFill>
              </a:endParaRPr>
            </a:p>
          </p:txBody>
        </p:sp>
      </p:grpSp>
      <p:sp>
        <p:nvSpPr>
          <p:cNvPr id="9" name="矩形 8">
            <a:extLst>
              <a:ext uri="{FF2B5EF4-FFF2-40B4-BE49-F238E27FC236}">
                <a16:creationId xmlns:a16="http://schemas.microsoft.com/office/drawing/2014/main" id="{E4F606D3-BBBF-432D-8E78-66CFF5420828}"/>
              </a:ext>
            </a:extLst>
          </p:cNvPr>
          <p:cNvSpPr/>
          <p:nvPr/>
        </p:nvSpPr>
        <p:spPr>
          <a:xfrm>
            <a:off x="761999" y="1324523"/>
            <a:ext cx="10182803" cy="8744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CN" altLang="en-US" dirty="0">
                <a:solidFill>
                  <a:schemeClr val="accent3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对话机器人赋能于客服、营销等与客户交互场景，人机协同实现服务营销全链条的智能化，以提升企业服务效率，改善服务质量。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565792B4-43FF-4E44-A488-F499C2033E3B}"/>
              </a:ext>
            </a:extLst>
          </p:cNvPr>
          <p:cNvSpPr/>
          <p:nvPr/>
        </p:nvSpPr>
        <p:spPr>
          <a:xfrm rot="5400000">
            <a:off x="5918088" y="-3102872"/>
            <a:ext cx="355821" cy="1219200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一键部署                                                                           低运营成本</a:t>
            </a:r>
          </a:p>
        </p:txBody>
      </p:sp>
      <p:sp>
        <p:nvSpPr>
          <p:cNvPr id="133" name="矩形 132">
            <a:extLst>
              <a:ext uri="{FF2B5EF4-FFF2-40B4-BE49-F238E27FC236}">
                <a16:creationId xmlns:a16="http://schemas.microsoft.com/office/drawing/2014/main" id="{A5AA9327-8857-486D-9A2C-8D8636EDFF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3688" y="3514462"/>
            <a:ext cx="4820550" cy="151394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171450" indent="-171450">
              <a:lnSpc>
                <a:spcPct val="200000"/>
              </a:lnSpc>
              <a:buFont typeface="Wingdings" panose="05000000000000000000" pitchFamily="2" charset="2"/>
              <a:buChar char="l"/>
            </a:pPr>
            <a:r>
              <a:rPr lang="zh-CN" altLang="en-US" sz="1200" dirty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无代码快速创建对话机器人应用，更能和企业内部系统快速连接；</a:t>
            </a:r>
            <a:endParaRPr lang="en-US" altLang="zh-CN" sz="1200" dirty="0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indent="-171450">
              <a:lnSpc>
                <a:spcPct val="200000"/>
              </a:lnSpc>
              <a:buFont typeface="Wingdings" panose="05000000000000000000" pitchFamily="2" charset="2"/>
              <a:buChar char="l"/>
            </a:pPr>
            <a:r>
              <a:rPr lang="zh-CN" altLang="en-US" sz="1200" dirty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用户只需点击按钮，便可迅速创建能支持数千个机器人的平台；</a:t>
            </a:r>
            <a:endParaRPr lang="en-US" altLang="zh-CN" sz="1200" dirty="0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indent="-171450">
              <a:lnSpc>
                <a:spcPct val="200000"/>
              </a:lnSpc>
              <a:buFont typeface="Wingdings" panose="05000000000000000000" pitchFamily="2" charset="2"/>
              <a:buChar char="l"/>
            </a:pPr>
            <a:r>
              <a:rPr lang="zh-CN" altLang="en-US" sz="1200" dirty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满足企业公有云、私有云以及混合云多种部署要求。</a:t>
            </a:r>
            <a:endParaRPr lang="en-US" altLang="zh-CN" sz="1200" dirty="0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</a:pPr>
            <a:endParaRPr lang="en-US" altLang="zh-CN" sz="1200" dirty="0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4" name="矩形 133">
            <a:extLst>
              <a:ext uri="{FF2B5EF4-FFF2-40B4-BE49-F238E27FC236}">
                <a16:creationId xmlns:a16="http://schemas.microsoft.com/office/drawing/2014/main" id="{9D3EADE0-BDE2-41DC-A2CC-4B94ADB80A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27764" y="3514462"/>
            <a:ext cx="4820550" cy="151394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171450" indent="-171450">
              <a:lnSpc>
                <a:spcPct val="200000"/>
              </a:lnSpc>
              <a:buFont typeface="Wingdings" panose="05000000000000000000" pitchFamily="2" charset="2"/>
              <a:buChar char="l"/>
            </a:pPr>
            <a:r>
              <a:rPr lang="zh-CN" altLang="en-US" sz="1200" dirty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拖拉拽操作无代码运行，低运营落地；</a:t>
            </a:r>
            <a:endParaRPr lang="en-US" altLang="zh-CN" sz="1200" dirty="0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indent="-171450">
              <a:lnSpc>
                <a:spcPct val="200000"/>
              </a:lnSpc>
              <a:buFont typeface="Wingdings" panose="05000000000000000000" pitchFamily="2" charset="2"/>
              <a:buChar char="l"/>
            </a:pPr>
            <a:r>
              <a:rPr lang="zh-CN" altLang="en-US" sz="1200" dirty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实现知识管理、运营服务和智能应用的全链条打通；</a:t>
            </a:r>
            <a:endParaRPr lang="en-US" altLang="zh-CN" sz="1200" dirty="0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indent="-171450">
              <a:lnSpc>
                <a:spcPct val="200000"/>
              </a:lnSpc>
              <a:buFont typeface="Wingdings" panose="05000000000000000000" pitchFamily="2" charset="2"/>
              <a:buChar char="l"/>
            </a:pPr>
            <a:r>
              <a:rPr lang="zh-CN" altLang="en-US" sz="1200" dirty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为企业提供可以自我优化模型的能力，让机器人能够越用越智能。</a:t>
            </a:r>
            <a:endParaRPr lang="en-US" altLang="zh-CN" sz="1200" dirty="0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</a:pPr>
            <a:endParaRPr lang="en-US" altLang="zh-CN" sz="1200" dirty="0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7093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3" presetClass="exit" presetSubtype="544" fill="hold" grpId="1" nodeType="withEffect">
                                  <p:stCondLst>
                                    <p:cond delay="75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5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3" presetClass="exit" presetSubtype="544" fill="hold" grpId="1" nodeType="withEffect">
                                  <p:stCondLst>
                                    <p:cond delay="75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" grpId="0" animBg="1"/>
      <p:bldP spid="133" grpId="1" animBg="1"/>
      <p:bldP spid="134" grpId="0" animBg="1"/>
      <p:bldP spid="134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FC6F7E0-815D-4981-A574-B8C8D4B3D5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966" y="475506"/>
            <a:ext cx="7534013" cy="547182"/>
          </a:xfrm>
        </p:spPr>
        <p:txBody>
          <a:bodyPr>
            <a:normAutofit/>
          </a:bodyPr>
          <a:lstStyle/>
          <a:p>
            <a:r>
              <a:rPr lang="en-US" altLang="zh-CN" sz="2400" b="1" dirty="0">
                <a:solidFill>
                  <a:schemeClr val="accent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  <a:r>
              <a:rPr lang="zh-CN" altLang="en-US" sz="2400" b="1" dirty="0">
                <a:solidFill>
                  <a:schemeClr val="accent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sz="2400" b="1" dirty="0">
                <a:solidFill>
                  <a:schemeClr val="accent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+</a:t>
            </a:r>
            <a:r>
              <a:rPr lang="zh-CN" altLang="en-US" sz="2400" b="1" dirty="0">
                <a:solidFill>
                  <a:schemeClr val="accent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行业经验，功力扎实</a:t>
            </a:r>
          </a:p>
        </p:txBody>
      </p:sp>
      <p:grpSp>
        <p:nvGrpSpPr>
          <p:cNvPr id="8" name="组合 7">
            <a:extLst>
              <a:ext uri="{FF2B5EF4-FFF2-40B4-BE49-F238E27FC236}">
                <a16:creationId xmlns:a16="http://schemas.microsoft.com/office/drawing/2014/main" id="{58485E82-7401-4242-A986-2CEA88FE47D5}"/>
              </a:ext>
            </a:extLst>
          </p:cNvPr>
          <p:cNvGrpSpPr/>
          <p:nvPr/>
        </p:nvGrpSpPr>
        <p:grpSpPr>
          <a:xfrm>
            <a:off x="517741" y="417915"/>
            <a:ext cx="11146452" cy="547182"/>
            <a:chOff x="517741" y="417915"/>
            <a:chExt cx="11146452" cy="547182"/>
          </a:xfrm>
        </p:grpSpPr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69920D39-613C-4933-9B9F-B843400DCCE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89407" y="417915"/>
              <a:ext cx="1974786" cy="509466"/>
            </a:xfrm>
            <a:prstGeom prst="rect">
              <a:avLst/>
            </a:prstGeom>
          </p:spPr>
        </p:pic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B03A7FC9-EF6A-4698-A597-3CE4F65373EE}"/>
                </a:ext>
              </a:extLst>
            </p:cNvPr>
            <p:cNvSpPr/>
            <p:nvPr/>
          </p:nvSpPr>
          <p:spPr>
            <a:xfrm>
              <a:off x="517741" y="533097"/>
              <a:ext cx="45719" cy="432000"/>
            </a:xfrm>
            <a:prstGeom prst="rect">
              <a:avLst/>
            </a:prstGeom>
            <a:solidFill>
              <a:schemeClr val="accent5"/>
            </a:solidFill>
            <a:ln>
              <a:solidFill>
                <a:schemeClr val="accent5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accent1"/>
                </a:solidFill>
              </a:endParaRPr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34773BAE-60F1-43A8-BB90-8CD1EBCE0823}"/>
                </a:ext>
              </a:extLst>
            </p:cNvPr>
            <p:cNvSpPr/>
            <p:nvPr/>
          </p:nvSpPr>
          <p:spPr>
            <a:xfrm flipH="1">
              <a:off x="599113" y="533097"/>
              <a:ext cx="7200" cy="432000"/>
            </a:xfrm>
            <a:prstGeom prst="rect">
              <a:avLst/>
            </a:prstGeom>
            <a:solidFill>
              <a:schemeClr val="accent5"/>
            </a:solidFill>
            <a:ln>
              <a:solidFill>
                <a:schemeClr val="accent5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accent1"/>
                </a:solidFill>
              </a:endParaRPr>
            </a:p>
          </p:txBody>
        </p:sp>
      </p:grpSp>
      <p:grpSp>
        <p:nvGrpSpPr>
          <p:cNvPr id="30" name="组合 29">
            <a:extLst>
              <a:ext uri="{FF2B5EF4-FFF2-40B4-BE49-F238E27FC236}">
                <a16:creationId xmlns:a16="http://schemas.microsoft.com/office/drawing/2014/main" id="{262F08D2-16AB-4E6C-AFE3-0F26ECCDF615}"/>
              </a:ext>
            </a:extLst>
          </p:cNvPr>
          <p:cNvGrpSpPr/>
          <p:nvPr/>
        </p:nvGrpSpPr>
        <p:grpSpPr>
          <a:xfrm>
            <a:off x="852000" y="2480151"/>
            <a:ext cx="2106000" cy="2107147"/>
            <a:chOff x="1061726" y="1699977"/>
            <a:chExt cx="2106000" cy="2107147"/>
          </a:xfrm>
        </p:grpSpPr>
        <p:sp>
          <p:nvSpPr>
            <p:cNvPr id="13" name="Oval 18">
              <a:extLst>
                <a:ext uri="{FF2B5EF4-FFF2-40B4-BE49-F238E27FC236}">
                  <a16:creationId xmlns:a16="http://schemas.microsoft.com/office/drawing/2014/main" id="{F8D94524-43FF-436C-A4B4-97CB8AD4364D}"/>
                </a:ext>
              </a:extLst>
            </p:cNvPr>
            <p:cNvSpPr/>
            <p:nvPr/>
          </p:nvSpPr>
          <p:spPr>
            <a:xfrm>
              <a:off x="1061726" y="1699977"/>
              <a:ext cx="2106000" cy="2107147"/>
            </a:xfrm>
            <a:prstGeom prst="ellipse">
              <a:avLst/>
            </a:prstGeom>
            <a:noFill/>
            <a:ln w="571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558">
                <a:solidFill>
                  <a:srgbClr val="FF0000"/>
                </a:solidFill>
              </a:endParaRPr>
            </a:p>
          </p:txBody>
        </p:sp>
        <p:pic>
          <p:nvPicPr>
            <p:cNvPr id="29" name="图片 28">
              <a:extLst>
                <a:ext uri="{FF2B5EF4-FFF2-40B4-BE49-F238E27FC236}">
                  <a16:creationId xmlns:a16="http://schemas.microsoft.com/office/drawing/2014/main" id="{D3C05919-77B2-4041-B16A-D0A632EB2D9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3727" y="1802552"/>
              <a:ext cx="1901999" cy="1901999"/>
            </a:xfrm>
            <a:prstGeom prst="rect">
              <a:avLst/>
            </a:prstGeom>
          </p:spPr>
        </p:pic>
      </p:grpSp>
      <p:sp>
        <p:nvSpPr>
          <p:cNvPr id="32" name="矩形 31">
            <a:extLst>
              <a:ext uri="{FF2B5EF4-FFF2-40B4-BE49-F238E27FC236}">
                <a16:creationId xmlns:a16="http://schemas.microsoft.com/office/drawing/2014/main" id="{3E7235A1-FDFE-4251-AB74-D7F886E35F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58216" y="4656746"/>
            <a:ext cx="1093569" cy="798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zh-CN" altLang="en-US" sz="2000" b="1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王东</a:t>
            </a:r>
            <a:endParaRPr lang="en-US" altLang="zh-CN" sz="2000" b="1" dirty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hangingPunct="1">
              <a:lnSpc>
                <a:spcPct val="150000"/>
              </a:lnSpc>
            </a:pPr>
            <a:r>
              <a:rPr lang="zh-CN" altLang="en-US" sz="12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创始人</a:t>
            </a:r>
            <a:r>
              <a:rPr lang="en-US" altLang="zh-CN" sz="12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CEO</a:t>
            </a:r>
          </a:p>
        </p:txBody>
      </p:sp>
      <p:sp>
        <p:nvSpPr>
          <p:cNvPr id="33" name="矩形 32">
            <a:extLst>
              <a:ext uri="{FF2B5EF4-FFF2-40B4-BE49-F238E27FC236}">
                <a16:creationId xmlns:a16="http://schemas.microsoft.com/office/drawing/2014/main" id="{E3336061-4D46-4AA9-A459-6332E678E2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42940" y="2899602"/>
            <a:ext cx="2512226" cy="1513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171450" indent="-171450" eaLnBrk="1" hangingPunct="1">
              <a:lnSpc>
                <a:spcPct val="200000"/>
              </a:lnSpc>
              <a:buFont typeface="Wingdings" panose="05000000000000000000" pitchFamily="2" charset="2"/>
              <a:buChar char="l"/>
            </a:pPr>
            <a:r>
              <a:rPr lang="zh-CN" altLang="en-US" sz="1200" dirty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通讯领域专家</a:t>
            </a:r>
            <a:endParaRPr lang="en-US" altLang="zh-CN" sz="1200" dirty="0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indent="-171450" eaLnBrk="1" hangingPunct="1">
              <a:lnSpc>
                <a:spcPct val="200000"/>
              </a:lnSpc>
              <a:buFont typeface="Wingdings" panose="05000000000000000000" pitchFamily="2" charset="2"/>
              <a:buChar char="l"/>
            </a:pPr>
            <a:r>
              <a:rPr lang="en-US" altLang="zh-CN" sz="1200" dirty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19</a:t>
            </a:r>
            <a:r>
              <a:rPr lang="zh-CN" altLang="en-US" sz="1200" dirty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sz="1200" dirty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+</a:t>
            </a:r>
            <a:r>
              <a:rPr lang="zh-CN" altLang="en-US" sz="1200" dirty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通讯行业经验</a:t>
            </a:r>
            <a:endParaRPr lang="en-US" altLang="zh-CN" sz="1200" dirty="0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indent="-171450" eaLnBrk="1" hangingPunct="1">
              <a:lnSpc>
                <a:spcPct val="200000"/>
              </a:lnSpc>
              <a:buFont typeface="Wingdings" panose="05000000000000000000" pitchFamily="2" charset="2"/>
              <a:buChar char="l"/>
            </a:pPr>
            <a:r>
              <a:rPr lang="zh-CN" altLang="en-US" sz="1200" dirty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牵头云总机等十余个产业化项目</a:t>
            </a:r>
            <a:endParaRPr lang="en-US" altLang="zh-CN" sz="1200" dirty="0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indent="-171450" eaLnBrk="1" hangingPunct="1">
              <a:lnSpc>
                <a:spcPct val="200000"/>
              </a:lnSpc>
              <a:buFont typeface="Wingdings" panose="05000000000000000000" pitchFamily="2" charset="2"/>
              <a:buChar char="l"/>
            </a:pPr>
            <a:r>
              <a:rPr lang="zh-CN" altLang="en-US" sz="1200" dirty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熟悉市场问题及解决方案</a:t>
            </a:r>
            <a:endParaRPr lang="en-US" altLang="zh-CN" sz="1200" dirty="0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6" name="组合 35">
            <a:extLst>
              <a:ext uri="{FF2B5EF4-FFF2-40B4-BE49-F238E27FC236}">
                <a16:creationId xmlns:a16="http://schemas.microsoft.com/office/drawing/2014/main" id="{E2C6FABF-EA1E-418D-9CAA-185397026714}"/>
              </a:ext>
            </a:extLst>
          </p:cNvPr>
          <p:cNvGrpSpPr/>
          <p:nvPr/>
        </p:nvGrpSpPr>
        <p:grpSpPr>
          <a:xfrm>
            <a:off x="6171503" y="2480151"/>
            <a:ext cx="2106000" cy="2107147"/>
            <a:chOff x="6666452" y="1705378"/>
            <a:chExt cx="2106000" cy="2107147"/>
          </a:xfrm>
        </p:grpSpPr>
        <p:sp>
          <p:nvSpPr>
            <p:cNvPr id="10" name="Oval 167">
              <a:extLst>
                <a:ext uri="{FF2B5EF4-FFF2-40B4-BE49-F238E27FC236}">
                  <a16:creationId xmlns:a16="http://schemas.microsoft.com/office/drawing/2014/main" id="{B1C99BA1-B414-4F48-84BD-6ADE14A63932}"/>
                </a:ext>
              </a:extLst>
            </p:cNvPr>
            <p:cNvSpPr/>
            <p:nvPr/>
          </p:nvSpPr>
          <p:spPr>
            <a:xfrm>
              <a:off x="6666452" y="1705378"/>
              <a:ext cx="2106000" cy="2107147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558" dirty="0">
                <a:solidFill>
                  <a:srgbClr val="FF0000"/>
                </a:solidFill>
              </a:endParaRPr>
            </a:p>
          </p:txBody>
        </p:sp>
        <p:pic>
          <p:nvPicPr>
            <p:cNvPr id="35" name="图片 34">
              <a:extLst>
                <a:ext uri="{FF2B5EF4-FFF2-40B4-BE49-F238E27FC236}">
                  <a16:creationId xmlns:a16="http://schemas.microsoft.com/office/drawing/2014/main" id="{7B168477-D627-439C-9D27-61EE278C96A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69052" y="1803751"/>
              <a:ext cx="1900800" cy="1900800"/>
            </a:xfrm>
            <a:prstGeom prst="rect">
              <a:avLst/>
            </a:prstGeom>
          </p:spPr>
        </p:pic>
      </p:grpSp>
      <p:sp>
        <p:nvSpPr>
          <p:cNvPr id="37" name="矩形 36">
            <a:extLst>
              <a:ext uri="{FF2B5EF4-FFF2-40B4-BE49-F238E27FC236}">
                <a16:creationId xmlns:a16="http://schemas.microsoft.com/office/drawing/2014/main" id="{AF18E0C3-90B2-469A-A44F-239384887A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49904" y="4656746"/>
            <a:ext cx="1749198" cy="798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zh-CN" altLang="en-US" sz="2000" b="1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徐杨军</a:t>
            </a:r>
            <a:endParaRPr lang="en-US" altLang="zh-CN" sz="2000" b="1" dirty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hangingPunct="1">
              <a:lnSpc>
                <a:spcPct val="150000"/>
              </a:lnSpc>
            </a:pPr>
            <a:r>
              <a:rPr lang="zh-CN" altLang="en-US" sz="12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合伙人</a:t>
            </a:r>
            <a:r>
              <a:rPr lang="en-US" altLang="zh-CN" sz="12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r>
              <a:rPr lang="zh-CN" altLang="en-US" sz="12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人机对话专家</a:t>
            </a:r>
            <a:endParaRPr lang="en-US" altLang="zh-CN" sz="1200" dirty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" name="矩形 37">
            <a:extLst>
              <a:ext uri="{FF2B5EF4-FFF2-40B4-BE49-F238E27FC236}">
                <a16:creationId xmlns:a16="http://schemas.microsoft.com/office/drawing/2014/main" id="{331C0226-05BE-41CB-B90E-250365FF41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62443" y="2899602"/>
            <a:ext cx="2639825" cy="1513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171450" indent="-171450" eaLnBrk="1" hangingPunct="1">
              <a:lnSpc>
                <a:spcPct val="200000"/>
              </a:lnSpc>
              <a:buFont typeface="Wingdings" panose="05000000000000000000" pitchFamily="2" charset="2"/>
              <a:buChar char="l"/>
            </a:pPr>
            <a:r>
              <a:rPr lang="zh-CN" altLang="en-US" sz="1200" dirty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人机对话领域专家</a:t>
            </a:r>
            <a:endParaRPr lang="en-US" altLang="zh-CN" sz="1200" dirty="0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indent="-171450" eaLnBrk="1" hangingPunct="1">
              <a:lnSpc>
                <a:spcPct val="200000"/>
              </a:lnSpc>
              <a:buFont typeface="Wingdings" panose="05000000000000000000" pitchFamily="2" charset="2"/>
              <a:buChar char="l"/>
            </a:pPr>
            <a:r>
              <a:rPr lang="en-US" altLang="zh-CN" sz="1200" dirty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  <a:r>
              <a:rPr lang="zh-CN" altLang="en-US" sz="1200" dirty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sz="1200" dirty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+</a:t>
            </a:r>
            <a:r>
              <a:rPr lang="zh-CN" altLang="en-US" sz="1200" dirty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智能外呼行业经验</a:t>
            </a:r>
            <a:endParaRPr lang="en-US" altLang="zh-CN" sz="1200" dirty="0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indent="-171450" eaLnBrk="1" hangingPunct="1">
              <a:lnSpc>
                <a:spcPct val="200000"/>
              </a:lnSpc>
              <a:buFont typeface="Wingdings" panose="05000000000000000000" pitchFamily="2" charset="2"/>
              <a:buChar char="l"/>
            </a:pPr>
            <a:r>
              <a:rPr lang="zh-CN" altLang="en-US" sz="1200" dirty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自研</a:t>
            </a:r>
            <a:r>
              <a:rPr lang="en-US" altLang="zh-CN" sz="1200" dirty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TCC</a:t>
            </a:r>
            <a:r>
              <a:rPr lang="zh-CN" altLang="en-US" sz="1200" dirty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企话通、觅客等外呼系统</a:t>
            </a:r>
            <a:endParaRPr lang="en-US" altLang="zh-CN" sz="1200" dirty="0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indent="-171450" eaLnBrk="1" hangingPunct="1">
              <a:lnSpc>
                <a:spcPct val="200000"/>
              </a:lnSpc>
              <a:buFont typeface="Wingdings" panose="05000000000000000000" pitchFamily="2" charset="2"/>
              <a:buChar char="l"/>
            </a:pPr>
            <a:r>
              <a:rPr lang="zh-CN" altLang="en-US" sz="1200" dirty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拥有丰富的运营管理经验</a:t>
            </a:r>
            <a:endParaRPr lang="en-US" altLang="zh-CN" sz="1200" dirty="0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9" name="矩形 38">
            <a:extLst>
              <a:ext uri="{FF2B5EF4-FFF2-40B4-BE49-F238E27FC236}">
                <a16:creationId xmlns:a16="http://schemas.microsoft.com/office/drawing/2014/main" id="{763CFAB5-5BCF-4C2E-8229-C7C028B750CD}"/>
              </a:ext>
            </a:extLst>
          </p:cNvPr>
          <p:cNvSpPr/>
          <p:nvPr/>
        </p:nvSpPr>
        <p:spPr>
          <a:xfrm>
            <a:off x="761999" y="1324523"/>
            <a:ext cx="10182803" cy="4589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CN" altLang="en-US" dirty="0">
                <a:solidFill>
                  <a:schemeClr val="accent3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小文智能核心团队始终如一坚持在人工智能行业，具备多年产品、技术、管理经验。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66593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3" presetClass="exit" presetSubtype="544" fill="hold" grpId="1" nodeType="withEffect">
                                  <p:stCondLst>
                                    <p:cond delay="75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9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3" presetClass="exit" presetSubtype="544" fill="hold" grpId="1" nodeType="withEffect">
                                  <p:stCondLst>
                                    <p:cond delay="75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8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3" presetClass="exit" presetSubtype="544" fill="hold" grpId="1" nodeType="withEffect">
                                  <p:stCondLst>
                                    <p:cond delay="75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8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3" presetClass="exit" presetSubtype="544" fill="hold" grpId="1" nodeType="withEffect">
                                  <p:stCondLst>
                                    <p:cond delay="75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2" grpId="1"/>
      <p:bldP spid="33" grpId="0"/>
      <p:bldP spid="33" grpId="1"/>
      <p:bldP spid="37" grpId="0"/>
      <p:bldP spid="37" grpId="1"/>
      <p:bldP spid="38" grpId="0"/>
      <p:bldP spid="38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图片 38">
            <a:extLst>
              <a:ext uri="{FF2B5EF4-FFF2-40B4-BE49-F238E27FC236}">
                <a16:creationId xmlns:a16="http://schemas.microsoft.com/office/drawing/2014/main" id="{493E4979-F912-44CB-BB30-E436A209EB7A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7008" y="2353954"/>
            <a:ext cx="2595038" cy="3600000"/>
          </a:xfrm>
          <a:prstGeom prst="rect">
            <a:avLst/>
          </a:prstGeom>
        </p:spPr>
      </p:pic>
      <p:pic>
        <p:nvPicPr>
          <p:cNvPr id="41" name="图片 40">
            <a:extLst>
              <a:ext uri="{FF2B5EF4-FFF2-40B4-BE49-F238E27FC236}">
                <a16:creationId xmlns:a16="http://schemas.microsoft.com/office/drawing/2014/main" id="{B4E7FE7B-BDFA-4014-91FB-2258A52E648D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2267" y="2373808"/>
            <a:ext cx="2595038" cy="3600000"/>
          </a:xfrm>
          <a:prstGeom prst="rect">
            <a:avLst/>
          </a:prstGeom>
        </p:spPr>
      </p:pic>
      <p:pic>
        <p:nvPicPr>
          <p:cNvPr id="43" name="图片 42">
            <a:extLst>
              <a:ext uri="{FF2B5EF4-FFF2-40B4-BE49-F238E27FC236}">
                <a16:creationId xmlns:a16="http://schemas.microsoft.com/office/drawing/2014/main" id="{8A55951E-CDD3-4CA1-86FF-D88542F65600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8098" y="2371415"/>
            <a:ext cx="2595038" cy="3600000"/>
          </a:xfrm>
          <a:prstGeom prst="rect">
            <a:avLst/>
          </a:prstGeom>
        </p:spPr>
      </p:pic>
      <p:pic>
        <p:nvPicPr>
          <p:cNvPr id="35" name="图片 34">
            <a:extLst>
              <a:ext uri="{FF2B5EF4-FFF2-40B4-BE49-F238E27FC236}">
                <a16:creationId xmlns:a16="http://schemas.microsoft.com/office/drawing/2014/main" id="{B5085CF5-056C-4838-AEB8-E54525A52583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8659" y="2374521"/>
            <a:ext cx="2595038" cy="3600000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8981B9ED-F7F1-427D-A265-89C628D59187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1241" y="2366630"/>
            <a:ext cx="2595039" cy="3600000"/>
          </a:xfrm>
          <a:prstGeom prst="rect">
            <a:avLst/>
          </a:prstGeom>
        </p:spPr>
      </p:pic>
      <p:pic>
        <p:nvPicPr>
          <p:cNvPr id="31" name="图片 30">
            <a:extLst>
              <a:ext uri="{FF2B5EF4-FFF2-40B4-BE49-F238E27FC236}">
                <a16:creationId xmlns:a16="http://schemas.microsoft.com/office/drawing/2014/main" id="{1760094F-C617-4D33-BF24-A2DC1461965F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9294" y="2389831"/>
            <a:ext cx="2569177" cy="3564123"/>
          </a:xfrm>
          <a:prstGeom prst="rect">
            <a:avLst/>
          </a:prstGeom>
        </p:spPr>
      </p:pic>
      <p:pic>
        <p:nvPicPr>
          <p:cNvPr id="33" name="图片 32">
            <a:extLst>
              <a:ext uri="{FF2B5EF4-FFF2-40B4-BE49-F238E27FC236}">
                <a16:creationId xmlns:a16="http://schemas.microsoft.com/office/drawing/2014/main" id="{9D665C35-BAFB-4734-9C27-F997A6FB1A76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1485" y="2371415"/>
            <a:ext cx="2595038" cy="3600000"/>
          </a:xfrm>
          <a:prstGeom prst="rect">
            <a:avLst/>
          </a:prstGeom>
        </p:spPr>
      </p:pic>
      <p:pic>
        <p:nvPicPr>
          <p:cNvPr id="37" name="图片 36">
            <a:extLst>
              <a:ext uri="{FF2B5EF4-FFF2-40B4-BE49-F238E27FC236}">
                <a16:creationId xmlns:a16="http://schemas.microsoft.com/office/drawing/2014/main" id="{B0384A54-6DD3-4A7A-B2F4-06188D8D55C5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9468" y="2379306"/>
            <a:ext cx="2595039" cy="3600000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6FC6F7E0-815D-4981-A574-B8C8D4B3D5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966" y="475506"/>
            <a:ext cx="7534013" cy="547182"/>
          </a:xfrm>
        </p:spPr>
        <p:txBody>
          <a:bodyPr>
            <a:normAutofit/>
          </a:bodyPr>
          <a:lstStyle/>
          <a:p>
            <a:r>
              <a:rPr lang="zh-CN" altLang="en-US" sz="2400" b="1" dirty="0">
                <a:solidFill>
                  <a:schemeClr val="accent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高研发比例投入，深耕人工智能行业</a:t>
            </a:r>
          </a:p>
        </p:txBody>
      </p:sp>
      <p:grpSp>
        <p:nvGrpSpPr>
          <p:cNvPr id="8" name="组合 7">
            <a:extLst>
              <a:ext uri="{FF2B5EF4-FFF2-40B4-BE49-F238E27FC236}">
                <a16:creationId xmlns:a16="http://schemas.microsoft.com/office/drawing/2014/main" id="{58485E82-7401-4242-A986-2CEA88FE47D5}"/>
              </a:ext>
            </a:extLst>
          </p:cNvPr>
          <p:cNvGrpSpPr/>
          <p:nvPr/>
        </p:nvGrpSpPr>
        <p:grpSpPr>
          <a:xfrm>
            <a:off x="517741" y="417915"/>
            <a:ext cx="11146452" cy="547182"/>
            <a:chOff x="517741" y="417915"/>
            <a:chExt cx="11146452" cy="547182"/>
          </a:xfrm>
        </p:grpSpPr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69920D39-613C-4933-9B9F-B843400DCCE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89407" y="417915"/>
              <a:ext cx="1974786" cy="509466"/>
            </a:xfrm>
            <a:prstGeom prst="rect">
              <a:avLst/>
            </a:prstGeom>
          </p:spPr>
        </p:pic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B03A7FC9-EF6A-4698-A597-3CE4F65373EE}"/>
                </a:ext>
              </a:extLst>
            </p:cNvPr>
            <p:cNvSpPr/>
            <p:nvPr/>
          </p:nvSpPr>
          <p:spPr>
            <a:xfrm>
              <a:off x="517741" y="533097"/>
              <a:ext cx="45719" cy="432000"/>
            </a:xfrm>
            <a:prstGeom prst="rect">
              <a:avLst/>
            </a:prstGeom>
            <a:solidFill>
              <a:schemeClr val="accent5"/>
            </a:solidFill>
            <a:ln>
              <a:solidFill>
                <a:schemeClr val="accent5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accent1"/>
                </a:solidFill>
              </a:endParaRPr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34773BAE-60F1-43A8-BB90-8CD1EBCE0823}"/>
                </a:ext>
              </a:extLst>
            </p:cNvPr>
            <p:cNvSpPr/>
            <p:nvPr/>
          </p:nvSpPr>
          <p:spPr>
            <a:xfrm flipH="1">
              <a:off x="599113" y="533097"/>
              <a:ext cx="7200" cy="432000"/>
            </a:xfrm>
            <a:prstGeom prst="rect">
              <a:avLst/>
            </a:prstGeom>
            <a:solidFill>
              <a:schemeClr val="accent5"/>
            </a:solidFill>
            <a:ln>
              <a:solidFill>
                <a:schemeClr val="accent5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accent1"/>
                </a:solidFill>
              </a:endParaRPr>
            </a:p>
          </p:txBody>
        </p:sp>
      </p:grpSp>
      <p:sp>
        <p:nvSpPr>
          <p:cNvPr id="28" name="矩形 27">
            <a:extLst>
              <a:ext uri="{FF2B5EF4-FFF2-40B4-BE49-F238E27FC236}">
                <a16:creationId xmlns:a16="http://schemas.microsoft.com/office/drawing/2014/main" id="{F0B1DBB7-B8AC-4557-A01C-B8163A09E2B6}"/>
              </a:ext>
            </a:extLst>
          </p:cNvPr>
          <p:cNvSpPr/>
          <p:nvPr/>
        </p:nvSpPr>
        <p:spPr>
          <a:xfrm>
            <a:off x="761999" y="1324523"/>
            <a:ext cx="10182803" cy="8744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CN" altLang="en-US" dirty="0">
                <a:solidFill>
                  <a:schemeClr val="accent3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小文智能致力于用</a:t>
            </a:r>
            <a:r>
              <a:rPr lang="en-US" altLang="zh-CN" dirty="0">
                <a:solidFill>
                  <a:schemeClr val="accent3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AI</a:t>
            </a:r>
            <a:r>
              <a:rPr lang="zh-CN" altLang="en-US" dirty="0">
                <a:solidFill>
                  <a:schemeClr val="accent3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技术解放劳动力，推进</a:t>
            </a:r>
            <a:r>
              <a:rPr lang="en-US" altLang="zh-CN" dirty="0">
                <a:solidFill>
                  <a:schemeClr val="accent3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AI</a:t>
            </a:r>
            <a:r>
              <a:rPr lang="zh-CN" altLang="en-US" dirty="0">
                <a:solidFill>
                  <a:schemeClr val="accent3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科技改善生活。每年高达</a:t>
            </a:r>
            <a:r>
              <a:rPr lang="en-US" altLang="zh-CN" dirty="0">
                <a:solidFill>
                  <a:schemeClr val="accent3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70%</a:t>
            </a:r>
            <a:r>
              <a:rPr lang="zh-CN" altLang="en-US" dirty="0">
                <a:solidFill>
                  <a:schemeClr val="accent3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的研发比例投入，不断做技术创新，深耕人工智能行业。</a:t>
            </a:r>
          </a:p>
        </p:txBody>
      </p:sp>
      <p:graphicFrame>
        <p:nvGraphicFramePr>
          <p:cNvPr id="27" name="Chart 237">
            <a:extLst>
              <a:ext uri="{FF2B5EF4-FFF2-40B4-BE49-F238E27FC236}">
                <a16:creationId xmlns:a16="http://schemas.microsoft.com/office/drawing/2014/main" id="{9E05BE63-3D54-417B-A2F6-16C96C1A4AC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52860121"/>
              </p:ext>
            </p:extLst>
          </p:nvPr>
        </p:nvGraphicFramePr>
        <p:xfrm>
          <a:off x="974979" y="2874749"/>
          <a:ext cx="2216091" cy="21197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sp>
        <p:nvSpPr>
          <p:cNvPr id="29" name="Text Box 10">
            <a:extLst>
              <a:ext uri="{FF2B5EF4-FFF2-40B4-BE49-F238E27FC236}">
                <a16:creationId xmlns:a16="http://schemas.microsoft.com/office/drawing/2014/main" id="{F24B8DE1-D0F0-4978-8F96-A9F0F60B62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5916" y="3619148"/>
            <a:ext cx="1274215" cy="630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5720" tIns="22860" rIns="45720" bIns="22860">
            <a:spAutoFit/>
          </a:bodyPr>
          <a:lstStyle/>
          <a:p>
            <a:pPr algn="ctr" defTabSz="1088232"/>
            <a:r>
              <a:rPr lang="en-US" sz="2000" b="1" dirty="0">
                <a:solidFill>
                  <a:srgbClr val="0E7FB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itchFamily="34" charset="0"/>
              </a:rPr>
              <a:t>70%</a:t>
            </a:r>
          </a:p>
          <a:p>
            <a:pPr algn="ctr" defTabSz="1088232"/>
            <a:r>
              <a:rPr lang="zh-CN" altLang="en-US" b="1" dirty="0">
                <a:solidFill>
                  <a:srgbClr val="0E7FB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itchFamily="34" charset="0"/>
              </a:rPr>
              <a:t>研发比例</a:t>
            </a:r>
            <a:endParaRPr lang="en-US" sz="14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" pitchFamily="34" charset="0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F409AD2D-B68E-4909-93AC-DBEE061FCC25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2391" y="2379306"/>
            <a:ext cx="2545039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190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7" grpId="0">
        <p:bldAsOne/>
      </p:bldGraphic>
      <p:bldP spid="2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1">
            <a:extLst>
              <a:ext uri="{FF2B5EF4-FFF2-40B4-BE49-F238E27FC236}">
                <a16:creationId xmlns:a16="http://schemas.microsoft.com/office/drawing/2014/main" id="{D06DB2F0-F6A9-4533-A98A-4024C4C10CF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728278" y="2403594"/>
            <a:ext cx="6885991" cy="140775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977"/>
              </a:lnSpc>
              <a:spcBef>
                <a:spcPts val="0"/>
              </a:spcBef>
              <a:spcAft>
                <a:spcPts val="0"/>
              </a:spcAft>
            </a:pPr>
            <a:r>
              <a:rPr sz="9600" dirty="0">
                <a:solidFill>
                  <a:srgbClr val="1182D8"/>
                </a:solidFill>
                <a:latin typeface="Bahnschrift SemiBold" panose="020B0502040204020203" pitchFamily="34" charset="0"/>
                <a:ea typeface="Segoe UI Emoji" panose="020B0502040204020203" pitchFamily="34" charset="0"/>
                <a:cs typeface="SRSFNM+MicrosoftYaHei-Bold"/>
              </a:rPr>
              <a:t>THANK</a:t>
            </a:r>
            <a:r>
              <a:rPr sz="9600" spc="551" dirty="0">
                <a:solidFill>
                  <a:srgbClr val="1182D8"/>
                </a:solidFill>
                <a:latin typeface="Bahnschrift SemiBold" panose="020B0502040204020203" pitchFamily="34" charset="0"/>
                <a:ea typeface="Segoe UI Emoji" panose="020B0502040204020203" pitchFamily="34" charset="0"/>
                <a:cs typeface="SRSFNM+MicrosoftYaHei-Bold"/>
              </a:rPr>
              <a:t> </a:t>
            </a:r>
            <a:r>
              <a:rPr sz="9600" spc="-103" dirty="0">
                <a:solidFill>
                  <a:srgbClr val="1182D8"/>
                </a:solidFill>
                <a:latin typeface="Bahnschrift SemiBold" panose="020B0502040204020203" pitchFamily="34" charset="0"/>
                <a:ea typeface="Segoe UI Emoji" panose="020B0502040204020203" pitchFamily="34" charset="0"/>
                <a:cs typeface="SRSFNM+MicrosoftYaHei-Bold"/>
              </a:rPr>
              <a:t>YOU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812717" y="3897097"/>
            <a:ext cx="6354146" cy="4098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527"/>
              </a:lnSpc>
            </a:pPr>
            <a:r>
              <a:rPr lang="zh-CN" altLang="en-US" sz="2400" b="1" spc="-20" dirty="0">
                <a:solidFill>
                  <a:srgbClr val="1182D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RSFNM+MicrosoftYaHei-Bold"/>
              </a:rPr>
              <a:t>致力</a:t>
            </a:r>
            <a:r>
              <a:rPr lang="en-US" altLang="zh-CN" sz="2400" b="1" spc="-20" dirty="0">
                <a:solidFill>
                  <a:srgbClr val="1182D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RSFNM+MicrosoftYaHei-Bold"/>
              </a:rPr>
              <a:t>AI</a:t>
            </a:r>
            <a:r>
              <a:rPr lang="zh-CN" altLang="en-US" sz="2400" b="1" spc="-20" dirty="0">
                <a:solidFill>
                  <a:srgbClr val="1182D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RSFNM+MicrosoftYaHei-Bold"/>
              </a:rPr>
              <a:t>技术解放劳动力     推进</a:t>
            </a:r>
            <a:r>
              <a:rPr lang="en-US" altLang="zh-CN" sz="2400" b="1" spc="-20" dirty="0">
                <a:solidFill>
                  <a:srgbClr val="1182D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RSFNM+MicrosoftYaHei-Bold"/>
              </a:rPr>
              <a:t>AI</a:t>
            </a:r>
            <a:r>
              <a:rPr lang="zh-CN" altLang="en-US" sz="2400" b="1" spc="-20" dirty="0">
                <a:solidFill>
                  <a:srgbClr val="1182D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RSFNM+MicrosoftYaHei-Bold"/>
              </a:rPr>
              <a:t>科技改善生活</a:t>
            </a:r>
          </a:p>
        </p:txBody>
      </p:sp>
    </p:spTree>
    <p:custDataLst>
      <p:tags r:id="rId1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FC6F7E0-815D-4981-A574-B8C8D4B3D5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966" y="475506"/>
            <a:ext cx="7534013" cy="547182"/>
          </a:xfrm>
        </p:spPr>
        <p:txBody>
          <a:bodyPr>
            <a:normAutofit/>
          </a:bodyPr>
          <a:lstStyle/>
          <a:p>
            <a:r>
              <a:rPr lang="zh-CN" altLang="en-US" sz="2400" b="1" dirty="0">
                <a:solidFill>
                  <a:schemeClr val="accent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企业用人成本攀升，对降本增效的产品需求日益强烈</a:t>
            </a:r>
          </a:p>
        </p:txBody>
      </p:sp>
      <p:grpSp>
        <p:nvGrpSpPr>
          <p:cNvPr id="8" name="组合 7">
            <a:extLst>
              <a:ext uri="{FF2B5EF4-FFF2-40B4-BE49-F238E27FC236}">
                <a16:creationId xmlns:a16="http://schemas.microsoft.com/office/drawing/2014/main" id="{58485E82-7401-4242-A986-2CEA88FE47D5}"/>
              </a:ext>
            </a:extLst>
          </p:cNvPr>
          <p:cNvGrpSpPr/>
          <p:nvPr/>
        </p:nvGrpSpPr>
        <p:grpSpPr>
          <a:xfrm>
            <a:off x="517741" y="417915"/>
            <a:ext cx="11146452" cy="547182"/>
            <a:chOff x="517741" y="417915"/>
            <a:chExt cx="11146452" cy="547182"/>
          </a:xfrm>
        </p:grpSpPr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69920D39-613C-4933-9B9F-B843400DCCE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89407" y="417915"/>
              <a:ext cx="1974786" cy="509466"/>
            </a:xfrm>
            <a:prstGeom prst="rect">
              <a:avLst/>
            </a:prstGeom>
          </p:spPr>
        </p:pic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B03A7FC9-EF6A-4698-A597-3CE4F65373EE}"/>
                </a:ext>
              </a:extLst>
            </p:cNvPr>
            <p:cNvSpPr/>
            <p:nvPr/>
          </p:nvSpPr>
          <p:spPr>
            <a:xfrm>
              <a:off x="517741" y="533097"/>
              <a:ext cx="45719" cy="432000"/>
            </a:xfrm>
            <a:prstGeom prst="rect">
              <a:avLst/>
            </a:prstGeom>
            <a:solidFill>
              <a:schemeClr val="accent5"/>
            </a:solidFill>
            <a:ln>
              <a:solidFill>
                <a:schemeClr val="accent5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accent1"/>
                </a:solidFill>
              </a:endParaRPr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34773BAE-60F1-43A8-BB90-8CD1EBCE0823}"/>
                </a:ext>
              </a:extLst>
            </p:cNvPr>
            <p:cNvSpPr/>
            <p:nvPr/>
          </p:nvSpPr>
          <p:spPr>
            <a:xfrm flipH="1">
              <a:off x="599113" y="533097"/>
              <a:ext cx="7200" cy="432000"/>
            </a:xfrm>
            <a:prstGeom prst="rect">
              <a:avLst/>
            </a:prstGeom>
            <a:solidFill>
              <a:schemeClr val="accent5"/>
            </a:solidFill>
            <a:ln>
              <a:solidFill>
                <a:schemeClr val="accent5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accent1"/>
                </a:solidFill>
              </a:endParaRPr>
            </a:p>
          </p:txBody>
        </p:sp>
      </p:grpSp>
      <p:sp>
        <p:nvSpPr>
          <p:cNvPr id="3" name="矩形 2">
            <a:extLst>
              <a:ext uri="{FF2B5EF4-FFF2-40B4-BE49-F238E27FC236}">
                <a16:creationId xmlns:a16="http://schemas.microsoft.com/office/drawing/2014/main" id="{A63AD059-4F67-440A-9BB6-FBB61469FD2B}"/>
              </a:ext>
            </a:extLst>
          </p:cNvPr>
          <p:cNvSpPr/>
          <p:nvPr/>
        </p:nvSpPr>
        <p:spPr>
          <a:xfrm>
            <a:off x="1519897" y="1555153"/>
            <a:ext cx="121058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600" dirty="0">
                <a:solidFill>
                  <a:schemeClr val="accent5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人员流动大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E5249B67-09A2-4567-AD26-A83D0EC324A3}"/>
              </a:ext>
            </a:extLst>
          </p:cNvPr>
          <p:cNvSpPr/>
          <p:nvPr/>
        </p:nvSpPr>
        <p:spPr>
          <a:xfrm>
            <a:off x="4147859" y="1544708"/>
            <a:ext cx="121058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600" dirty="0">
                <a:solidFill>
                  <a:schemeClr val="accent5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培训难度高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E1D9C389-E2E9-4653-9E5A-877C4BAF6ECA}"/>
              </a:ext>
            </a:extLst>
          </p:cNvPr>
          <p:cNvSpPr/>
          <p:nvPr/>
        </p:nvSpPr>
        <p:spPr>
          <a:xfrm>
            <a:off x="9405472" y="1513125"/>
            <a:ext cx="121058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600" dirty="0">
                <a:solidFill>
                  <a:schemeClr val="accent5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数据价值低</a:t>
            </a: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70E969D2-AC2D-4BB2-A11C-61B18976BA7B}"/>
              </a:ext>
            </a:extLst>
          </p:cNvPr>
          <p:cNvSpPr/>
          <p:nvPr/>
        </p:nvSpPr>
        <p:spPr>
          <a:xfrm>
            <a:off x="754947" y="1972428"/>
            <a:ext cx="2520000" cy="8906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部分客服营销场景工作形态单一，存在工作重复性高、枯燥繁琐的问题，员工流失率高。</a:t>
            </a: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099E9EB8-5DDB-4668-AED9-9CBEFC4A94B3}"/>
              </a:ext>
            </a:extLst>
          </p:cNvPr>
          <p:cNvSpPr/>
          <p:nvPr/>
        </p:nvSpPr>
        <p:spPr>
          <a:xfrm>
            <a:off x="3390876" y="1971399"/>
            <a:ext cx="2520000" cy="613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对行业业务知识点要求高，员工培训难度大，学习成本高。</a:t>
            </a: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5B376D08-7A5B-40EF-AB0E-DBA44EA3C936}"/>
              </a:ext>
            </a:extLst>
          </p:cNvPr>
          <p:cNvSpPr/>
          <p:nvPr/>
        </p:nvSpPr>
        <p:spPr>
          <a:xfrm>
            <a:off x="8667334" y="1949529"/>
            <a:ext cx="2520000" cy="8906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因接入渠道不断丰富，人工统一管理难度加大，且传统人工操作数据留存量低，价值难以被有效利用。</a:t>
            </a: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ABC66532-DB3A-4AD7-80AB-BC0B8FFA8011}"/>
              </a:ext>
            </a:extLst>
          </p:cNvPr>
          <p:cNvSpPr/>
          <p:nvPr/>
        </p:nvSpPr>
        <p:spPr>
          <a:xfrm>
            <a:off x="6713641" y="1513125"/>
            <a:ext cx="162095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600" dirty="0">
                <a:solidFill>
                  <a:schemeClr val="accent5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需求波动幅度大</a:t>
            </a:r>
          </a:p>
        </p:txBody>
      </p:sp>
      <p:sp>
        <p:nvSpPr>
          <p:cNvPr id="35" name="iconfont-1192-812035">
            <a:extLst>
              <a:ext uri="{FF2B5EF4-FFF2-40B4-BE49-F238E27FC236}">
                <a16:creationId xmlns:a16="http://schemas.microsoft.com/office/drawing/2014/main" id="{7B5060C0-F3B8-4DB1-B043-514B82B636CF}"/>
              </a:ext>
            </a:extLst>
          </p:cNvPr>
          <p:cNvSpPr/>
          <p:nvPr/>
        </p:nvSpPr>
        <p:spPr>
          <a:xfrm>
            <a:off x="3638979" y="1543922"/>
            <a:ext cx="429093" cy="370375"/>
          </a:xfrm>
          <a:custGeom>
            <a:avLst/>
            <a:gdLst>
              <a:gd name="connsiteX0" fmla="*/ 222210 w 606439"/>
              <a:gd name="connsiteY0" fmla="*/ 476810 h 523454"/>
              <a:gd name="connsiteX1" fmla="*/ 591037 w 606439"/>
              <a:gd name="connsiteY1" fmla="*/ 476810 h 523454"/>
              <a:gd name="connsiteX2" fmla="*/ 606439 w 606439"/>
              <a:gd name="connsiteY2" fmla="*/ 492071 h 523454"/>
              <a:gd name="connsiteX3" fmla="*/ 591037 w 606439"/>
              <a:gd name="connsiteY3" fmla="*/ 507435 h 523454"/>
              <a:gd name="connsiteX4" fmla="*/ 222210 w 606439"/>
              <a:gd name="connsiteY4" fmla="*/ 507435 h 523454"/>
              <a:gd name="connsiteX5" fmla="*/ 15301 w 606439"/>
              <a:gd name="connsiteY5" fmla="*/ 476810 h 523454"/>
              <a:gd name="connsiteX6" fmla="*/ 163006 w 606439"/>
              <a:gd name="connsiteY6" fmla="*/ 476810 h 523454"/>
              <a:gd name="connsiteX7" fmla="*/ 163006 w 606439"/>
              <a:gd name="connsiteY7" fmla="*/ 507435 h 523454"/>
              <a:gd name="connsiteX8" fmla="*/ 15301 w 606439"/>
              <a:gd name="connsiteY8" fmla="*/ 507435 h 523454"/>
              <a:gd name="connsiteX9" fmla="*/ 0 w 606439"/>
              <a:gd name="connsiteY9" fmla="*/ 492071 h 523454"/>
              <a:gd name="connsiteX10" fmla="*/ 15301 w 606439"/>
              <a:gd name="connsiteY10" fmla="*/ 476810 h 523454"/>
              <a:gd name="connsiteX11" fmla="*/ 192556 w 606439"/>
              <a:gd name="connsiteY11" fmla="*/ 460792 h 523454"/>
              <a:gd name="connsiteX12" fmla="*/ 211061 w 606439"/>
              <a:gd name="connsiteY12" fmla="*/ 479185 h 523454"/>
              <a:gd name="connsiteX13" fmla="*/ 211061 w 606439"/>
              <a:gd name="connsiteY13" fmla="*/ 505061 h 523454"/>
              <a:gd name="connsiteX14" fmla="*/ 192556 w 606439"/>
              <a:gd name="connsiteY14" fmla="*/ 523454 h 523454"/>
              <a:gd name="connsiteX15" fmla="*/ 174155 w 606439"/>
              <a:gd name="connsiteY15" fmla="*/ 505061 h 523454"/>
              <a:gd name="connsiteX16" fmla="*/ 174155 w 606439"/>
              <a:gd name="connsiteY16" fmla="*/ 479185 h 523454"/>
              <a:gd name="connsiteX17" fmla="*/ 192556 w 606439"/>
              <a:gd name="connsiteY17" fmla="*/ 460792 h 523454"/>
              <a:gd name="connsiteX18" fmla="*/ 270917 w 606439"/>
              <a:gd name="connsiteY18" fmla="*/ 230890 h 523454"/>
              <a:gd name="connsiteX19" fmla="*/ 301415 w 606439"/>
              <a:gd name="connsiteY19" fmla="*/ 261132 h 523454"/>
              <a:gd name="connsiteX20" fmla="*/ 288300 w 606439"/>
              <a:gd name="connsiteY20" fmla="*/ 349051 h 523454"/>
              <a:gd name="connsiteX21" fmla="*/ 288508 w 606439"/>
              <a:gd name="connsiteY21" fmla="*/ 349883 h 523454"/>
              <a:gd name="connsiteX22" fmla="*/ 302248 w 606439"/>
              <a:gd name="connsiteY22" fmla="*/ 368693 h 523454"/>
              <a:gd name="connsiteX23" fmla="*/ 303184 w 606439"/>
              <a:gd name="connsiteY23" fmla="*/ 369109 h 523454"/>
              <a:gd name="connsiteX24" fmla="*/ 304121 w 606439"/>
              <a:gd name="connsiteY24" fmla="*/ 368693 h 523454"/>
              <a:gd name="connsiteX25" fmla="*/ 317965 w 606439"/>
              <a:gd name="connsiteY25" fmla="*/ 349883 h 523454"/>
              <a:gd name="connsiteX26" fmla="*/ 318173 w 606439"/>
              <a:gd name="connsiteY26" fmla="*/ 349051 h 523454"/>
              <a:gd name="connsiteX27" fmla="*/ 304954 w 606439"/>
              <a:gd name="connsiteY27" fmla="*/ 261132 h 523454"/>
              <a:gd name="connsiteX28" fmla="*/ 335452 w 606439"/>
              <a:gd name="connsiteY28" fmla="*/ 230890 h 523454"/>
              <a:gd name="connsiteX29" fmla="*/ 354500 w 606439"/>
              <a:gd name="connsiteY29" fmla="*/ 246894 h 523454"/>
              <a:gd name="connsiteX30" fmla="*/ 393950 w 606439"/>
              <a:gd name="connsiteY30" fmla="*/ 265081 h 523454"/>
              <a:gd name="connsiteX31" fmla="*/ 408522 w 606439"/>
              <a:gd name="connsiteY31" fmla="*/ 277344 h 523454"/>
              <a:gd name="connsiteX32" fmla="*/ 428091 w 606439"/>
              <a:gd name="connsiteY32" fmla="*/ 379501 h 523454"/>
              <a:gd name="connsiteX33" fmla="*/ 178278 w 606439"/>
              <a:gd name="connsiteY33" fmla="*/ 379501 h 523454"/>
              <a:gd name="connsiteX34" fmla="*/ 197951 w 606439"/>
              <a:gd name="connsiteY34" fmla="*/ 277344 h 523454"/>
              <a:gd name="connsiteX35" fmla="*/ 212419 w 606439"/>
              <a:gd name="connsiteY35" fmla="*/ 265081 h 523454"/>
              <a:gd name="connsiteX36" fmla="*/ 251973 w 606439"/>
              <a:gd name="connsiteY36" fmla="*/ 246894 h 523454"/>
              <a:gd name="connsiteX37" fmla="*/ 276624 w 606439"/>
              <a:gd name="connsiteY37" fmla="*/ 129744 h 523454"/>
              <a:gd name="connsiteX38" fmla="*/ 249081 w 606439"/>
              <a:gd name="connsiteY38" fmla="*/ 154506 h 523454"/>
              <a:gd name="connsiteX39" fmla="*/ 303203 w 606439"/>
              <a:gd name="connsiteY39" fmla="*/ 223727 h 523454"/>
              <a:gd name="connsiteX40" fmla="*/ 357324 w 606439"/>
              <a:gd name="connsiteY40" fmla="*/ 154506 h 523454"/>
              <a:gd name="connsiteX41" fmla="*/ 288944 w 606439"/>
              <a:gd name="connsiteY41" fmla="*/ 155961 h 523454"/>
              <a:gd name="connsiteX42" fmla="*/ 276624 w 606439"/>
              <a:gd name="connsiteY42" fmla="*/ 129744 h 523454"/>
              <a:gd name="connsiteX43" fmla="*/ 303203 w 606439"/>
              <a:gd name="connsiteY43" fmla="*/ 68448 h 523454"/>
              <a:gd name="connsiteX44" fmla="*/ 374498 w 606439"/>
              <a:gd name="connsiteY44" fmla="*/ 138396 h 523454"/>
              <a:gd name="connsiteX45" fmla="*/ 303203 w 606439"/>
              <a:gd name="connsiteY45" fmla="*/ 239005 h 523454"/>
              <a:gd name="connsiteX46" fmla="*/ 232012 w 606439"/>
              <a:gd name="connsiteY46" fmla="*/ 138396 h 523454"/>
              <a:gd name="connsiteX47" fmla="*/ 303203 w 606439"/>
              <a:gd name="connsiteY47" fmla="*/ 68448 h 523454"/>
              <a:gd name="connsiteX48" fmla="*/ 41630 w 606439"/>
              <a:gd name="connsiteY48" fmla="*/ 41570 h 523454"/>
              <a:gd name="connsiteX49" fmla="*/ 41630 w 606439"/>
              <a:gd name="connsiteY49" fmla="*/ 406450 h 523454"/>
              <a:gd name="connsiteX50" fmla="*/ 564809 w 606439"/>
              <a:gd name="connsiteY50" fmla="*/ 406450 h 523454"/>
              <a:gd name="connsiteX51" fmla="*/ 564809 w 606439"/>
              <a:gd name="connsiteY51" fmla="*/ 41570 h 523454"/>
              <a:gd name="connsiteX52" fmla="*/ 27788 w 606439"/>
              <a:gd name="connsiteY52" fmla="*/ 0 h 523454"/>
              <a:gd name="connsiteX53" fmla="*/ 578651 w 606439"/>
              <a:gd name="connsiteY53" fmla="*/ 0 h 523454"/>
              <a:gd name="connsiteX54" fmla="*/ 606439 w 606439"/>
              <a:gd name="connsiteY54" fmla="*/ 27644 h 523454"/>
              <a:gd name="connsiteX55" fmla="*/ 606439 w 606439"/>
              <a:gd name="connsiteY55" fmla="*/ 420376 h 523454"/>
              <a:gd name="connsiteX56" fmla="*/ 578651 w 606439"/>
              <a:gd name="connsiteY56" fmla="*/ 448020 h 523454"/>
              <a:gd name="connsiteX57" fmla="*/ 27788 w 606439"/>
              <a:gd name="connsiteY57" fmla="*/ 448020 h 523454"/>
              <a:gd name="connsiteX58" fmla="*/ 0 w 606439"/>
              <a:gd name="connsiteY58" fmla="*/ 420376 h 523454"/>
              <a:gd name="connsiteX59" fmla="*/ 0 w 606439"/>
              <a:gd name="connsiteY59" fmla="*/ 27644 h 523454"/>
              <a:gd name="connsiteX60" fmla="*/ 27788 w 606439"/>
              <a:gd name="connsiteY60" fmla="*/ 0 h 523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</a:cxnLst>
            <a:rect l="l" t="t" r="r" b="b"/>
            <a:pathLst>
              <a:path w="606439" h="523454">
                <a:moveTo>
                  <a:pt x="222210" y="476810"/>
                </a:moveTo>
                <a:lnTo>
                  <a:pt x="591037" y="476810"/>
                </a:lnTo>
                <a:cubicBezTo>
                  <a:pt x="599570" y="476810"/>
                  <a:pt x="606439" y="483662"/>
                  <a:pt x="606439" y="492071"/>
                </a:cubicBezTo>
                <a:cubicBezTo>
                  <a:pt x="606439" y="500583"/>
                  <a:pt x="599570" y="507435"/>
                  <a:pt x="591037" y="507435"/>
                </a:cubicBezTo>
                <a:lnTo>
                  <a:pt x="222210" y="507435"/>
                </a:lnTo>
                <a:close/>
                <a:moveTo>
                  <a:pt x="15301" y="476810"/>
                </a:moveTo>
                <a:lnTo>
                  <a:pt x="163006" y="476810"/>
                </a:lnTo>
                <a:lnTo>
                  <a:pt x="163006" y="507435"/>
                </a:lnTo>
                <a:lnTo>
                  <a:pt x="15301" y="507435"/>
                </a:lnTo>
                <a:cubicBezTo>
                  <a:pt x="6870" y="507435"/>
                  <a:pt x="0" y="500583"/>
                  <a:pt x="0" y="492071"/>
                </a:cubicBezTo>
                <a:cubicBezTo>
                  <a:pt x="0" y="483662"/>
                  <a:pt x="6870" y="476810"/>
                  <a:pt x="15301" y="476810"/>
                </a:cubicBezTo>
                <a:close/>
                <a:moveTo>
                  <a:pt x="192556" y="460792"/>
                </a:moveTo>
                <a:cubicBezTo>
                  <a:pt x="202744" y="460792"/>
                  <a:pt x="211061" y="469001"/>
                  <a:pt x="211061" y="479185"/>
                </a:cubicBezTo>
                <a:lnTo>
                  <a:pt x="211061" y="505061"/>
                </a:lnTo>
                <a:cubicBezTo>
                  <a:pt x="211061" y="515245"/>
                  <a:pt x="202744" y="523454"/>
                  <a:pt x="192556" y="523454"/>
                </a:cubicBezTo>
                <a:cubicBezTo>
                  <a:pt x="182472" y="523454"/>
                  <a:pt x="174155" y="515245"/>
                  <a:pt x="174155" y="505061"/>
                </a:cubicBezTo>
                <a:lnTo>
                  <a:pt x="174155" y="479185"/>
                </a:lnTo>
                <a:cubicBezTo>
                  <a:pt x="174155" y="469001"/>
                  <a:pt x="182472" y="460792"/>
                  <a:pt x="192556" y="460792"/>
                </a:cubicBezTo>
                <a:close/>
                <a:moveTo>
                  <a:pt x="270917" y="230890"/>
                </a:moveTo>
                <a:lnTo>
                  <a:pt x="301415" y="261132"/>
                </a:lnTo>
                <a:lnTo>
                  <a:pt x="288300" y="349051"/>
                </a:lnTo>
                <a:cubicBezTo>
                  <a:pt x="288300" y="349363"/>
                  <a:pt x="288300" y="349675"/>
                  <a:pt x="288508" y="349883"/>
                </a:cubicBezTo>
                <a:lnTo>
                  <a:pt x="302248" y="368693"/>
                </a:lnTo>
                <a:cubicBezTo>
                  <a:pt x="302456" y="369005"/>
                  <a:pt x="302872" y="369109"/>
                  <a:pt x="303184" y="369109"/>
                </a:cubicBezTo>
                <a:cubicBezTo>
                  <a:pt x="303601" y="369109"/>
                  <a:pt x="303913" y="369005"/>
                  <a:pt x="304121" y="368693"/>
                </a:cubicBezTo>
                <a:lnTo>
                  <a:pt x="317965" y="349883"/>
                </a:lnTo>
                <a:cubicBezTo>
                  <a:pt x="318069" y="349675"/>
                  <a:pt x="318173" y="349363"/>
                  <a:pt x="318173" y="349051"/>
                </a:cubicBezTo>
                <a:lnTo>
                  <a:pt x="304954" y="261132"/>
                </a:lnTo>
                <a:lnTo>
                  <a:pt x="335452" y="230890"/>
                </a:lnTo>
                <a:lnTo>
                  <a:pt x="354500" y="246894"/>
                </a:lnTo>
                <a:lnTo>
                  <a:pt x="393950" y="265081"/>
                </a:lnTo>
                <a:cubicBezTo>
                  <a:pt x="399779" y="267471"/>
                  <a:pt x="405920" y="271316"/>
                  <a:pt x="408522" y="277344"/>
                </a:cubicBezTo>
                <a:cubicBezTo>
                  <a:pt x="408522" y="277344"/>
                  <a:pt x="451407" y="379501"/>
                  <a:pt x="428091" y="379501"/>
                </a:cubicBezTo>
                <a:lnTo>
                  <a:pt x="178278" y="379501"/>
                </a:lnTo>
                <a:cubicBezTo>
                  <a:pt x="154962" y="379501"/>
                  <a:pt x="197951" y="277344"/>
                  <a:pt x="197951" y="277344"/>
                </a:cubicBezTo>
                <a:cubicBezTo>
                  <a:pt x="200865" y="271108"/>
                  <a:pt x="206590" y="267471"/>
                  <a:pt x="212419" y="265081"/>
                </a:cubicBezTo>
                <a:lnTo>
                  <a:pt x="251973" y="246894"/>
                </a:lnTo>
                <a:close/>
                <a:moveTo>
                  <a:pt x="276624" y="129744"/>
                </a:moveTo>
                <a:cubicBezTo>
                  <a:pt x="263028" y="128497"/>
                  <a:pt x="246896" y="135746"/>
                  <a:pt x="249081" y="154506"/>
                </a:cubicBezTo>
                <a:cubicBezTo>
                  <a:pt x="253245" y="189116"/>
                  <a:pt x="273644" y="223727"/>
                  <a:pt x="303203" y="223727"/>
                </a:cubicBezTo>
                <a:cubicBezTo>
                  <a:pt x="331409" y="223727"/>
                  <a:pt x="357012" y="182049"/>
                  <a:pt x="357324" y="154506"/>
                </a:cubicBezTo>
                <a:cubicBezTo>
                  <a:pt x="357845" y="108463"/>
                  <a:pt x="325788" y="159911"/>
                  <a:pt x="288944" y="155961"/>
                </a:cubicBezTo>
                <a:cubicBezTo>
                  <a:pt x="301278" y="140735"/>
                  <a:pt x="290219" y="130991"/>
                  <a:pt x="276624" y="129744"/>
                </a:cubicBezTo>
                <a:close/>
                <a:moveTo>
                  <a:pt x="303203" y="68448"/>
                </a:moveTo>
                <a:cubicBezTo>
                  <a:pt x="354098" y="68448"/>
                  <a:pt x="374914" y="94640"/>
                  <a:pt x="374498" y="138396"/>
                </a:cubicBezTo>
                <a:cubicBezTo>
                  <a:pt x="373769" y="201381"/>
                  <a:pt x="333386" y="239005"/>
                  <a:pt x="303203" y="239005"/>
                </a:cubicBezTo>
                <a:cubicBezTo>
                  <a:pt x="268024" y="239005"/>
                  <a:pt x="232637" y="201381"/>
                  <a:pt x="232012" y="138396"/>
                </a:cubicBezTo>
                <a:cubicBezTo>
                  <a:pt x="231596" y="94640"/>
                  <a:pt x="252412" y="68448"/>
                  <a:pt x="303203" y="68448"/>
                </a:cubicBezTo>
                <a:close/>
                <a:moveTo>
                  <a:pt x="41630" y="41570"/>
                </a:moveTo>
                <a:lnTo>
                  <a:pt x="41630" y="406450"/>
                </a:lnTo>
                <a:lnTo>
                  <a:pt x="564809" y="406450"/>
                </a:lnTo>
                <a:lnTo>
                  <a:pt x="564809" y="41570"/>
                </a:lnTo>
                <a:close/>
                <a:moveTo>
                  <a:pt x="27788" y="0"/>
                </a:moveTo>
                <a:lnTo>
                  <a:pt x="578651" y="0"/>
                </a:lnTo>
                <a:cubicBezTo>
                  <a:pt x="593950" y="0"/>
                  <a:pt x="606439" y="12367"/>
                  <a:pt x="606439" y="27644"/>
                </a:cubicBezTo>
                <a:lnTo>
                  <a:pt x="606439" y="420376"/>
                </a:lnTo>
                <a:cubicBezTo>
                  <a:pt x="606439" y="435653"/>
                  <a:pt x="593950" y="448020"/>
                  <a:pt x="578651" y="448020"/>
                </a:cubicBezTo>
                <a:lnTo>
                  <a:pt x="27788" y="448020"/>
                </a:lnTo>
                <a:cubicBezTo>
                  <a:pt x="12385" y="448020"/>
                  <a:pt x="0" y="435653"/>
                  <a:pt x="0" y="420376"/>
                </a:cubicBezTo>
                <a:lnTo>
                  <a:pt x="0" y="27644"/>
                </a:lnTo>
                <a:cubicBezTo>
                  <a:pt x="0" y="12367"/>
                  <a:pt x="12385" y="0"/>
                  <a:pt x="277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3" name="iconfont-1191-866876">
            <a:extLst>
              <a:ext uri="{FF2B5EF4-FFF2-40B4-BE49-F238E27FC236}">
                <a16:creationId xmlns:a16="http://schemas.microsoft.com/office/drawing/2014/main" id="{F9F51F9A-1BC2-4723-A5EC-37B87A270D89}"/>
              </a:ext>
            </a:extLst>
          </p:cNvPr>
          <p:cNvSpPr/>
          <p:nvPr/>
        </p:nvSpPr>
        <p:spPr>
          <a:xfrm>
            <a:off x="1114206" y="1511753"/>
            <a:ext cx="341822" cy="399151"/>
          </a:xfrm>
          <a:custGeom>
            <a:avLst/>
            <a:gdLst>
              <a:gd name="T0" fmla="*/ 6721 w 9600"/>
              <a:gd name="T1" fmla="*/ 6142 h 11211"/>
              <a:gd name="T2" fmla="*/ 8175 w 9600"/>
              <a:gd name="T3" fmla="*/ 3370 h 11211"/>
              <a:gd name="T4" fmla="*/ 4800 w 9600"/>
              <a:gd name="T5" fmla="*/ 0 h 11211"/>
              <a:gd name="T6" fmla="*/ 1425 w 9600"/>
              <a:gd name="T7" fmla="*/ 3370 h 11211"/>
              <a:gd name="T8" fmla="*/ 2879 w 9600"/>
              <a:gd name="T9" fmla="*/ 6142 h 11211"/>
              <a:gd name="T10" fmla="*/ 0 w 9600"/>
              <a:gd name="T11" fmla="*/ 10536 h 11211"/>
              <a:gd name="T12" fmla="*/ 3 w 9600"/>
              <a:gd name="T13" fmla="*/ 10692 h 11211"/>
              <a:gd name="T14" fmla="*/ 5 w 9600"/>
              <a:gd name="T15" fmla="*/ 10745 h 11211"/>
              <a:gd name="T16" fmla="*/ 526 w 9600"/>
              <a:gd name="T17" fmla="*/ 11199 h 11211"/>
              <a:gd name="T18" fmla="*/ 1004 w 9600"/>
              <a:gd name="T19" fmla="*/ 10700 h 11211"/>
              <a:gd name="T20" fmla="*/ 1004 w 9600"/>
              <a:gd name="T21" fmla="*/ 10694 h 11211"/>
              <a:gd name="T22" fmla="*/ 1003 w 9600"/>
              <a:gd name="T23" fmla="*/ 10667 h 11211"/>
              <a:gd name="T24" fmla="*/ 1000 w 9600"/>
              <a:gd name="T25" fmla="*/ 10536 h 11211"/>
              <a:gd name="T26" fmla="*/ 4800 w 9600"/>
              <a:gd name="T27" fmla="*/ 6741 h 11211"/>
              <a:gd name="T28" fmla="*/ 8600 w 9600"/>
              <a:gd name="T29" fmla="*/ 10536 h 11211"/>
              <a:gd name="T30" fmla="*/ 8598 w 9600"/>
              <a:gd name="T31" fmla="*/ 10664 h 11211"/>
              <a:gd name="T32" fmla="*/ 8596 w 9600"/>
              <a:gd name="T33" fmla="*/ 10699 h 11211"/>
              <a:gd name="T34" fmla="*/ 9076 w 9600"/>
              <a:gd name="T35" fmla="*/ 11198 h 11211"/>
              <a:gd name="T36" fmla="*/ 9596 w 9600"/>
              <a:gd name="T37" fmla="*/ 10741 h 11211"/>
              <a:gd name="T38" fmla="*/ 9597 w 9600"/>
              <a:gd name="T39" fmla="*/ 10693 h 11211"/>
              <a:gd name="T40" fmla="*/ 9600 w 9600"/>
              <a:gd name="T41" fmla="*/ 10536 h 11211"/>
              <a:gd name="T42" fmla="*/ 6721 w 9600"/>
              <a:gd name="T43" fmla="*/ 6142 h 11211"/>
              <a:gd name="T44" fmla="*/ 2425 w 9600"/>
              <a:gd name="T45" fmla="*/ 3370 h 11211"/>
              <a:gd name="T46" fmla="*/ 4800 w 9600"/>
              <a:gd name="T47" fmla="*/ 998 h 11211"/>
              <a:gd name="T48" fmla="*/ 7175 w 9600"/>
              <a:gd name="T49" fmla="*/ 3370 h 11211"/>
              <a:gd name="T50" fmla="*/ 4800 w 9600"/>
              <a:gd name="T51" fmla="*/ 5743 h 11211"/>
              <a:gd name="T52" fmla="*/ 2425 w 9600"/>
              <a:gd name="T53" fmla="*/ 3370 h 112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9600" h="11211">
                <a:moveTo>
                  <a:pt x="6721" y="6142"/>
                </a:moveTo>
                <a:cubicBezTo>
                  <a:pt x="7600" y="5533"/>
                  <a:pt x="8175" y="4519"/>
                  <a:pt x="8175" y="3370"/>
                </a:cubicBezTo>
                <a:cubicBezTo>
                  <a:pt x="8175" y="1509"/>
                  <a:pt x="6664" y="0"/>
                  <a:pt x="4800" y="0"/>
                </a:cubicBezTo>
                <a:cubicBezTo>
                  <a:pt x="2936" y="0"/>
                  <a:pt x="1425" y="1509"/>
                  <a:pt x="1425" y="3370"/>
                </a:cubicBezTo>
                <a:cubicBezTo>
                  <a:pt x="1425" y="4519"/>
                  <a:pt x="2000" y="5533"/>
                  <a:pt x="2879" y="6142"/>
                </a:cubicBezTo>
                <a:cubicBezTo>
                  <a:pt x="1184" y="6882"/>
                  <a:pt x="0" y="8571"/>
                  <a:pt x="0" y="10536"/>
                </a:cubicBezTo>
                <a:cubicBezTo>
                  <a:pt x="0" y="10589"/>
                  <a:pt x="1" y="10641"/>
                  <a:pt x="3" y="10692"/>
                </a:cubicBezTo>
                <a:cubicBezTo>
                  <a:pt x="3" y="10710"/>
                  <a:pt x="4" y="10728"/>
                  <a:pt x="5" y="10745"/>
                </a:cubicBezTo>
                <a:cubicBezTo>
                  <a:pt x="29" y="11011"/>
                  <a:pt x="259" y="11211"/>
                  <a:pt x="526" y="11199"/>
                </a:cubicBezTo>
                <a:cubicBezTo>
                  <a:pt x="793" y="11187"/>
                  <a:pt x="1003" y="10967"/>
                  <a:pt x="1004" y="10700"/>
                </a:cubicBezTo>
                <a:lnTo>
                  <a:pt x="1004" y="10694"/>
                </a:lnTo>
                <a:cubicBezTo>
                  <a:pt x="1004" y="10685"/>
                  <a:pt x="1003" y="10676"/>
                  <a:pt x="1003" y="10667"/>
                </a:cubicBezTo>
                <a:cubicBezTo>
                  <a:pt x="1001" y="10624"/>
                  <a:pt x="1000" y="10580"/>
                  <a:pt x="1000" y="10536"/>
                </a:cubicBezTo>
                <a:cubicBezTo>
                  <a:pt x="1000" y="8440"/>
                  <a:pt x="2702" y="6741"/>
                  <a:pt x="4800" y="6741"/>
                </a:cubicBezTo>
                <a:cubicBezTo>
                  <a:pt x="6899" y="6741"/>
                  <a:pt x="8600" y="8440"/>
                  <a:pt x="8600" y="10536"/>
                </a:cubicBezTo>
                <a:cubicBezTo>
                  <a:pt x="8600" y="10579"/>
                  <a:pt x="8599" y="10622"/>
                  <a:pt x="8598" y="10664"/>
                </a:cubicBezTo>
                <a:cubicBezTo>
                  <a:pt x="8598" y="10676"/>
                  <a:pt x="8597" y="10687"/>
                  <a:pt x="8596" y="10699"/>
                </a:cubicBezTo>
                <a:cubicBezTo>
                  <a:pt x="8597" y="10967"/>
                  <a:pt x="8808" y="11187"/>
                  <a:pt x="9076" y="11198"/>
                </a:cubicBezTo>
                <a:cubicBezTo>
                  <a:pt x="9343" y="11210"/>
                  <a:pt x="9572" y="11008"/>
                  <a:pt x="9596" y="10741"/>
                </a:cubicBezTo>
                <a:cubicBezTo>
                  <a:pt x="9596" y="10725"/>
                  <a:pt x="9597" y="10709"/>
                  <a:pt x="9597" y="10693"/>
                </a:cubicBezTo>
                <a:cubicBezTo>
                  <a:pt x="9599" y="10641"/>
                  <a:pt x="9600" y="10589"/>
                  <a:pt x="9600" y="10536"/>
                </a:cubicBezTo>
                <a:cubicBezTo>
                  <a:pt x="9600" y="8571"/>
                  <a:pt x="8416" y="6882"/>
                  <a:pt x="6721" y="6142"/>
                </a:cubicBezTo>
                <a:close/>
                <a:moveTo>
                  <a:pt x="2425" y="3370"/>
                </a:moveTo>
                <a:cubicBezTo>
                  <a:pt x="2425" y="2060"/>
                  <a:pt x="3488" y="998"/>
                  <a:pt x="4800" y="998"/>
                </a:cubicBezTo>
                <a:cubicBezTo>
                  <a:pt x="6112" y="998"/>
                  <a:pt x="7175" y="2061"/>
                  <a:pt x="7175" y="3370"/>
                </a:cubicBezTo>
                <a:cubicBezTo>
                  <a:pt x="7175" y="4680"/>
                  <a:pt x="6112" y="5743"/>
                  <a:pt x="4800" y="5743"/>
                </a:cubicBezTo>
                <a:cubicBezTo>
                  <a:pt x="3488" y="5743"/>
                  <a:pt x="2425" y="4680"/>
                  <a:pt x="2425" y="337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36" name="iconfont-11964-5737242">
            <a:extLst>
              <a:ext uri="{FF2B5EF4-FFF2-40B4-BE49-F238E27FC236}">
                <a16:creationId xmlns:a16="http://schemas.microsoft.com/office/drawing/2014/main" id="{1D0545F9-BD60-4749-ABE4-974E485D6126}"/>
              </a:ext>
            </a:extLst>
          </p:cNvPr>
          <p:cNvSpPr/>
          <p:nvPr/>
        </p:nvSpPr>
        <p:spPr>
          <a:xfrm>
            <a:off x="6158710" y="1531996"/>
            <a:ext cx="488513" cy="361711"/>
          </a:xfrm>
          <a:custGeom>
            <a:avLst/>
            <a:gdLst>
              <a:gd name="T0" fmla="*/ 407031 w 604011"/>
              <a:gd name="T1" fmla="*/ 407031 w 604011"/>
              <a:gd name="T2" fmla="*/ 407031 w 604011"/>
              <a:gd name="T3" fmla="*/ 407031 w 604011"/>
              <a:gd name="T4" fmla="*/ 407031 w 604011"/>
              <a:gd name="T5" fmla="*/ 407031 w 604011"/>
              <a:gd name="T6" fmla="*/ 407031 w 604011"/>
              <a:gd name="T7" fmla="*/ 407031 w 604011"/>
              <a:gd name="T8" fmla="*/ 407031 w 604011"/>
              <a:gd name="T9" fmla="*/ 407031 w 604011"/>
              <a:gd name="T10" fmla="*/ 407031 w 604011"/>
              <a:gd name="T11" fmla="*/ 407031 w 604011"/>
              <a:gd name="T12" fmla="*/ 407031 w 604011"/>
              <a:gd name="T13" fmla="*/ 407031 w 604011"/>
              <a:gd name="T14" fmla="*/ 407031 w 604011"/>
              <a:gd name="T15" fmla="*/ 407031 w 604011"/>
              <a:gd name="T16" fmla="*/ 407031 w 604011"/>
              <a:gd name="T17" fmla="*/ 407031 w 604011"/>
              <a:gd name="T18" fmla="*/ 407031 w 604011"/>
              <a:gd name="T19" fmla="*/ 407031 w 604011"/>
              <a:gd name="T20" fmla="*/ 407031 w 604011"/>
              <a:gd name="T21" fmla="*/ 407031 w 604011"/>
              <a:gd name="T22" fmla="*/ 407031 w 604011"/>
              <a:gd name="T23" fmla="*/ 407031 w 604011"/>
              <a:gd name="T24" fmla="*/ 407031 w 604011"/>
              <a:gd name="T25" fmla="*/ 407031 w 604011"/>
              <a:gd name="T26" fmla="*/ 407031 w 604011"/>
              <a:gd name="T27" fmla="*/ 407031 w 604011"/>
              <a:gd name="T28" fmla="*/ 407031 w 604011"/>
              <a:gd name="T29" fmla="*/ 407031 w 604011"/>
              <a:gd name="T30" fmla="*/ 407031 w 604011"/>
              <a:gd name="T31" fmla="*/ 407031 w 604011"/>
              <a:gd name="T32" fmla="*/ 407031 w 604011"/>
              <a:gd name="T33" fmla="*/ 407031 w 604011"/>
              <a:gd name="T34" fmla="*/ 407031 w 604011"/>
              <a:gd name="T35" fmla="*/ 407031 w 604011"/>
              <a:gd name="T36" fmla="*/ 407031 w 604011"/>
              <a:gd name="T37" fmla="*/ 407031 w 604011"/>
              <a:gd name="T38" fmla="*/ 407031 w 604011"/>
              <a:gd name="T39" fmla="*/ 407031 w 604011"/>
              <a:gd name="T40" fmla="*/ 407031 w 604011"/>
              <a:gd name="T41" fmla="*/ 407031 w 604011"/>
              <a:gd name="T42" fmla="*/ 407031 w 604011"/>
              <a:gd name="T43" fmla="*/ 407031 w 604011"/>
              <a:gd name="T44" fmla="*/ 407031 w 604011"/>
              <a:gd name="T45" fmla="*/ 407031 w 604011"/>
              <a:gd name="T46" fmla="*/ 407031 w 604011"/>
              <a:gd name="T47" fmla="*/ 407031 w 604011"/>
              <a:gd name="T48" fmla="*/ 407031 w 604011"/>
              <a:gd name="T49" fmla="*/ 407031 w 604011"/>
              <a:gd name="T50" fmla="*/ 407031 w 604011"/>
              <a:gd name="T51" fmla="*/ 407031 w 604011"/>
              <a:gd name="T52" fmla="*/ 407031 w 604011"/>
              <a:gd name="T53" fmla="*/ 407031 w 604011"/>
              <a:gd name="T54" fmla="*/ 407031 w 604011"/>
              <a:gd name="T55" fmla="*/ 407031 w 604011"/>
              <a:gd name="T56" fmla="*/ 407031 w 604011"/>
              <a:gd name="T57" fmla="*/ 407031 w 604011"/>
              <a:gd name="T58" fmla="*/ 407031 w 604011"/>
              <a:gd name="T59" fmla="*/ 407031 w 604011"/>
              <a:gd name="T60" fmla="*/ 407031 w 604011"/>
              <a:gd name="T61" fmla="*/ 407031 w 604011"/>
              <a:gd name="T62" fmla="*/ 407031 w 604011"/>
              <a:gd name="T63" fmla="*/ 407031 w 604011"/>
              <a:gd name="T64" fmla="*/ 407031 w 604011"/>
              <a:gd name="T65" fmla="*/ 407031 w 604011"/>
              <a:gd name="T66" fmla="*/ 407031 w 604011"/>
              <a:gd name="T67" fmla="*/ 407031 w 604011"/>
              <a:gd name="T68" fmla="*/ 407031 w 604011"/>
              <a:gd name="T69" fmla="*/ 407031 w 604011"/>
              <a:gd name="T70" fmla="*/ 407031 w 604011"/>
              <a:gd name="T71" fmla="*/ 407031 w 604011"/>
              <a:gd name="T72" fmla="*/ 407031 w 604011"/>
              <a:gd name="T73" fmla="*/ 407031 w 604011"/>
              <a:gd name="T74" fmla="*/ 407031 w 604011"/>
              <a:gd name="T75" fmla="*/ 407031 w 604011"/>
              <a:gd name="T76" fmla="*/ 407031 w 604011"/>
              <a:gd name="T77" fmla="*/ 407031 w 604011"/>
              <a:gd name="T78" fmla="*/ 407031 w 604011"/>
              <a:gd name="T79" fmla="*/ 407031 w 604011"/>
              <a:gd name="T80" fmla="*/ 407031 w 604011"/>
              <a:gd name="T81" fmla="*/ 407031 w 604011"/>
              <a:gd name="T82" fmla="*/ 407031 w 604011"/>
              <a:gd name="T83" fmla="*/ 407031 w 604011"/>
              <a:gd name="T84" fmla="*/ 407031 w 604011"/>
              <a:gd name="T85" fmla="*/ 407031 w 604011"/>
              <a:gd name="T86" fmla="*/ 407031 w 604011"/>
              <a:gd name="T87" fmla="*/ 407031 w 6040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4218" h="3129">
                <a:moveTo>
                  <a:pt x="4077" y="1197"/>
                </a:moveTo>
                <a:lnTo>
                  <a:pt x="3005" y="1197"/>
                </a:lnTo>
                <a:lnTo>
                  <a:pt x="2778" y="746"/>
                </a:lnTo>
                <a:cubicBezTo>
                  <a:pt x="2750" y="692"/>
                  <a:pt x="2691" y="661"/>
                  <a:pt x="2630" y="670"/>
                </a:cubicBezTo>
                <a:cubicBezTo>
                  <a:pt x="2569" y="680"/>
                  <a:pt x="2522" y="727"/>
                  <a:pt x="2512" y="787"/>
                </a:cubicBezTo>
                <a:lnTo>
                  <a:pt x="2410" y="1412"/>
                </a:lnTo>
                <a:lnTo>
                  <a:pt x="2314" y="2004"/>
                </a:lnTo>
                <a:lnTo>
                  <a:pt x="2240" y="1420"/>
                </a:lnTo>
                <a:lnTo>
                  <a:pt x="2074" y="128"/>
                </a:lnTo>
                <a:cubicBezTo>
                  <a:pt x="2066" y="62"/>
                  <a:pt x="2012" y="11"/>
                  <a:pt x="1946" y="5"/>
                </a:cubicBezTo>
                <a:cubicBezTo>
                  <a:pt x="1880" y="0"/>
                  <a:pt x="1819" y="41"/>
                  <a:pt x="1799" y="104"/>
                </a:cubicBezTo>
                <a:lnTo>
                  <a:pt x="1376" y="1459"/>
                </a:lnTo>
                <a:lnTo>
                  <a:pt x="1250" y="1865"/>
                </a:lnTo>
                <a:lnTo>
                  <a:pt x="1185" y="1467"/>
                </a:lnTo>
                <a:lnTo>
                  <a:pt x="1089" y="878"/>
                </a:lnTo>
                <a:cubicBezTo>
                  <a:pt x="1079" y="817"/>
                  <a:pt x="1030" y="769"/>
                  <a:pt x="968" y="761"/>
                </a:cubicBezTo>
                <a:cubicBezTo>
                  <a:pt x="906" y="753"/>
                  <a:pt x="846" y="786"/>
                  <a:pt x="821" y="844"/>
                </a:cubicBezTo>
                <a:lnTo>
                  <a:pt x="585" y="1372"/>
                </a:lnTo>
                <a:lnTo>
                  <a:pt x="141" y="1372"/>
                </a:lnTo>
                <a:cubicBezTo>
                  <a:pt x="63" y="1372"/>
                  <a:pt x="0" y="1436"/>
                  <a:pt x="0" y="1514"/>
                </a:cubicBezTo>
                <a:cubicBezTo>
                  <a:pt x="0" y="1592"/>
                  <a:pt x="63" y="1655"/>
                  <a:pt x="141" y="1655"/>
                </a:cubicBezTo>
                <a:lnTo>
                  <a:pt x="677" y="1655"/>
                </a:lnTo>
                <a:cubicBezTo>
                  <a:pt x="733" y="1655"/>
                  <a:pt x="783" y="1622"/>
                  <a:pt x="806" y="1571"/>
                </a:cubicBezTo>
                <a:lnTo>
                  <a:pt x="846" y="1482"/>
                </a:lnTo>
                <a:lnTo>
                  <a:pt x="886" y="1392"/>
                </a:lnTo>
                <a:lnTo>
                  <a:pt x="900" y="1480"/>
                </a:lnTo>
                <a:lnTo>
                  <a:pt x="1066" y="2503"/>
                </a:lnTo>
                <a:cubicBezTo>
                  <a:pt x="1077" y="2567"/>
                  <a:pt x="1130" y="2616"/>
                  <a:pt x="1196" y="2621"/>
                </a:cubicBezTo>
                <a:cubicBezTo>
                  <a:pt x="1261" y="2625"/>
                  <a:pt x="1321" y="2585"/>
                  <a:pt x="1341" y="2522"/>
                </a:cubicBezTo>
                <a:lnTo>
                  <a:pt x="1677" y="1445"/>
                </a:lnTo>
                <a:lnTo>
                  <a:pt x="1876" y="807"/>
                </a:lnTo>
                <a:lnTo>
                  <a:pt x="1956" y="1433"/>
                </a:lnTo>
                <a:lnTo>
                  <a:pt x="2157" y="3006"/>
                </a:lnTo>
                <a:cubicBezTo>
                  <a:pt x="2166" y="3076"/>
                  <a:pt x="2225" y="3128"/>
                  <a:pt x="2295" y="3129"/>
                </a:cubicBezTo>
                <a:lnTo>
                  <a:pt x="2298" y="3129"/>
                </a:lnTo>
                <a:cubicBezTo>
                  <a:pt x="2367" y="3129"/>
                  <a:pt x="2426" y="3079"/>
                  <a:pt x="2437" y="3011"/>
                </a:cubicBezTo>
                <a:lnTo>
                  <a:pt x="2699" y="1399"/>
                </a:lnTo>
                <a:lnTo>
                  <a:pt x="2721" y="1262"/>
                </a:lnTo>
                <a:lnTo>
                  <a:pt x="2788" y="1396"/>
                </a:lnTo>
                <a:lnTo>
                  <a:pt x="2791" y="1402"/>
                </a:lnTo>
                <a:cubicBezTo>
                  <a:pt x="2815" y="1449"/>
                  <a:pt x="2864" y="1479"/>
                  <a:pt x="2918" y="1479"/>
                </a:cubicBezTo>
                <a:lnTo>
                  <a:pt x="4077" y="1479"/>
                </a:lnTo>
                <a:cubicBezTo>
                  <a:pt x="4155" y="1479"/>
                  <a:pt x="4218" y="1416"/>
                  <a:pt x="4218" y="1338"/>
                </a:cubicBezTo>
                <a:cubicBezTo>
                  <a:pt x="4218" y="1260"/>
                  <a:pt x="4155" y="1197"/>
                  <a:pt x="4077" y="119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41" name="iconfont-10043-4933253">
            <a:extLst>
              <a:ext uri="{FF2B5EF4-FFF2-40B4-BE49-F238E27FC236}">
                <a16:creationId xmlns:a16="http://schemas.microsoft.com/office/drawing/2014/main" id="{B73C0606-2731-491F-B0DC-C167D40115DE}"/>
              </a:ext>
            </a:extLst>
          </p:cNvPr>
          <p:cNvSpPr/>
          <p:nvPr/>
        </p:nvSpPr>
        <p:spPr>
          <a:xfrm>
            <a:off x="8931221" y="1461851"/>
            <a:ext cx="398229" cy="398229"/>
          </a:xfrm>
          <a:custGeom>
            <a:avLst/>
            <a:gdLst>
              <a:gd name="T0" fmla="*/ 10880 w 12800"/>
              <a:gd name="T1" fmla="*/ 720 h 12800"/>
              <a:gd name="T2" fmla="*/ 6400 w 12800"/>
              <a:gd name="T3" fmla="*/ 0 h 12800"/>
              <a:gd name="T4" fmla="*/ 1920 w 12800"/>
              <a:gd name="T5" fmla="*/ 720 h 12800"/>
              <a:gd name="T6" fmla="*/ 0 w 12800"/>
              <a:gd name="T7" fmla="*/ 2640 h 12800"/>
              <a:gd name="T8" fmla="*/ 0 w 12800"/>
              <a:gd name="T9" fmla="*/ 10080 h 12800"/>
              <a:gd name="T10" fmla="*/ 1920 w 12800"/>
              <a:gd name="T11" fmla="*/ 12000 h 12800"/>
              <a:gd name="T12" fmla="*/ 6400 w 12800"/>
              <a:gd name="T13" fmla="*/ 12800 h 12800"/>
              <a:gd name="T14" fmla="*/ 10880 w 12800"/>
              <a:gd name="T15" fmla="*/ 12080 h 12800"/>
              <a:gd name="T16" fmla="*/ 12800 w 12800"/>
              <a:gd name="T17" fmla="*/ 10160 h 12800"/>
              <a:gd name="T18" fmla="*/ 12800 w 12800"/>
              <a:gd name="T19" fmla="*/ 2640 h 12800"/>
              <a:gd name="T20" fmla="*/ 10880 w 12800"/>
              <a:gd name="T21" fmla="*/ 720 h 12800"/>
              <a:gd name="T22" fmla="*/ 10160 w 12800"/>
              <a:gd name="T23" fmla="*/ 4000 h 12800"/>
              <a:gd name="T24" fmla="*/ 6400 w 12800"/>
              <a:gd name="T25" fmla="*/ 4560 h 12800"/>
              <a:gd name="T26" fmla="*/ 2640 w 12800"/>
              <a:gd name="T27" fmla="*/ 4000 h 12800"/>
              <a:gd name="T28" fmla="*/ 880 w 12800"/>
              <a:gd name="T29" fmla="*/ 2640 h 12800"/>
              <a:gd name="T30" fmla="*/ 2640 w 12800"/>
              <a:gd name="T31" fmla="*/ 1280 h 12800"/>
              <a:gd name="T32" fmla="*/ 6400 w 12800"/>
              <a:gd name="T33" fmla="*/ 800 h 12800"/>
              <a:gd name="T34" fmla="*/ 10160 w 12800"/>
              <a:gd name="T35" fmla="*/ 1360 h 12800"/>
              <a:gd name="T36" fmla="*/ 11920 w 12800"/>
              <a:gd name="T37" fmla="*/ 2720 h 12800"/>
              <a:gd name="T38" fmla="*/ 10160 w 12800"/>
              <a:gd name="T39" fmla="*/ 4000 h 12800"/>
              <a:gd name="T40" fmla="*/ 10240 w 12800"/>
              <a:gd name="T41" fmla="*/ 6320 h 12800"/>
              <a:gd name="T42" fmla="*/ 6400 w 12800"/>
              <a:gd name="T43" fmla="*/ 6880 h 12800"/>
              <a:gd name="T44" fmla="*/ 2560 w 12800"/>
              <a:gd name="T45" fmla="*/ 6320 h 12800"/>
              <a:gd name="T46" fmla="*/ 800 w 12800"/>
              <a:gd name="T47" fmla="*/ 4960 h 12800"/>
              <a:gd name="T48" fmla="*/ 800 w 12800"/>
              <a:gd name="T49" fmla="*/ 4080 h 12800"/>
              <a:gd name="T50" fmla="*/ 3040 w 12800"/>
              <a:gd name="T51" fmla="*/ 4960 h 12800"/>
              <a:gd name="T52" fmla="*/ 6400 w 12800"/>
              <a:gd name="T53" fmla="*/ 5360 h 12800"/>
              <a:gd name="T54" fmla="*/ 9760 w 12800"/>
              <a:gd name="T55" fmla="*/ 4960 h 12800"/>
              <a:gd name="T56" fmla="*/ 12000 w 12800"/>
              <a:gd name="T57" fmla="*/ 4080 h 12800"/>
              <a:gd name="T58" fmla="*/ 12000 w 12800"/>
              <a:gd name="T59" fmla="*/ 5040 h 12800"/>
              <a:gd name="T60" fmla="*/ 10240 w 12800"/>
              <a:gd name="T61" fmla="*/ 6320 h 12800"/>
              <a:gd name="T62" fmla="*/ 10240 w 12800"/>
              <a:gd name="T63" fmla="*/ 8880 h 12800"/>
              <a:gd name="T64" fmla="*/ 6400 w 12800"/>
              <a:gd name="T65" fmla="*/ 9440 h 12800"/>
              <a:gd name="T66" fmla="*/ 2560 w 12800"/>
              <a:gd name="T67" fmla="*/ 8880 h 12800"/>
              <a:gd name="T68" fmla="*/ 800 w 12800"/>
              <a:gd name="T69" fmla="*/ 7520 h 12800"/>
              <a:gd name="T70" fmla="*/ 800 w 12800"/>
              <a:gd name="T71" fmla="*/ 6320 h 12800"/>
              <a:gd name="T72" fmla="*/ 3040 w 12800"/>
              <a:gd name="T73" fmla="*/ 7280 h 12800"/>
              <a:gd name="T74" fmla="*/ 6400 w 12800"/>
              <a:gd name="T75" fmla="*/ 7680 h 12800"/>
              <a:gd name="T76" fmla="*/ 9760 w 12800"/>
              <a:gd name="T77" fmla="*/ 7280 h 12800"/>
              <a:gd name="T78" fmla="*/ 12000 w 12800"/>
              <a:gd name="T79" fmla="*/ 6320 h 12800"/>
              <a:gd name="T80" fmla="*/ 12000 w 12800"/>
              <a:gd name="T81" fmla="*/ 7520 h 12800"/>
              <a:gd name="T82" fmla="*/ 10240 w 12800"/>
              <a:gd name="T83" fmla="*/ 8880 h 12800"/>
              <a:gd name="T84" fmla="*/ 6400 w 12800"/>
              <a:gd name="T85" fmla="*/ 12000 h 12800"/>
              <a:gd name="T86" fmla="*/ 2560 w 12800"/>
              <a:gd name="T87" fmla="*/ 11440 h 12800"/>
              <a:gd name="T88" fmla="*/ 800 w 12800"/>
              <a:gd name="T89" fmla="*/ 10160 h 12800"/>
              <a:gd name="T90" fmla="*/ 800 w 12800"/>
              <a:gd name="T91" fmla="*/ 8960 h 12800"/>
              <a:gd name="T92" fmla="*/ 3040 w 12800"/>
              <a:gd name="T93" fmla="*/ 9920 h 12800"/>
              <a:gd name="T94" fmla="*/ 6320 w 12800"/>
              <a:gd name="T95" fmla="*/ 10320 h 12800"/>
              <a:gd name="T96" fmla="*/ 9680 w 12800"/>
              <a:gd name="T97" fmla="*/ 9920 h 12800"/>
              <a:gd name="T98" fmla="*/ 12000 w 12800"/>
              <a:gd name="T99" fmla="*/ 8960 h 12800"/>
              <a:gd name="T100" fmla="*/ 12000 w 12800"/>
              <a:gd name="T101" fmla="*/ 10160 h 12800"/>
              <a:gd name="T102" fmla="*/ 10240 w 12800"/>
              <a:gd name="T103" fmla="*/ 11520 h 12800"/>
              <a:gd name="T104" fmla="*/ 6400 w 12800"/>
              <a:gd name="T105" fmla="*/ 12000 h 12800"/>
              <a:gd name="T106" fmla="*/ 6400 w 12800"/>
              <a:gd name="T107" fmla="*/ 12000 h 12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2800" h="12800">
                <a:moveTo>
                  <a:pt x="10880" y="720"/>
                </a:moveTo>
                <a:cubicBezTo>
                  <a:pt x="9760" y="240"/>
                  <a:pt x="8160" y="0"/>
                  <a:pt x="6400" y="0"/>
                </a:cubicBezTo>
                <a:cubicBezTo>
                  <a:pt x="4640" y="0"/>
                  <a:pt x="3040" y="240"/>
                  <a:pt x="1920" y="720"/>
                </a:cubicBezTo>
                <a:cubicBezTo>
                  <a:pt x="640" y="1280"/>
                  <a:pt x="0" y="1920"/>
                  <a:pt x="0" y="2640"/>
                </a:cubicBezTo>
                <a:lnTo>
                  <a:pt x="0" y="10080"/>
                </a:lnTo>
                <a:cubicBezTo>
                  <a:pt x="0" y="10800"/>
                  <a:pt x="640" y="11520"/>
                  <a:pt x="1920" y="12000"/>
                </a:cubicBezTo>
                <a:cubicBezTo>
                  <a:pt x="3040" y="12560"/>
                  <a:pt x="4640" y="12800"/>
                  <a:pt x="6400" y="12800"/>
                </a:cubicBezTo>
                <a:cubicBezTo>
                  <a:pt x="8160" y="12800"/>
                  <a:pt x="9760" y="12560"/>
                  <a:pt x="10880" y="12080"/>
                </a:cubicBezTo>
                <a:cubicBezTo>
                  <a:pt x="12080" y="11600"/>
                  <a:pt x="12800" y="10880"/>
                  <a:pt x="12800" y="10160"/>
                </a:cubicBezTo>
                <a:lnTo>
                  <a:pt x="12800" y="2640"/>
                </a:lnTo>
                <a:cubicBezTo>
                  <a:pt x="12800" y="1920"/>
                  <a:pt x="12160" y="1280"/>
                  <a:pt x="10880" y="720"/>
                </a:cubicBezTo>
                <a:close/>
                <a:moveTo>
                  <a:pt x="10160" y="4000"/>
                </a:moveTo>
                <a:cubicBezTo>
                  <a:pt x="9120" y="4400"/>
                  <a:pt x="7680" y="4560"/>
                  <a:pt x="6400" y="4560"/>
                </a:cubicBezTo>
                <a:cubicBezTo>
                  <a:pt x="5040" y="4560"/>
                  <a:pt x="3680" y="4400"/>
                  <a:pt x="2640" y="4000"/>
                </a:cubicBezTo>
                <a:cubicBezTo>
                  <a:pt x="1440" y="3680"/>
                  <a:pt x="880" y="3200"/>
                  <a:pt x="880" y="2640"/>
                </a:cubicBezTo>
                <a:cubicBezTo>
                  <a:pt x="880" y="2160"/>
                  <a:pt x="1520" y="1680"/>
                  <a:pt x="2640" y="1280"/>
                </a:cubicBezTo>
                <a:cubicBezTo>
                  <a:pt x="3680" y="960"/>
                  <a:pt x="5040" y="800"/>
                  <a:pt x="6400" y="800"/>
                </a:cubicBezTo>
                <a:cubicBezTo>
                  <a:pt x="7680" y="800"/>
                  <a:pt x="9120" y="1040"/>
                  <a:pt x="10160" y="1360"/>
                </a:cubicBezTo>
                <a:cubicBezTo>
                  <a:pt x="11280" y="1760"/>
                  <a:pt x="11920" y="2240"/>
                  <a:pt x="11920" y="2720"/>
                </a:cubicBezTo>
                <a:cubicBezTo>
                  <a:pt x="11920" y="3200"/>
                  <a:pt x="11360" y="3680"/>
                  <a:pt x="10160" y="4000"/>
                </a:cubicBezTo>
                <a:close/>
                <a:moveTo>
                  <a:pt x="10240" y="6320"/>
                </a:moveTo>
                <a:cubicBezTo>
                  <a:pt x="9200" y="6640"/>
                  <a:pt x="7760" y="6880"/>
                  <a:pt x="6400" y="6880"/>
                </a:cubicBezTo>
                <a:cubicBezTo>
                  <a:pt x="5040" y="6880"/>
                  <a:pt x="3680" y="6640"/>
                  <a:pt x="2560" y="6320"/>
                </a:cubicBezTo>
                <a:cubicBezTo>
                  <a:pt x="1440" y="5920"/>
                  <a:pt x="800" y="5440"/>
                  <a:pt x="800" y="4960"/>
                </a:cubicBezTo>
                <a:lnTo>
                  <a:pt x="800" y="4080"/>
                </a:lnTo>
                <a:cubicBezTo>
                  <a:pt x="1600" y="4400"/>
                  <a:pt x="2160" y="4800"/>
                  <a:pt x="3040" y="4960"/>
                </a:cubicBezTo>
                <a:cubicBezTo>
                  <a:pt x="4080" y="5200"/>
                  <a:pt x="5200" y="5360"/>
                  <a:pt x="6400" y="5360"/>
                </a:cubicBezTo>
                <a:cubicBezTo>
                  <a:pt x="7600" y="5360"/>
                  <a:pt x="8720" y="5200"/>
                  <a:pt x="9760" y="4960"/>
                </a:cubicBezTo>
                <a:cubicBezTo>
                  <a:pt x="10640" y="4800"/>
                  <a:pt x="11200" y="4400"/>
                  <a:pt x="12000" y="4080"/>
                </a:cubicBezTo>
                <a:lnTo>
                  <a:pt x="12000" y="5040"/>
                </a:lnTo>
                <a:cubicBezTo>
                  <a:pt x="12000" y="5440"/>
                  <a:pt x="11360" y="5920"/>
                  <a:pt x="10240" y="6320"/>
                </a:cubicBezTo>
                <a:close/>
                <a:moveTo>
                  <a:pt x="10240" y="8880"/>
                </a:moveTo>
                <a:cubicBezTo>
                  <a:pt x="9200" y="9200"/>
                  <a:pt x="7760" y="9440"/>
                  <a:pt x="6400" y="9440"/>
                </a:cubicBezTo>
                <a:cubicBezTo>
                  <a:pt x="5040" y="9440"/>
                  <a:pt x="3680" y="9200"/>
                  <a:pt x="2560" y="8880"/>
                </a:cubicBezTo>
                <a:cubicBezTo>
                  <a:pt x="1440" y="8560"/>
                  <a:pt x="800" y="8080"/>
                  <a:pt x="800" y="7520"/>
                </a:cubicBezTo>
                <a:lnTo>
                  <a:pt x="800" y="6320"/>
                </a:lnTo>
                <a:cubicBezTo>
                  <a:pt x="1600" y="6720"/>
                  <a:pt x="2160" y="7040"/>
                  <a:pt x="3040" y="7280"/>
                </a:cubicBezTo>
                <a:cubicBezTo>
                  <a:pt x="4080" y="7520"/>
                  <a:pt x="5200" y="7680"/>
                  <a:pt x="6400" y="7680"/>
                </a:cubicBezTo>
                <a:cubicBezTo>
                  <a:pt x="7600" y="7680"/>
                  <a:pt x="8720" y="7520"/>
                  <a:pt x="9760" y="7280"/>
                </a:cubicBezTo>
                <a:cubicBezTo>
                  <a:pt x="10640" y="7040"/>
                  <a:pt x="11200" y="6720"/>
                  <a:pt x="12000" y="6320"/>
                </a:cubicBezTo>
                <a:lnTo>
                  <a:pt x="12000" y="7520"/>
                </a:lnTo>
                <a:cubicBezTo>
                  <a:pt x="12000" y="8080"/>
                  <a:pt x="11360" y="8560"/>
                  <a:pt x="10240" y="8880"/>
                </a:cubicBezTo>
                <a:close/>
                <a:moveTo>
                  <a:pt x="6400" y="12000"/>
                </a:moveTo>
                <a:cubicBezTo>
                  <a:pt x="5040" y="12000"/>
                  <a:pt x="3680" y="11760"/>
                  <a:pt x="2560" y="11440"/>
                </a:cubicBezTo>
                <a:cubicBezTo>
                  <a:pt x="1440" y="11120"/>
                  <a:pt x="800" y="10640"/>
                  <a:pt x="800" y="10160"/>
                </a:cubicBezTo>
                <a:lnTo>
                  <a:pt x="800" y="8960"/>
                </a:lnTo>
                <a:cubicBezTo>
                  <a:pt x="1600" y="9360"/>
                  <a:pt x="2160" y="9680"/>
                  <a:pt x="3040" y="9920"/>
                </a:cubicBezTo>
                <a:cubicBezTo>
                  <a:pt x="4000" y="10160"/>
                  <a:pt x="5200" y="10320"/>
                  <a:pt x="6320" y="10320"/>
                </a:cubicBezTo>
                <a:cubicBezTo>
                  <a:pt x="7520" y="10320"/>
                  <a:pt x="8640" y="10160"/>
                  <a:pt x="9680" y="9920"/>
                </a:cubicBezTo>
                <a:cubicBezTo>
                  <a:pt x="10640" y="9680"/>
                  <a:pt x="11200" y="9360"/>
                  <a:pt x="12000" y="8960"/>
                </a:cubicBezTo>
                <a:lnTo>
                  <a:pt x="12000" y="10160"/>
                </a:lnTo>
                <a:cubicBezTo>
                  <a:pt x="12000" y="10640"/>
                  <a:pt x="11360" y="11120"/>
                  <a:pt x="10240" y="11520"/>
                </a:cubicBezTo>
                <a:cubicBezTo>
                  <a:pt x="9200" y="11840"/>
                  <a:pt x="7680" y="12000"/>
                  <a:pt x="6400" y="12000"/>
                </a:cubicBezTo>
                <a:close/>
                <a:moveTo>
                  <a:pt x="6400" y="12000"/>
                </a:move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145E4927-3626-409C-AE54-07BF173683F2}"/>
              </a:ext>
            </a:extLst>
          </p:cNvPr>
          <p:cNvSpPr/>
          <p:nvPr/>
        </p:nvSpPr>
        <p:spPr>
          <a:xfrm>
            <a:off x="6026805" y="1970942"/>
            <a:ext cx="2520000" cy="8906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用户咨询量因时间不同会有差异，在高峰时期人力不足会导致服务体验波动，客户易流失或不满。</a:t>
            </a:r>
          </a:p>
        </p:txBody>
      </p:sp>
      <p:cxnSp>
        <p:nvCxnSpPr>
          <p:cNvPr id="29" name="直接连接符 28">
            <a:extLst>
              <a:ext uri="{FF2B5EF4-FFF2-40B4-BE49-F238E27FC236}">
                <a16:creationId xmlns:a16="http://schemas.microsoft.com/office/drawing/2014/main" id="{9A4127C1-DCAB-4969-8121-5F97C2DF6484}"/>
              </a:ext>
            </a:extLst>
          </p:cNvPr>
          <p:cNvCxnSpPr>
            <a:cxnSpLocks/>
          </p:cNvCxnSpPr>
          <p:nvPr/>
        </p:nvCxnSpPr>
        <p:spPr>
          <a:xfrm>
            <a:off x="872727" y="5106657"/>
            <a:ext cx="2930816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29">
            <a:extLst>
              <a:ext uri="{FF2B5EF4-FFF2-40B4-BE49-F238E27FC236}">
                <a16:creationId xmlns:a16="http://schemas.microsoft.com/office/drawing/2014/main" id="{614A3118-27C6-4A3E-92BC-438CAEB34AC8}"/>
              </a:ext>
            </a:extLst>
          </p:cNvPr>
          <p:cNvCxnSpPr>
            <a:cxnSpLocks/>
          </p:cNvCxnSpPr>
          <p:nvPr/>
        </p:nvCxnSpPr>
        <p:spPr>
          <a:xfrm>
            <a:off x="7973051" y="5131824"/>
            <a:ext cx="2938153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4" name="直接连接符 33">
            <a:extLst>
              <a:ext uri="{FF2B5EF4-FFF2-40B4-BE49-F238E27FC236}">
                <a16:creationId xmlns:a16="http://schemas.microsoft.com/office/drawing/2014/main" id="{F1076ED8-9CD3-4A62-AEA2-FBB493F4BC8B}"/>
              </a:ext>
            </a:extLst>
          </p:cNvPr>
          <p:cNvCxnSpPr>
            <a:cxnSpLocks/>
          </p:cNvCxnSpPr>
          <p:nvPr/>
        </p:nvCxnSpPr>
        <p:spPr>
          <a:xfrm>
            <a:off x="3803543" y="5106657"/>
            <a:ext cx="2321161" cy="60261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7" name="直接连接符 36">
            <a:extLst>
              <a:ext uri="{FF2B5EF4-FFF2-40B4-BE49-F238E27FC236}">
                <a16:creationId xmlns:a16="http://schemas.microsoft.com/office/drawing/2014/main" id="{56AECD66-B00B-4730-B56F-13F9214520A7}"/>
              </a:ext>
            </a:extLst>
          </p:cNvPr>
          <p:cNvCxnSpPr>
            <a:cxnSpLocks/>
          </p:cNvCxnSpPr>
          <p:nvPr/>
        </p:nvCxnSpPr>
        <p:spPr>
          <a:xfrm flipH="1">
            <a:off x="6124704" y="5131824"/>
            <a:ext cx="1848350" cy="577443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8" name="等腰三角形 37">
            <a:extLst>
              <a:ext uri="{FF2B5EF4-FFF2-40B4-BE49-F238E27FC236}">
                <a16:creationId xmlns:a16="http://schemas.microsoft.com/office/drawing/2014/main" id="{F04987FA-F65E-4C43-A2E5-F06A1B8D5E4F}"/>
              </a:ext>
            </a:extLst>
          </p:cNvPr>
          <p:cNvSpPr/>
          <p:nvPr/>
        </p:nvSpPr>
        <p:spPr>
          <a:xfrm rot="10800000">
            <a:off x="5345079" y="5368270"/>
            <a:ext cx="1501841" cy="237240"/>
          </a:xfrm>
          <a:prstGeom prst="triangle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5" name="矩形 44">
            <a:extLst>
              <a:ext uri="{FF2B5EF4-FFF2-40B4-BE49-F238E27FC236}">
                <a16:creationId xmlns:a16="http://schemas.microsoft.com/office/drawing/2014/main" id="{0B6E008E-1F55-4EB2-8730-5D7C684B0B06}"/>
              </a:ext>
            </a:extLst>
          </p:cNvPr>
          <p:cNvSpPr/>
          <p:nvPr/>
        </p:nvSpPr>
        <p:spPr>
          <a:xfrm>
            <a:off x="832390" y="5783413"/>
            <a:ext cx="10073005" cy="53730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1" name="内容占位符 2">
            <a:extLst>
              <a:ext uri="{FF2B5EF4-FFF2-40B4-BE49-F238E27FC236}">
                <a16:creationId xmlns:a16="http://schemas.microsoft.com/office/drawing/2014/main" id="{7E9F5B18-E0EC-45CE-8814-014D171DDA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77632" y="5889323"/>
            <a:ext cx="5498345" cy="36777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zh-CN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对话机器人</a:t>
            </a: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可精准解决人工服务现存痛点</a:t>
            </a:r>
            <a:endParaRPr lang="en-US" altLang="zh-CN" sz="20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0" name="图片 19">
            <a:extLst>
              <a:ext uri="{FF2B5EF4-FFF2-40B4-BE49-F238E27FC236}">
                <a16:creationId xmlns:a16="http://schemas.microsoft.com/office/drawing/2014/main" id="{3CCC897F-E40F-4F53-9456-C5695B8FA79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947" y="2988820"/>
            <a:ext cx="2330160" cy="2020980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id="{DA9EAB2F-0615-4E5E-919F-A42424DE701D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0553" y="2988820"/>
            <a:ext cx="2519999" cy="1889339"/>
          </a:xfrm>
          <a:prstGeom prst="rect">
            <a:avLst/>
          </a:prstGeom>
        </p:spPr>
      </p:pic>
      <p:pic>
        <p:nvPicPr>
          <p:cNvPr id="42" name="图片 41">
            <a:extLst>
              <a:ext uri="{FF2B5EF4-FFF2-40B4-BE49-F238E27FC236}">
                <a16:creationId xmlns:a16="http://schemas.microsoft.com/office/drawing/2014/main" id="{B55EBB3A-7780-4E7C-BA9F-56D8B4F94CC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6805" y="3055402"/>
            <a:ext cx="2321162" cy="1756173"/>
          </a:xfrm>
          <a:prstGeom prst="rect">
            <a:avLst/>
          </a:prstGeom>
        </p:spPr>
      </p:pic>
      <p:pic>
        <p:nvPicPr>
          <p:cNvPr id="44" name="图片 43">
            <a:extLst>
              <a:ext uri="{FF2B5EF4-FFF2-40B4-BE49-F238E27FC236}">
                <a16:creationId xmlns:a16="http://schemas.microsoft.com/office/drawing/2014/main" id="{147BDC2F-DF26-41AF-9D95-55118AF120E1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7334" y="3055402"/>
            <a:ext cx="2311092" cy="163625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734650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FC6F7E0-815D-4981-A574-B8C8D4B3D5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966" y="475506"/>
            <a:ext cx="7534013" cy="547182"/>
          </a:xfrm>
        </p:spPr>
        <p:txBody>
          <a:bodyPr>
            <a:normAutofit/>
          </a:bodyPr>
          <a:lstStyle/>
          <a:p>
            <a:r>
              <a:rPr lang="zh-CN" altLang="en-US" sz="2400" b="1" dirty="0">
                <a:solidFill>
                  <a:schemeClr val="accent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小文智能的解决方案</a:t>
            </a:r>
          </a:p>
        </p:txBody>
      </p:sp>
      <p:grpSp>
        <p:nvGrpSpPr>
          <p:cNvPr id="8" name="组合 7">
            <a:extLst>
              <a:ext uri="{FF2B5EF4-FFF2-40B4-BE49-F238E27FC236}">
                <a16:creationId xmlns:a16="http://schemas.microsoft.com/office/drawing/2014/main" id="{58485E82-7401-4242-A986-2CEA88FE47D5}"/>
              </a:ext>
            </a:extLst>
          </p:cNvPr>
          <p:cNvGrpSpPr/>
          <p:nvPr/>
        </p:nvGrpSpPr>
        <p:grpSpPr>
          <a:xfrm>
            <a:off x="517741" y="417915"/>
            <a:ext cx="11146452" cy="547182"/>
            <a:chOff x="517741" y="417915"/>
            <a:chExt cx="11146452" cy="547182"/>
          </a:xfrm>
        </p:grpSpPr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69920D39-613C-4933-9B9F-B843400DCCE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89407" y="417915"/>
              <a:ext cx="1974786" cy="509466"/>
            </a:xfrm>
            <a:prstGeom prst="rect">
              <a:avLst/>
            </a:prstGeom>
          </p:spPr>
        </p:pic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B03A7FC9-EF6A-4698-A597-3CE4F65373EE}"/>
                </a:ext>
              </a:extLst>
            </p:cNvPr>
            <p:cNvSpPr/>
            <p:nvPr/>
          </p:nvSpPr>
          <p:spPr>
            <a:xfrm>
              <a:off x="517741" y="533097"/>
              <a:ext cx="45719" cy="432000"/>
            </a:xfrm>
            <a:prstGeom prst="rect">
              <a:avLst/>
            </a:prstGeom>
            <a:solidFill>
              <a:schemeClr val="accent5"/>
            </a:solidFill>
            <a:ln>
              <a:solidFill>
                <a:schemeClr val="accent5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accent1"/>
                </a:solidFill>
              </a:endParaRPr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34773BAE-60F1-43A8-BB90-8CD1EBCE0823}"/>
                </a:ext>
              </a:extLst>
            </p:cNvPr>
            <p:cNvSpPr/>
            <p:nvPr/>
          </p:nvSpPr>
          <p:spPr>
            <a:xfrm flipH="1">
              <a:off x="599113" y="533097"/>
              <a:ext cx="7200" cy="432000"/>
            </a:xfrm>
            <a:prstGeom prst="rect">
              <a:avLst/>
            </a:prstGeom>
            <a:solidFill>
              <a:schemeClr val="accent5"/>
            </a:solidFill>
            <a:ln>
              <a:solidFill>
                <a:schemeClr val="accent5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accent1"/>
                </a:solidFill>
              </a:endParaRPr>
            </a:p>
          </p:txBody>
        </p:sp>
      </p:grpSp>
      <p:sp>
        <p:nvSpPr>
          <p:cNvPr id="3" name="矩形 2">
            <a:extLst>
              <a:ext uri="{FF2B5EF4-FFF2-40B4-BE49-F238E27FC236}">
                <a16:creationId xmlns:a16="http://schemas.microsoft.com/office/drawing/2014/main" id="{89637B11-C311-4B08-82D2-7906FA9E5CC0}"/>
              </a:ext>
            </a:extLst>
          </p:cNvPr>
          <p:cNvSpPr/>
          <p:nvPr/>
        </p:nvSpPr>
        <p:spPr>
          <a:xfrm>
            <a:off x="563460" y="1272759"/>
            <a:ext cx="10515600" cy="13360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小文智能自研的</a:t>
            </a:r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小文人机交互设计系统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，以领先的语音识别、自然语言处理、深度学习、文本处理等自研</a:t>
            </a:r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AI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技术为基础，将</a:t>
            </a:r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AI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能力整合于对话机器人产品中，为企业提供一站式解决方案，助力企业实现智能化转型。</a:t>
            </a:r>
            <a:endParaRPr lang="en-US" altLang="zh-CN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10" name="表格 9">
            <a:extLst>
              <a:ext uri="{FF2B5EF4-FFF2-40B4-BE49-F238E27FC236}">
                <a16:creationId xmlns:a16="http://schemas.microsoft.com/office/drawing/2014/main" id="{BC615BA1-D73F-4DFC-85D8-DFE8D2B4B9B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4466934"/>
              </p:ext>
            </p:extLst>
          </p:nvPr>
        </p:nvGraphicFramePr>
        <p:xfrm>
          <a:off x="882439" y="2792796"/>
          <a:ext cx="7774127" cy="335713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99525">
                  <a:extLst>
                    <a:ext uri="{9D8B030D-6E8A-4147-A177-3AD203B41FA5}">
                      <a16:colId xmlns:a16="http://schemas.microsoft.com/office/drawing/2014/main" val="1187914688"/>
                    </a:ext>
                  </a:extLst>
                </a:gridCol>
                <a:gridCol w="784145">
                  <a:extLst>
                    <a:ext uri="{9D8B030D-6E8A-4147-A177-3AD203B41FA5}">
                      <a16:colId xmlns:a16="http://schemas.microsoft.com/office/drawing/2014/main" val="389286383"/>
                    </a:ext>
                  </a:extLst>
                </a:gridCol>
                <a:gridCol w="5290457">
                  <a:extLst>
                    <a:ext uri="{9D8B030D-6E8A-4147-A177-3AD203B41FA5}">
                      <a16:colId xmlns:a16="http://schemas.microsoft.com/office/drawing/2014/main" val="1510537077"/>
                    </a:ext>
                  </a:extLst>
                </a:gridCol>
              </a:tblGrid>
              <a:tr h="634258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>
                          <a:solidFill>
                            <a:srgbClr val="0070C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痛点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600" dirty="0">
                        <a:solidFill>
                          <a:srgbClr val="0070C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dirty="0">
                          <a:solidFill>
                            <a:srgbClr val="0070C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小文人机交互设计系统解决方案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59932799"/>
                  </a:ext>
                </a:extLst>
              </a:tr>
              <a:tr h="64592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人员流动大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4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机器人员工可设置</a:t>
                      </a:r>
                      <a:r>
                        <a:rPr lang="en-US" altLang="zh-CN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24</a:t>
                      </a:r>
                      <a:r>
                        <a:rPr lang="zh-CN" altLang="en-US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小时在线，不间断地进行客服应答及业务处理。</a:t>
                      </a:r>
                      <a:endParaRPr lang="en-US" altLang="zh-CN" sz="14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知识库一键对接，标准统一，还可根据企业产品升级更迭做及时的更新。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可快速解决重复性问题，并根据业务流程，引导用户理清复杂模糊问题，给予用户直接清晰的问题回复。</a:t>
                      </a:r>
                      <a:endParaRPr lang="en-US" altLang="zh-CN" sz="14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58451800"/>
                  </a:ext>
                </a:extLst>
              </a:tr>
              <a:tr h="645928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培训难度高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4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4899374"/>
                  </a:ext>
                </a:extLst>
              </a:tr>
              <a:tr h="355987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需求波动幅度大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4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0969488"/>
                  </a:ext>
                </a:extLst>
              </a:tr>
              <a:tr h="355987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数据价值低</a:t>
                      </a:r>
                      <a:endParaRPr lang="en-US" altLang="zh-CN" sz="14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4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可对语音文本对话数据进行智能分析与质检，帮助企业深度挖掘数据价值。</a:t>
                      </a:r>
                      <a:endParaRPr lang="en-US" altLang="zh-CN" sz="14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00140546"/>
                  </a:ext>
                </a:extLst>
              </a:tr>
            </a:tbl>
          </a:graphicData>
        </a:graphic>
      </p:graphicFrame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1E2F2FB0-50E9-4378-8299-6700987D65CF}"/>
              </a:ext>
            </a:extLst>
          </p:cNvPr>
          <p:cNvCxnSpPr>
            <a:cxnSpLocks/>
          </p:cNvCxnSpPr>
          <p:nvPr/>
        </p:nvCxnSpPr>
        <p:spPr>
          <a:xfrm>
            <a:off x="882439" y="3341356"/>
            <a:ext cx="180253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>
            <a:extLst>
              <a:ext uri="{FF2B5EF4-FFF2-40B4-BE49-F238E27FC236}">
                <a16:creationId xmlns:a16="http://schemas.microsoft.com/office/drawing/2014/main" id="{D308752E-ED46-4E49-B2D3-2572580787B0}"/>
              </a:ext>
            </a:extLst>
          </p:cNvPr>
          <p:cNvCxnSpPr>
            <a:cxnSpLocks/>
          </p:cNvCxnSpPr>
          <p:nvPr/>
        </p:nvCxnSpPr>
        <p:spPr>
          <a:xfrm>
            <a:off x="3468745" y="3341356"/>
            <a:ext cx="493589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矩形 13">
            <a:extLst>
              <a:ext uri="{FF2B5EF4-FFF2-40B4-BE49-F238E27FC236}">
                <a16:creationId xmlns:a16="http://schemas.microsoft.com/office/drawing/2014/main" id="{15A4655E-3903-4032-A8D9-596E5480B697}"/>
              </a:ext>
            </a:extLst>
          </p:cNvPr>
          <p:cNvSpPr/>
          <p:nvPr/>
        </p:nvSpPr>
        <p:spPr>
          <a:xfrm>
            <a:off x="8702140" y="4040479"/>
            <a:ext cx="415498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实</a:t>
            </a:r>
            <a:endParaRPr lang="en-US" altLang="zh-CN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现</a:t>
            </a:r>
            <a:endParaRPr lang="en-US" altLang="zh-CN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功</a:t>
            </a:r>
            <a:endParaRPr lang="en-US" altLang="zh-CN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能</a:t>
            </a:r>
          </a:p>
        </p:txBody>
      </p:sp>
      <p:sp>
        <p:nvSpPr>
          <p:cNvPr id="22" name="等腰三角形 21">
            <a:extLst>
              <a:ext uri="{FF2B5EF4-FFF2-40B4-BE49-F238E27FC236}">
                <a16:creationId xmlns:a16="http://schemas.microsoft.com/office/drawing/2014/main" id="{AAC3592F-C71B-43EC-8A90-4FD8B13D2C74}"/>
              </a:ext>
            </a:extLst>
          </p:cNvPr>
          <p:cNvSpPr/>
          <p:nvPr/>
        </p:nvSpPr>
        <p:spPr>
          <a:xfrm rot="5400000">
            <a:off x="2778274" y="3665910"/>
            <a:ext cx="354565" cy="205268"/>
          </a:xfrm>
          <a:prstGeom prst="triangle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等腰三角形 23">
            <a:extLst>
              <a:ext uri="{FF2B5EF4-FFF2-40B4-BE49-F238E27FC236}">
                <a16:creationId xmlns:a16="http://schemas.microsoft.com/office/drawing/2014/main" id="{FBB3C5E3-B91A-41D3-A31A-88152584D1CB}"/>
              </a:ext>
            </a:extLst>
          </p:cNvPr>
          <p:cNvSpPr/>
          <p:nvPr/>
        </p:nvSpPr>
        <p:spPr>
          <a:xfrm rot="5400000">
            <a:off x="2778266" y="4324404"/>
            <a:ext cx="354565" cy="205268"/>
          </a:xfrm>
          <a:prstGeom prst="triangle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等腰三角形 24">
            <a:extLst>
              <a:ext uri="{FF2B5EF4-FFF2-40B4-BE49-F238E27FC236}">
                <a16:creationId xmlns:a16="http://schemas.microsoft.com/office/drawing/2014/main" id="{C309BAC4-3737-40DA-9067-141B454191D0}"/>
              </a:ext>
            </a:extLst>
          </p:cNvPr>
          <p:cNvSpPr/>
          <p:nvPr/>
        </p:nvSpPr>
        <p:spPr>
          <a:xfrm rot="5400000">
            <a:off x="2778265" y="4984819"/>
            <a:ext cx="354565" cy="205268"/>
          </a:xfrm>
          <a:prstGeom prst="triangle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9" name="直接连接符 28">
            <a:extLst>
              <a:ext uri="{FF2B5EF4-FFF2-40B4-BE49-F238E27FC236}">
                <a16:creationId xmlns:a16="http://schemas.microsoft.com/office/drawing/2014/main" id="{38526CAF-4B30-4BA8-A1C3-A045391FC5FB}"/>
              </a:ext>
            </a:extLst>
          </p:cNvPr>
          <p:cNvCxnSpPr>
            <a:cxnSpLocks/>
          </p:cNvCxnSpPr>
          <p:nvPr/>
        </p:nvCxnSpPr>
        <p:spPr>
          <a:xfrm>
            <a:off x="1139188" y="4089603"/>
            <a:ext cx="7287208" cy="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2" name="直接连接符 31">
            <a:extLst>
              <a:ext uri="{FF2B5EF4-FFF2-40B4-BE49-F238E27FC236}">
                <a16:creationId xmlns:a16="http://schemas.microsoft.com/office/drawing/2014/main" id="{ACF3998F-44A8-4477-9605-4E547DD7F41B}"/>
              </a:ext>
            </a:extLst>
          </p:cNvPr>
          <p:cNvCxnSpPr>
            <a:cxnSpLocks/>
          </p:cNvCxnSpPr>
          <p:nvPr/>
        </p:nvCxnSpPr>
        <p:spPr>
          <a:xfrm>
            <a:off x="1139188" y="4744058"/>
            <a:ext cx="7287208" cy="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3" name="直接连接符 32">
            <a:extLst>
              <a:ext uri="{FF2B5EF4-FFF2-40B4-BE49-F238E27FC236}">
                <a16:creationId xmlns:a16="http://schemas.microsoft.com/office/drawing/2014/main" id="{77CD574B-FDC2-445D-9CD2-3B0046C03B9A}"/>
              </a:ext>
            </a:extLst>
          </p:cNvPr>
          <p:cNvCxnSpPr>
            <a:cxnSpLocks/>
          </p:cNvCxnSpPr>
          <p:nvPr/>
        </p:nvCxnSpPr>
        <p:spPr>
          <a:xfrm>
            <a:off x="1125898" y="5386410"/>
            <a:ext cx="7287208" cy="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42" name="直接箭头连接符 41">
            <a:extLst>
              <a:ext uri="{FF2B5EF4-FFF2-40B4-BE49-F238E27FC236}">
                <a16:creationId xmlns:a16="http://schemas.microsoft.com/office/drawing/2014/main" id="{D8647C5F-FC56-41EB-8C9F-9899306B59A6}"/>
              </a:ext>
            </a:extLst>
          </p:cNvPr>
          <p:cNvCxnSpPr/>
          <p:nvPr/>
        </p:nvCxnSpPr>
        <p:spPr>
          <a:xfrm>
            <a:off x="10228341" y="2920482"/>
            <a:ext cx="0" cy="3237722"/>
          </a:xfrm>
          <a:prstGeom prst="straightConnector1">
            <a:avLst/>
          </a:prstGeom>
          <a:ln w="31750" cap="rnd">
            <a:solidFill>
              <a:schemeClr val="accent1">
                <a:lumMod val="60000"/>
                <a:lumOff val="40000"/>
              </a:schemeClr>
            </a:solidFill>
            <a:round/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矩形: 对角圆角 35">
            <a:extLst>
              <a:ext uri="{FF2B5EF4-FFF2-40B4-BE49-F238E27FC236}">
                <a16:creationId xmlns:a16="http://schemas.microsoft.com/office/drawing/2014/main" id="{3206602F-DC1D-4A9D-AED3-3903F2EE6351}"/>
              </a:ext>
            </a:extLst>
          </p:cNvPr>
          <p:cNvSpPr/>
          <p:nvPr/>
        </p:nvSpPr>
        <p:spPr>
          <a:xfrm>
            <a:off x="9448803" y="3241256"/>
            <a:ext cx="1567543" cy="375487"/>
          </a:xfrm>
          <a:prstGeom prst="round2Diag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标准化产品生产</a:t>
            </a:r>
            <a:endParaRPr lang="en-US" altLang="zh-CN" sz="14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7" name="矩形: 对角圆角 36">
            <a:extLst>
              <a:ext uri="{FF2B5EF4-FFF2-40B4-BE49-F238E27FC236}">
                <a16:creationId xmlns:a16="http://schemas.microsoft.com/office/drawing/2014/main" id="{469626A8-3AC6-4806-AD2A-3A8FB9BC24D6}"/>
              </a:ext>
            </a:extLst>
          </p:cNvPr>
          <p:cNvSpPr/>
          <p:nvPr/>
        </p:nvSpPr>
        <p:spPr>
          <a:xfrm>
            <a:off x="9444570" y="3811417"/>
            <a:ext cx="1567543" cy="375487"/>
          </a:xfrm>
          <a:prstGeom prst="round2Diag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零代码开发</a:t>
            </a:r>
            <a:endParaRPr lang="en-US" altLang="zh-CN" sz="14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" name="矩形: 对角圆角 37">
            <a:extLst>
              <a:ext uri="{FF2B5EF4-FFF2-40B4-BE49-F238E27FC236}">
                <a16:creationId xmlns:a16="http://schemas.microsoft.com/office/drawing/2014/main" id="{340DCAD5-644C-4156-AE51-1129595CB2C7}"/>
              </a:ext>
            </a:extLst>
          </p:cNvPr>
          <p:cNvSpPr/>
          <p:nvPr/>
        </p:nvSpPr>
        <p:spPr>
          <a:xfrm>
            <a:off x="9444571" y="4384831"/>
            <a:ext cx="1567543" cy="375487"/>
          </a:xfrm>
          <a:prstGeom prst="round2Diag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满足定制化需求</a:t>
            </a:r>
            <a:endParaRPr lang="en-US" altLang="zh-CN" sz="14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9" name="矩形: 对角圆角 38">
            <a:extLst>
              <a:ext uri="{FF2B5EF4-FFF2-40B4-BE49-F238E27FC236}">
                <a16:creationId xmlns:a16="http://schemas.microsoft.com/office/drawing/2014/main" id="{8A9A7CAC-BFF1-4A31-83B5-6EA2BA76EE46}"/>
              </a:ext>
            </a:extLst>
          </p:cNvPr>
          <p:cNvSpPr/>
          <p:nvPr/>
        </p:nvSpPr>
        <p:spPr>
          <a:xfrm>
            <a:off x="9444571" y="4954992"/>
            <a:ext cx="1567543" cy="375487"/>
          </a:xfrm>
          <a:prstGeom prst="round2Diag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低成本运维</a:t>
            </a:r>
            <a:endParaRPr lang="en-US" altLang="zh-CN" sz="14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" name="矩形: 对角圆角 39">
            <a:extLst>
              <a:ext uri="{FF2B5EF4-FFF2-40B4-BE49-F238E27FC236}">
                <a16:creationId xmlns:a16="http://schemas.microsoft.com/office/drawing/2014/main" id="{FE9DB463-7946-4C94-92F7-1AE9D62CE4E0}"/>
              </a:ext>
            </a:extLst>
          </p:cNvPr>
          <p:cNvSpPr/>
          <p:nvPr/>
        </p:nvSpPr>
        <p:spPr>
          <a:xfrm>
            <a:off x="9444570" y="5525153"/>
            <a:ext cx="1567543" cy="375487"/>
          </a:xfrm>
          <a:prstGeom prst="round2Diag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低门槛应用</a:t>
            </a:r>
            <a:endParaRPr lang="en-US" altLang="zh-CN" sz="14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等腰三角形 25">
            <a:extLst>
              <a:ext uri="{FF2B5EF4-FFF2-40B4-BE49-F238E27FC236}">
                <a16:creationId xmlns:a16="http://schemas.microsoft.com/office/drawing/2014/main" id="{0491A236-5A8C-446E-B1B5-CA40174CB9F7}"/>
              </a:ext>
            </a:extLst>
          </p:cNvPr>
          <p:cNvSpPr/>
          <p:nvPr/>
        </p:nvSpPr>
        <p:spPr>
          <a:xfrm rot="5400000">
            <a:off x="2778264" y="5638261"/>
            <a:ext cx="354565" cy="205268"/>
          </a:xfrm>
          <a:prstGeom prst="triangle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7" name="直接连接符 26">
            <a:extLst>
              <a:ext uri="{FF2B5EF4-FFF2-40B4-BE49-F238E27FC236}">
                <a16:creationId xmlns:a16="http://schemas.microsoft.com/office/drawing/2014/main" id="{EC77E1EC-4542-433A-8001-87B4A284B2A6}"/>
              </a:ext>
            </a:extLst>
          </p:cNvPr>
          <p:cNvCxnSpPr>
            <a:cxnSpLocks/>
          </p:cNvCxnSpPr>
          <p:nvPr/>
        </p:nvCxnSpPr>
        <p:spPr>
          <a:xfrm>
            <a:off x="1139188" y="6065355"/>
            <a:ext cx="7287208" cy="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48746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FC6F7E0-815D-4981-A574-B8C8D4B3D5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966" y="475506"/>
            <a:ext cx="7534013" cy="547182"/>
          </a:xfrm>
        </p:spPr>
        <p:txBody>
          <a:bodyPr>
            <a:normAutofit/>
          </a:bodyPr>
          <a:lstStyle/>
          <a:p>
            <a:r>
              <a:rPr lang="zh-CN" altLang="en-US" sz="2400" b="1" dirty="0">
                <a:solidFill>
                  <a:schemeClr val="accent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海量真实对话样本，快速搭建交互场景</a:t>
            </a:r>
          </a:p>
        </p:txBody>
      </p:sp>
      <p:grpSp>
        <p:nvGrpSpPr>
          <p:cNvPr id="8" name="组合 7">
            <a:extLst>
              <a:ext uri="{FF2B5EF4-FFF2-40B4-BE49-F238E27FC236}">
                <a16:creationId xmlns:a16="http://schemas.microsoft.com/office/drawing/2014/main" id="{58485E82-7401-4242-A986-2CEA88FE47D5}"/>
              </a:ext>
            </a:extLst>
          </p:cNvPr>
          <p:cNvGrpSpPr/>
          <p:nvPr/>
        </p:nvGrpSpPr>
        <p:grpSpPr>
          <a:xfrm>
            <a:off x="517741" y="417915"/>
            <a:ext cx="11146452" cy="547182"/>
            <a:chOff x="517741" y="417915"/>
            <a:chExt cx="11146452" cy="547182"/>
          </a:xfrm>
        </p:grpSpPr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69920D39-613C-4933-9B9F-B843400DCCE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89407" y="417915"/>
              <a:ext cx="1974786" cy="509466"/>
            </a:xfrm>
            <a:prstGeom prst="rect">
              <a:avLst/>
            </a:prstGeom>
          </p:spPr>
        </p:pic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B03A7FC9-EF6A-4698-A597-3CE4F65373EE}"/>
                </a:ext>
              </a:extLst>
            </p:cNvPr>
            <p:cNvSpPr/>
            <p:nvPr/>
          </p:nvSpPr>
          <p:spPr>
            <a:xfrm>
              <a:off x="517741" y="533097"/>
              <a:ext cx="45719" cy="432000"/>
            </a:xfrm>
            <a:prstGeom prst="rect">
              <a:avLst/>
            </a:prstGeom>
            <a:solidFill>
              <a:schemeClr val="accent5"/>
            </a:solidFill>
            <a:ln>
              <a:solidFill>
                <a:schemeClr val="accent5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accent1"/>
                </a:solidFill>
              </a:endParaRPr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34773BAE-60F1-43A8-BB90-8CD1EBCE0823}"/>
                </a:ext>
              </a:extLst>
            </p:cNvPr>
            <p:cNvSpPr/>
            <p:nvPr/>
          </p:nvSpPr>
          <p:spPr>
            <a:xfrm flipH="1">
              <a:off x="599113" y="533097"/>
              <a:ext cx="7200" cy="432000"/>
            </a:xfrm>
            <a:prstGeom prst="rect">
              <a:avLst/>
            </a:prstGeom>
            <a:solidFill>
              <a:schemeClr val="accent5"/>
            </a:solidFill>
            <a:ln>
              <a:solidFill>
                <a:schemeClr val="accent5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accent1"/>
                </a:solidFill>
              </a:endParaRP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0D7C3237-8E43-4BE8-A6CD-C002AB3C9C61}"/>
              </a:ext>
            </a:extLst>
          </p:cNvPr>
          <p:cNvSpPr txBox="1"/>
          <p:nvPr/>
        </p:nvSpPr>
        <p:spPr>
          <a:xfrm>
            <a:off x="709459" y="1654361"/>
            <a:ext cx="3240000" cy="1059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zh-CN" altLang="en-US" sz="1600" b="1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场景样本一键克隆</a:t>
            </a:r>
            <a:endParaRPr lang="en-US" altLang="zh-CN" sz="1600" b="1" dirty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可在线一键克隆和下载，最新模板定时更新，无需从零搭建。</a:t>
            </a:r>
          </a:p>
        </p:txBody>
      </p:sp>
      <p:sp>
        <p:nvSpPr>
          <p:cNvPr id="11" name="TextBox 9">
            <a:extLst>
              <a:ext uri="{FF2B5EF4-FFF2-40B4-BE49-F238E27FC236}">
                <a16:creationId xmlns:a16="http://schemas.microsoft.com/office/drawing/2014/main" id="{B1B00D11-D045-4BB3-A5AC-1AD020623FD4}"/>
              </a:ext>
            </a:extLst>
          </p:cNvPr>
          <p:cNvSpPr txBox="1"/>
          <p:nvPr/>
        </p:nvSpPr>
        <p:spPr>
          <a:xfrm>
            <a:off x="7814144" y="1654358"/>
            <a:ext cx="3240000" cy="10112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  <a:spcAft>
                <a:spcPts val="600"/>
              </a:spcAft>
            </a:pPr>
            <a:r>
              <a:rPr lang="zh-CN" altLang="en-US" sz="1600" b="1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任意节点配置</a:t>
            </a:r>
            <a:endParaRPr lang="en-US" altLang="zh-CN" sz="1600" b="1" dirty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流程节点</a:t>
            </a:r>
            <a:r>
              <a:rPr lang="en-US" altLang="zh-CN" sz="1200" dirty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/</a:t>
            </a:r>
            <a:r>
              <a:rPr lang="zh-CN" altLang="en-US" sz="1200" dirty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离散节点</a:t>
            </a:r>
            <a:r>
              <a:rPr lang="en-US" altLang="zh-CN" sz="1200" dirty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/</a:t>
            </a:r>
            <a:r>
              <a:rPr lang="zh-CN" altLang="en-US" sz="1200" dirty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离散分支自由创建，操作便捷，话术编辑更直观，话术流转过程清晰。</a:t>
            </a:r>
          </a:p>
        </p:txBody>
      </p:sp>
      <p:sp>
        <p:nvSpPr>
          <p:cNvPr id="15" name="TextBox 9">
            <a:extLst>
              <a:ext uri="{FF2B5EF4-FFF2-40B4-BE49-F238E27FC236}">
                <a16:creationId xmlns:a16="http://schemas.microsoft.com/office/drawing/2014/main" id="{4AAF99F3-3896-4D37-B8D3-623B93F78270}"/>
              </a:ext>
            </a:extLst>
          </p:cNvPr>
          <p:cNvSpPr txBox="1"/>
          <p:nvPr/>
        </p:nvSpPr>
        <p:spPr>
          <a:xfrm>
            <a:off x="4261231" y="1654359"/>
            <a:ext cx="3241141" cy="10112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  <a:spcAft>
                <a:spcPts val="600"/>
              </a:spcAft>
            </a:pPr>
            <a:r>
              <a:rPr lang="zh-CN" altLang="en-US" sz="1600" b="1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拖拽式场景搭建</a:t>
            </a:r>
            <a:endParaRPr lang="en-US" altLang="zh-CN" sz="1600" b="1" dirty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零编码基础，拖拽式搭建，节点</a:t>
            </a:r>
            <a:r>
              <a:rPr lang="en-US" altLang="zh-CN" sz="1200" dirty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/</a:t>
            </a:r>
            <a:r>
              <a:rPr lang="zh-CN" altLang="en-US" sz="1200" dirty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脚本</a:t>
            </a:r>
            <a:r>
              <a:rPr lang="en-US" altLang="zh-CN" sz="1200" dirty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/</a:t>
            </a:r>
            <a:r>
              <a:rPr lang="zh-CN" altLang="en-US" sz="1200" dirty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意图</a:t>
            </a:r>
            <a:r>
              <a:rPr lang="en-US" altLang="zh-CN" sz="1200" dirty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/</a:t>
            </a:r>
            <a:r>
              <a:rPr lang="zh-CN" altLang="en-US" sz="1200" dirty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指令，任意串联，像搭积木一样设计场景话术。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2E0E5D43-3E9D-439C-A6A7-B25DD7E2987B}"/>
              </a:ext>
            </a:extLst>
          </p:cNvPr>
          <p:cNvSpPr/>
          <p:nvPr/>
        </p:nvSpPr>
        <p:spPr>
          <a:xfrm>
            <a:off x="1895243" y="4880473"/>
            <a:ext cx="169704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dirty="0">
                <a:solidFill>
                  <a:schemeClr val="accent5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120000000+</a:t>
            </a:r>
          </a:p>
          <a:p>
            <a:r>
              <a:rPr lang="zh-CN" altLang="en-US" sz="1600" dirty="0">
                <a:solidFill>
                  <a:schemeClr val="accent5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真实对话样本</a:t>
            </a:r>
            <a:endParaRPr lang="zh-CN" altLang="en-US" sz="1600" dirty="0">
              <a:solidFill>
                <a:schemeClr val="accent5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4067253F-B8BC-4B50-AB8C-C4C96E0BDCE8}"/>
              </a:ext>
            </a:extLst>
          </p:cNvPr>
          <p:cNvSpPr/>
          <p:nvPr/>
        </p:nvSpPr>
        <p:spPr>
          <a:xfrm>
            <a:off x="1895243" y="3149155"/>
            <a:ext cx="10054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 dirty="0">
                <a:solidFill>
                  <a:schemeClr val="accent5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100+</a:t>
            </a:r>
          </a:p>
          <a:p>
            <a:r>
              <a:rPr lang="zh-CN" altLang="en-US" sz="1600" dirty="0">
                <a:solidFill>
                  <a:schemeClr val="accent5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场景模板</a:t>
            </a:r>
            <a:endParaRPr lang="zh-CN" altLang="en-US" sz="16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B13BA784-A176-4185-AA0D-58B533E517B3}"/>
              </a:ext>
            </a:extLst>
          </p:cNvPr>
          <p:cNvSpPr/>
          <p:nvPr/>
        </p:nvSpPr>
        <p:spPr>
          <a:xfrm>
            <a:off x="1895243" y="4014814"/>
            <a:ext cx="10054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 dirty="0">
                <a:solidFill>
                  <a:schemeClr val="accent5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1000+</a:t>
            </a:r>
          </a:p>
          <a:p>
            <a:r>
              <a:rPr lang="zh-CN" altLang="en-US" sz="1600" dirty="0">
                <a:solidFill>
                  <a:schemeClr val="accent5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意图模板</a:t>
            </a:r>
            <a:endParaRPr lang="zh-CN" altLang="en-US" sz="1600" dirty="0">
              <a:solidFill>
                <a:schemeClr val="accent5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7" name="组合 16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>
            <a:extLst>
              <a:ext uri="{FF2B5EF4-FFF2-40B4-BE49-F238E27FC236}">
                <a16:creationId xmlns:a16="http://schemas.microsoft.com/office/drawing/2014/main" id="{CB4DCB19-68C6-4BC7-9339-E6BA1A748458}"/>
              </a:ext>
            </a:extLst>
          </p:cNvPr>
          <p:cNvGrpSpPr>
            <a:grpSpLocks noChangeAspect="1"/>
          </p:cNvGrpSpPr>
          <p:nvPr/>
        </p:nvGrpSpPr>
        <p:grpSpPr>
          <a:xfrm>
            <a:off x="4380980" y="3247940"/>
            <a:ext cx="2575241" cy="2185161"/>
            <a:chOff x="3184525" y="1001713"/>
            <a:chExt cx="5711825" cy="4846638"/>
          </a:xfrm>
        </p:grpSpPr>
        <p:sp>
          <p:nvSpPr>
            <p:cNvPr id="18" name="iṡ1îḑê">
              <a:extLst>
                <a:ext uri="{FF2B5EF4-FFF2-40B4-BE49-F238E27FC236}">
                  <a16:creationId xmlns:a16="http://schemas.microsoft.com/office/drawing/2014/main" id="{1334555B-AC21-4000-A4ED-9A500C37940A}"/>
                </a:ext>
              </a:extLst>
            </p:cNvPr>
            <p:cNvSpPr/>
            <p:nvPr/>
          </p:nvSpPr>
          <p:spPr bwMode="auto">
            <a:xfrm>
              <a:off x="6259513" y="1001713"/>
              <a:ext cx="2636837" cy="2630488"/>
            </a:xfrm>
            <a:custGeom>
              <a:avLst/>
              <a:gdLst>
                <a:gd name="T0" fmla="*/ 1221 w 1230"/>
                <a:gd name="T1" fmla="*/ 604 h 1229"/>
                <a:gd name="T2" fmla="*/ 1216 w 1230"/>
                <a:gd name="T3" fmla="*/ 597 h 1229"/>
                <a:gd name="T4" fmla="*/ 1053 w 1230"/>
                <a:gd name="T5" fmla="*/ 427 h 1229"/>
                <a:gd name="T6" fmla="*/ 1067 w 1230"/>
                <a:gd name="T7" fmla="*/ 386 h 1229"/>
                <a:gd name="T8" fmla="*/ 1136 w 1230"/>
                <a:gd name="T9" fmla="*/ 346 h 1229"/>
                <a:gd name="T10" fmla="*/ 1142 w 1230"/>
                <a:gd name="T11" fmla="*/ 111 h 1229"/>
                <a:gd name="T12" fmla="*/ 906 w 1230"/>
                <a:gd name="T13" fmla="*/ 106 h 1229"/>
                <a:gd name="T14" fmla="*/ 863 w 1230"/>
                <a:gd name="T15" fmla="*/ 173 h 1229"/>
                <a:gd name="T16" fmla="*/ 822 w 1230"/>
                <a:gd name="T17" fmla="*/ 185 h 1229"/>
                <a:gd name="T18" fmla="*/ 659 w 1230"/>
                <a:gd name="T19" fmla="*/ 15 h 1229"/>
                <a:gd name="T20" fmla="*/ 652 w 1230"/>
                <a:gd name="T21" fmla="*/ 10 h 1229"/>
                <a:gd name="T22" fmla="*/ 615 w 1230"/>
                <a:gd name="T23" fmla="*/ 10 h 1229"/>
                <a:gd name="T24" fmla="*/ 427 w 1230"/>
                <a:gd name="T25" fmla="*/ 191 h 1229"/>
                <a:gd name="T26" fmla="*/ 400 w 1230"/>
                <a:gd name="T27" fmla="*/ 172 h 1229"/>
                <a:gd name="T28" fmla="*/ 260 w 1230"/>
                <a:gd name="T29" fmla="*/ 54 h 1229"/>
                <a:gd name="T30" fmla="*/ 236 w 1230"/>
                <a:gd name="T31" fmla="*/ 54 h 1229"/>
                <a:gd name="T32" fmla="*/ 121 w 1230"/>
                <a:gd name="T33" fmla="*/ 338 h 1229"/>
                <a:gd name="T34" fmla="*/ 184 w 1230"/>
                <a:gd name="T35" fmla="*/ 379 h 1229"/>
                <a:gd name="T36" fmla="*/ 200 w 1230"/>
                <a:gd name="T37" fmla="*/ 408 h 1229"/>
                <a:gd name="T38" fmla="*/ 11 w 1230"/>
                <a:gd name="T39" fmla="*/ 590 h 1229"/>
                <a:gd name="T40" fmla="*/ 10 w 1230"/>
                <a:gd name="T41" fmla="*/ 628 h 1229"/>
                <a:gd name="T42" fmla="*/ 181 w 1230"/>
                <a:gd name="T43" fmla="*/ 806 h 1229"/>
                <a:gd name="T44" fmla="*/ 184 w 1230"/>
                <a:gd name="T45" fmla="*/ 808 h 1229"/>
                <a:gd name="T46" fmla="*/ 185 w 1230"/>
                <a:gd name="T47" fmla="*/ 809 h 1229"/>
                <a:gd name="T48" fmla="*/ 230 w 1230"/>
                <a:gd name="T49" fmla="*/ 796 h 1229"/>
                <a:gd name="T50" fmla="*/ 379 w 1230"/>
                <a:gd name="T51" fmla="*/ 665 h 1229"/>
                <a:gd name="T52" fmla="*/ 425 w 1230"/>
                <a:gd name="T53" fmla="*/ 668 h 1229"/>
                <a:gd name="T54" fmla="*/ 509 w 1230"/>
                <a:gd name="T55" fmla="*/ 716 h 1229"/>
                <a:gd name="T56" fmla="*/ 552 w 1230"/>
                <a:gd name="T57" fmla="*/ 801 h 1229"/>
                <a:gd name="T58" fmla="*/ 553 w 1230"/>
                <a:gd name="T59" fmla="*/ 848 h 1229"/>
                <a:gd name="T60" fmla="*/ 416 w 1230"/>
                <a:gd name="T61" fmla="*/ 990 h 1229"/>
                <a:gd name="T62" fmla="*/ 401 w 1230"/>
                <a:gd name="T63" fmla="*/ 1035 h 1229"/>
                <a:gd name="T64" fmla="*/ 402 w 1230"/>
                <a:gd name="T65" fmla="*/ 1036 h 1229"/>
                <a:gd name="T66" fmla="*/ 404 w 1230"/>
                <a:gd name="T67" fmla="*/ 1039 h 1229"/>
                <a:gd name="T68" fmla="*/ 574 w 1230"/>
                <a:gd name="T69" fmla="*/ 1218 h 1229"/>
                <a:gd name="T70" fmla="*/ 612 w 1230"/>
                <a:gd name="T71" fmla="*/ 1218 h 1229"/>
                <a:gd name="T72" fmla="*/ 802 w 1230"/>
                <a:gd name="T73" fmla="*/ 1038 h 1229"/>
                <a:gd name="T74" fmla="*/ 831 w 1230"/>
                <a:gd name="T75" fmla="*/ 1055 h 1229"/>
                <a:gd name="T76" fmla="*/ 868 w 1230"/>
                <a:gd name="T77" fmla="*/ 1120 h 1229"/>
                <a:gd name="T78" fmla="*/ 1157 w 1230"/>
                <a:gd name="T79" fmla="*/ 1018 h 1229"/>
                <a:gd name="T80" fmla="*/ 1158 w 1230"/>
                <a:gd name="T81" fmla="*/ 994 h 1229"/>
                <a:gd name="T82" fmla="*/ 1047 w 1230"/>
                <a:gd name="T83" fmla="*/ 848 h 1229"/>
                <a:gd name="T84" fmla="*/ 1030 w 1230"/>
                <a:gd name="T85" fmla="*/ 821 h 1229"/>
                <a:gd name="T86" fmla="*/ 1218 w 1230"/>
                <a:gd name="T87" fmla="*/ 641 h 1229"/>
                <a:gd name="T88" fmla="*/ 1221 w 1230"/>
                <a:gd name="T89" fmla="*/ 604 h 1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230" h="1229">
                  <a:moveTo>
                    <a:pt x="1221" y="604"/>
                  </a:moveTo>
                  <a:cubicBezTo>
                    <a:pt x="1216" y="597"/>
                    <a:pt x="1216" y="597"/>
                    <a:pt x="1216" y="597"/>
                  </a:cubicBezTo>
                  <a:cubicBezTo>
                    <a:pt x="1053" y="427"/>
                    <a:pt x="1053" y="427"/>
                    <a:pt x="1053" y="427"/>
                  </a:cubicBezTo>
                  <a:cubicBezTo>
                    <a:pt x="1043" y="413"/>
                    <a:pt x="1050" y="392"/>
                    <a:pt x="1067" y="386"/>
                  </a:cubicBezTo>
                  <a:cubicBezTo>
                    <a:pt x="1092" y="379"/>
                    <a:pt x="1115" y="366"/>
                    <a:pt x="1136" y="346"/>
                  </a:cubicBezTo>
                  <a:cubicBezTo>
                    <a:pt x="1204" y="282"/>
                    <a:pt x="1207" y="175"/>
                    <a:pt x="1142" y="111"/>
                  </a:cubicBezTo>
                  <a:cubicBezTo>
                    <a:pt x="1080" y="43"/>
                    <a:pt x="974" y="41"/>
                    <a:pt x="906" y="106"/>
                  </a:cubicBezTo>
                  <a:cubicBezTo>
                    <a:pt x="886" y="125"/>
                    <a:pt x="871" y="148"/>
                    <a:pt x="863" y="173"/>
                  </a:cubicBezTo>
                  <a:cubicBezTo>
                    <a:pt x="857" y="190"/>
                    <a:pt x="836" y="195"/>
                    <a:pt x="822" y="185"/>
                  </a:cubicBezTo>
                  <a:cubicBezTo>
                    <a:pt x="659" y="15"/>
                    <a:pt x="659" y="15"/>
                    <a:pt x="659" y="15"/>
                  </a:cubicBezTo>
                  <a:cubicBezTo>
                    <a:pt x="652" y="10"/>
                    <a:pt x="652" y="10"/>
                    <a:pt x="652" y="10"/>
                  </a:cubicBezTo>
                  <a:cubicBezTo>
                    <a:pt x="642" y="0"/>
                    <a:pt x="626" y="0"/>
                    <a:pt x="615" y="10"/>
                  </a:cubicBezTo>
                  <a:cubicBezTo>
                    <a:pt x="427" y="191"/>
                    <a:pt x="427" y="191"/>
                    <a:pt x="427" y="191"/>
                  </a:cubicBezTo>
                  <a:cubicBezTo>
                    <a:pt x="415" y="191"/>
                    <a:pt x="404" y="185"/>
                    <a:pt x="400" y="172"/>
                  </a:cubicBezTo>
                  <a:cubicBezTo>
                    <a:pt x="384" y="117"/>
                    <a:pt x="338" y="69"/>
                    <a:pt x="260" y="54"/>
                  </a:cubicBezTo>
                  <a:cubicBezTo>
                    <a:pt x="252" y="53"/>
                    <a:pt x="244" y="53"/>
                    <a:pt x="236" y="54"/>
                  </a:cubicBezTo>
                  <a:cubicBezTo>
                    <a:pt x="76" y="82"/>
                    <a:pt x="35" y="248"/>
                    <a:pt x="121" y="338"/>
                  </a:cubicBezTo>
                  <a:cubicBezTo>
                    <a:pt x="139" y="357"/>
                    <a:pt x="161" y="371"/>
                    <a:pt x="184" y="379"/>
                  </a:cubicBezTo>
                  <a:cubicBezTo>
                    <a:pt x="197" y="383"/>
                    <a:pt x="203" y="396"/>
                    <a:pt x="200" y="408"/>
                  </a:cubicBezTo>
                  <a:cubicBezTo>
                    <a:pt x="11" y="590"/>
                    <a:pt x="11" y="590"/>
                    <a:pt x="11" y="590"/>
                  </a:cubicBezTo>
                  <a:cubicBezTo>
                    <a:pt x="0" y="600"/>
                    <a:pt x="0" y="617"/>
                    <a:pt x="10" y="628"/>
                  </a:cubicBezTo>
                  <a:cubicBezTo>
                    <a:pt x="181" y="806"/>
                    <a:pt x="181" y="806"/>
                    <a:pt x="181" y="806"/>
                  </a:cubicBezTo>
                  <a:cubicBezTo>
                    <a:pt x="184" y="808"/>
                    <a:pt x="184" y="808"/>
                    <a:pt x="184" y="808"/>
                  </a:cubicBezTo>
                  <a:cubicBezTo>
                    <a:pt x="185" y="809"/>
                    <a:pt x="185" y="809"/>
                    <a:pt x="185" y="809"/>
                  </a:cubicBezTo>
                  <a:cubicBezTo>
                    <a:pt x="199" y="825"/>
                    <a:pt x="225" y="817"/>
                    <a:pt x="230" y="796"/>
                  </a:cubicBezTo>
                  <a:cubicBezTo>
                    <a:pt x="246" y="735"/>
                    <a:pt x="296" y="682"/>
                    <a:pt x="379" y="665"/>
                  </a:cubicBezTo>
                  <a:cubicBezTo>
                    <a:pt x="394" y="664"/>
                    <a:pt x="410" y="665"/>
                    <a:pt x="425" y="668"/>
                  </a:cubicBezTo>
                  <a:cubicBezTo>
                    <a:pt x="460" y="678"/>
                    <a:pt x="488" y="695"/>
                    <a:pt x="509" y="716"/>
                  </a:cubicBezTo>
                  <a:cubicBezTo>
                    <a:pt x="529" y="737"/>
                    <a:pt x="544" y="766"/>
                    <a:pt x="552" y="801"/>
                  </a:cubicBezTo>
                  <a:cubicBezTo>
                    <a:pt x="555" y="817"/>
                    <a:pt x="555" y="832"/>
                    <a:pt x="553" y="848"/>
                  </a:cubicBezTo>
                  <a:cubicBezTo>
                    <a:pt x="533" y="930"/>
                    <a:pt x="477" y="978"/>
                    <a:pt x="416" y="990"/>
                  </a:cubicBezTo>
                  <a:cubicBezTo>
                    <a:pt x="395" y="995"/>
                    <a:pt x="386" y="1020"/>
                    <a:pt x="401" y="1035"/>
                  </a:cubicBezTo>
                  <a:cubicBezTo>
                    <a:pt x="402" y="1036"/>
                    <a:pt x="402" y="1036"/>
                    <a:pt x="402" y="1036"/>
                  </a:cubicBezTo>
                  <a:cubicBezTo>
                    <a:pt x="404" y="1039"/>
                    <a:pt x="404" y="1039"/>
                    <a:pt x="404" y="1039"/>
                  </a:cubicBezTo>
                  <a:cubicBezTo>
                    <a:pt x="574" y="1218"/>
                    <a:pt x="574" y="1218"/>
                    <a:pt x="574" y="1218"/>
                  </a:cubicBezTo>
                  <a:cubicBezTo>
                    <a:pt x="584" y="1229"/>
                    <a:pt x="602" y="1229"/>
                    <a:pt x="612" y="1218"/>
                  </a:cubicBezTo>
                  <a:cubicBezTo>
                    <a:pt x="802" y="1038"/>
                    <a:pt x="802" y="1038"/>
                    <a:pt x="802" y="1038"/>
                  </a:cubicBezTo>
                  <a:cubicBezTo>
                    <a:pt x="814" y="1036"/>
                    <a:pt x="827" y="1042"/>
                    <a:pt x="831" y="1055"/>
                  </a:cubicBezTo>
                  <a:cubicBezTo>
                    <a:pt x="838" y="1079"/>
                    <a:pt x="850" y="1101"/>
                    <a:pt x="868" y="1120"/>
                  </a:cubicBezTo>
                  <a:cubicBezTo>
                    <a:pt x="955" y="1210"/>
                    <a:pt x="1122" y="1176"/>
                    <a:pt x="1157" y="1018"/>
                  </a:cubicBezTo>
                  <a:cubicBezTo>
                    <a:pt x="1159" y="1010"/>
                    <a:pt x="1160" y="1002"/>
                    <a:pt x="1158" y="994"/>
                  </a:cubicBezTo>
                  <a:cubicBezTo>
                    <a:pt x="1147" y="915"/>
                    <a:pt x="1101" y="867"/>
                    <a:pt x="1047" y="848"/>
                  </a:cubicBezTo>
                  <a:cubicBezTo>
                    <a:pt x="1034" y="844"/>
                    <a:pt x="1028" y="832"/>
                    <a:pt x="1030" y="821"/>
                  </a:cubicBezTo>
                  <a:cubicBezTo>
                    <a:pt x="1218" y="641"/>
                    <a:pt x="1218" y="641"/>
                    <a:pt x="1218" y="641"/>
                  </a:cubicBezTo>
                  <a:cubicBezTo>
                    <a:pt x="1229" y="631"/>
                    <a:pt x="1230" y="615"/>
                    <a:pt x="1221" y="604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r>
                <a:rPr lang="zh-CN" altLang="en-US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   指令</a:t>
              </a:r>
              <a:endParaRPr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" name="íṩḷïḋé">
              <a:extLst>
                <a:ext uri="{FF2B5EF4-FFF2-40B4-BE49-F238E27FC236}">
                  <a16:creationId xmlns:a16="http://schemas.microsoft.com/office/drawing/2014/main" id="{68175EB0-3387-447B-9FEB-FCFB33063DB0}"/>
                </a:ext>
              </a:extLst>
            </p:cNvPr>
            <p:cNvSpPr/>
            <p:nvPr/>
          </p:nvSpPr>
          <p:spPr bwMode="auto">
            <a:xfrm>
              <a:off x="5246688" y="3324226"/>
              <a:ext cx="3067050" cy="2524125"/>
            </a:xfrm>
            <a:custGeom>
              <a:avLst/>
              <a:gdLst>
                <a:gd name="T0" fmla="*/ 829 w 1431"/>
                <a:gd name="T1" fmla="*/ 1177 h 1179"/>
                <a:gd name="T2" fmla="*/ 831 w 1431"/>
                <a:gd name="T3" fmla="*/ 1177 h 1179"/>
                <a:gd name="T4" fmla="*/ 835 w 1431"/>
                <a:gd name="T5" fmla="*/ 1178 h 1179"/>
                <a:gd name="T6" fmla="*/ 1082 w 1431"/>
                <a:gd name="T7" fmla="*/ 1179 h 1179"/>
                <a:gd name="T8" fmla="*/ 1108 w 1431"/>
                <a:gd name="T9" fmla="*/ 1151 h 1179"/>
                <a:gd name="T10" fmla="*/ 1109 w 1431"/>
                <a:gd name="T11" fmla="*/ 889 h 1179"/>
                <a:gd name="T12" fmla="*/ 1142 w 1431"/>
                <a:gd name="T13" fmla="*/ 881 h 1179"/>
                <a:gd name="T14" fmla="*/ 1215 w 1431"/>
                <a:gd name="T15" fmla="*/ 899 h 1179"/>
                <a:gd name="T16" fmla="*/ 1341 w 1431"/>
                <a:gd name="T17" fmla="*/ 619 h 1179"/>
                <a:gd name="T18" fmla="*/ 1324 w 1431"/>
                <a:gd name="T19" fmla="*/ 602 h 1179"/>
                <a:gd name="T20" fmla="*/ 1142 w 1431"/>
                <a:gd name="T21" fmla="*/ 582 h 1179"/>
                <a:gd name="T22" fmla="*/ 1111 w 1431"/>
                <a:gd name="T23" fmla="*/ 575 h 1179"/>
                <a:gd name="T24" fmla="*/ 1112 w 1431"/>
                <a:gd name="T25" fmla="*/ 314 h 1179"/>
                <a:gd name="T26" fmla="*/ 1086 w 1431"/>
                <a:gd name="T27" fmla="*/ 287 h 1179"/>
                <a:gd name="T28" fmla="*/ 1078 w 1431"/>
                <a:gd name="T29" fmla="*/ 285 h 1179"/>
                <a:gd name="T30" fmla="*/ 843 w 1431"/>
                <a:gd name="T31" fmla="*/ 285 h 1179"/>
                <a:gd name="T32" fmla="*/ 823 w 1431"/>
                <a:gd name="T33" fmla="*/ 247 h 1179"/>
                <a:gd name="T34" fmla="*/ 842 w 1431"/>
                <a:gd name="T35" fmla="*/ 170 h 1179"/>
                <a:gd name="T36" fmla="*/ 676 w 1431"/>
                <a:gd name="T37" fmla="*/ 2 h 1179"/>
                <a:gd name="T38" fmla="*/ 509 w 1431"/>
                <a:gd name="T39" fmla="*/ 169 h 1179"/>
                <a:gd name="T40" fmla="*/ 528 w 1431"/>
                <a:gd name="T41" fmla="*/ 246 h 1179"/>
                <a:gd name="T42" fmla="*/ 508 w 1431"/>
                <a:gd name="T43" fmla="*/ 284 h 1179"/>
                <a:gd name="T44" fmla="*/ 273 w 1431"/>
                <a:gd name="T45" fmla="*/ 283 h 1179"/>
                <a:gd name="T46" fmla="*/ 264 w 1431"/>
                <a:gd name="T47" fmla="*/ 285 h 1179"/>
                <a:gd name="T48" fmla="*/ 242 w 1431"/>
                <a:gd name="T49" fmla="*/ 301 h 1179"/>
                <a:gd name="T50" fmla="*/ 244 w 1431"/>
                <a:gd name="T51" fmla="*/ 314 h 1179"/>
                <a:gd name="T52" fmla="*/ 243 w 1431"/>
                <a:gd name="T53" fmla="*/ 583 h 1179"/>
                <a:gd name="T54" fmla="*/ 229 w 1431"/>
                <a:gd name="T55" fmla="*/ 580 h 1179"/>
                <a:gd name="T56" fmla="*/ 207 w 1431"/>
                <a:gd name="T57" fmla="*/ 579 h 1179"/>
                <a:gd name="T58" fmla="*/ 203 w 1431"/>
                <a:gd name="T59" fmla="*/ 577 h 1179"/>
                <a:gd name="T60" fmla="*/ 178 w 1431"/>
                <a:gd name="T61" fmla="*/ 579 h 1179"/>
                <a:gd name="T62" fmla="*/ 176 w 1431"/>
                <a:gd name="T63" fmla="*/ 580 h 1179"/>
                <a:gd name="T64" fmla="*/ 174 w 1431"/>
                <a:gd name="T65" fmla="*/ 579 h 1179"/>
                <a:gd name="T66" fmla="*/ 148 w 1431"/>
                <a:gd name="T67" fmla="*/ 576 h 1179"/>
                <a:gd name="T68" fmla="*/ 1 w 1431"/>
                <a:gd name="T69" fmla="*/ 710 h 1179"/>
                <a:gd name="T70" fmla="*/ 0 w 1431"/>
                <a:gd name="T71" fmla="*/ 730 h 1179"/>
                <a:gd name="T72" fmla="*/ 22 w 1431"/>
                <a:gd name="T73" fmla="*/ 815 h 1179"/>
                <a:gd name="T74" fmla="*/ 33 w 1431"/>
                <a:gd name="T75" fmla="*/ 835 h 1179"/>
                <a:gd name="T76" fmla="*/ 47 w 1431"/>
                <a:gd name="T77" fmla="*/ 849 h 1179"/>
                <a:gd name="T78" fmla="*/ 147 w 1431"/>
                <a:gd name="T79" fmla="*/ 883 h 1179"/>
                <a:gd name="T80" fmla="*/ 172 w 1431"/>
                <a:gd name="T81" fmla="*/ 881 h 1179"/>
                <a:gd name="T82" fmla="*/ 174 w 1431"/>
                <a:gd name="T83" fmla="*/ 881 h 1179"/>
                <a:gd name="T84" fmla="*/ 177 w 1431"/>
                <a:gd name="T85" fmla="*/ 881 h 1179"/>
                <a:gd name="T86" fmla="*/ 194 w 1431"/>
                <a:gd name="T87" fmla="*/ 884 h 1179"/>
                <a:gd name="T88" fmla="*/ 206 w 1431"/>
                <a:gd name="T89" fmla="*/ 878 h 1179"/>
                <a:gd name="T90" fmla="*/ 231 w 1431"/>
                <a:gd name="T91" fmla="*/ 880 h 1179"/>
                <a:gd name="T92" fmla="*/ 243 w 1431"/>
                <a:gd name="T93" fmla="*/ 878 h 1179"/>
                <a:gd name="T94" fmla="*/ 243 w 1431"/>
                <a:gd name="T95" fmla="*/ 1151 h 1179"/>
                <a:gd name="T96" fmla="*/ 241 w 1431"/>
                <a:gd name="T97" fmla="*/ 1161 h 1179"/>
                <a:gd name="T98" fmla="*/ 265 w 1431"/>
                <a:gd name="T99" fmla="*/ 1177 h 1179"/>
                <a:gd name="T100" fmla="*/ 512 w 1431"/>
                <a:gd name="T101" fmla="*/ 1177 h 1179"/>
                <a:gd name="T102" fmla="*/ 516 w 1431"/>
                <a:gd name="T103" fmla="*/ 1176 h 1179"/>
                <a:gd name="T104" fmla="*/ 517 w 1431"/>
                <a:gd name="T105" fmla="*/ 1176 h 1179"/>
                <a:gd name="T106" fmla="*/ 539 w 1431"/>
                <a:gd name="T107" fmla="*/ 1134 h 1179"/>
                <a:gd name="T108" fmla="*/ 548 w 1431"/>
                <a:gd name="T109" fmla="*/ 937 h 1179"/>
                <a:gd name="T110" fmla="*/ 582 w 1431"/>
                <a:gd name="T111" fmla="*/ 905 h 1179"/>
                <a:gd name="T112" fmla="*/ 674 w 1431"/>
                <a:gd name="T113" fmla="*/ 878 h 1179"/>
                <a:gd name="T114" fmla="*/ 766 w 1431"/>
                <a:gd name="T115" fmla="*/ 906 h 1179"/>
                <a:gd name="T116" fmla="*/ 800 w 1431"/>
                <a:gd name="T117" fmla="*/ 937 h 1179"/>
                <a:gd name="T118" fmla="*/ 808 w 1431"/>
                <a:gd name="T119" fmla="*/ 1135 h 1179"/>
                <a:gd name="T120" fmla="*/ 829 w 1431"/>
                <a:gd name="T121" fmla="*/ 1177 h 1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431" h="1179">
                  <a:moveTo>
                    <a:pt x="829" y="1177"/>
                  </a:moveTo>
                  <a:cubicBezTo>
                    <a:pt x="831" y="1177"/>
                    <a:pt x="831" y="1177"/>
                    <a:pt x="831" y="1177"/>
                  </a:cubicBezTo>
                  <a:cubicBezTo>
                    <a:pt x="835" y="1178"/>
                    <a:pt x="835" y="1178"/>
                    <a:pt x="835" y="1178"/>
                  </a:cubicBezTo>
                  <a:cubicBezTo>
                    <a:pt x="1082" y="1179"/>
                    <a:pt x="1082" y="1179"/>
                    <a:pt x="1082" y="1179"/>
                  </a:cubicBezTo>
                  <a:cubicBezTo>
                    <a:pt x="1096" y="1179"/>
                    <a:pt x="1108" y="1166"/>
                    <a:pt x="1108" y="1151"/>
                  </a:cubicBezTo>
                  <a:cubicBezTo>
                    <a:pt x="1109" y="889"/>
                    <a:pt x="1109" y="889"/>
                    <a:pt x="1109" y="889"/>
                  </a:cubicBezTo>
                  <a:cubicBezTo>
                    <a:pt x="1117" y="879"/>
                    <a:pt x="1130" y="874"/>
                    <a:pt x="1142" y="881"/>
                  </a:cubicBezTo>
                  <a:cubicBezTo>
                    <a:pt x="1164" y="892"/>
                    <a:pt x="1188" y="899"/>
                    <a:pt x="1215" y="899"/>
                  </a:cubicBezTo>
                  <a:cubicBezTo>
                    <a:pt x="1339" y="899"/>
                    <a:pt x="1431" y="755"/>
                    <a:pt x="1341" y="619"/>
                  </a:cubicBezTo>
                  <a:cubicBezTo>
                    <a:pt x="1337" y="613"/>
                    <a:pt x="1331" y="607"/>
                    <a:pt x="1324" y="602"/>
                  </a:cubicBezTo>
                  <a:cubicBezTo>
                    <a:pt x="1260" y="556"/>
                    <a:pt x="1193" y="555"/>
                    <a:pt x="1142" y="582"/>
                  </a:cubicBezTo>
                  <a:cubicBezTo>
                    <a:pt x="1131" y="588"/>
                    <a:pt x="1118" y="584"/>
                    <a:pt x="1111" y="575"/>
                  </a:cubicBezTo>
                  <a:cubicBezTo>
                    <a:pt x="1112" y="314"/>
                    <a:pt x="1112" y="314"/>
                    <a:pt x="1112" y="314"/>
                  </a:cubicBezTo>
                  <a:cubicBezTo>
                    <a:pt x="1112" y="300"/>
                    <a:pt x="1101" y="288"/>
                    <a:pt x="1086" y="287"/>
                  </a:cubicBezTo>
                  <a:cubicBezTo>
                    <a:pt x="1078" y="285"/>
                    <a:pt x="1078" y="285"/>
                    <a:pt x="1078" y="285"/>
                  </a:cubicBezTo>
                  <a:cubicBezTo>
                    <a:pt x="843" y="285"/>
                    <a:pt x="843" y="285"/>
                    <a:pt x="843" y="285"/>
                  </a:cubicBezTo>
                  <a:cubicBezTo>
                    <a:pt x="826" y="282"/>
                    <a:pt x="815" y="263"/>
                    <a:pt x="823" y="247"/>
                  </a:cubicBezTo>
                  <a:cubicBezTo>
                    <a:pt x="835" y="224"/>
                    <a:pt x="842" y="198"/>
                    <a:pt x="842" y="170"/>
                  </a:cubicBezTo>
                  <a:cubicBezTo>
                    <a:pt x="842" y="76"/>
                    <a:pt x="768" y="0"/>
                    <a:pt x="676" y="2"/>
                  </a:cubicBezTo>
                  <a:cubicBezTo>
                    <a:pt x="585" y="0"/>
                    <a:pt x="510" y="75"/>
                    <a:pt x="509" y="169"/>
                  </a:cubicBezTo>
                  <a:cubicBezTo>
                    <a:pt x="509" y="197"/>
                    <a:pt x="516" y="223"/>
                    <a:pt x="528" y="246"/>
                  </a:cubicBezTo>
                  <a:cubicBezTo>
                    <a:pt x="536" y="262"/>
                    <a:pt x="525" y="282"/>
                    <a:pt x="508" y="284"/>
                  </a:cubicBezTo>
                  <a:cubicBezTo>
                    <a:pt x="273" y="283"/>
                    <a:pt x="273" y="283"/>
                    <a:pt x="273" y="283"/>
                  </a:cubicBezTo>
                  <a:cubicBezTo>
                    <a:pt x="264" y="285"/>
                    <a:pt x="264" y="285"/>
                    <a:pt x="264" y="285"/>
                  </a:cubicBezTo>
                  <a:cubicBezTo>
                    <a:pt x="254" y="285"/>
                    <a:pt x="246" y="292"/>
                    <a:pt x="242" y="301"/>
                  </a:cubicBezTo>
                  <a:cubicBezTo>
                    <a:pt x="243" y="305"/>
                    <a:pt x="244" y="309"/>
                    <a:pt x="244" y="314"/>
                  </a:cubicBezTo>
                  <a:cubicBezTo>
                    <a:pt x="243" y="583"/>
                    <a:pt x="243" y="583"/>
                    <a:pt x="243" y="583"/>
                  </a:cubicBezTo>
                  <a:cubicBezTo>
                    <a:pt x="229" y="580"/>
                    <a:pt x="229" y="580"/>
                    <a:pt x="229" y="580"/>
                  </a:cubicBezTo>
                  <a:cubicBezTo>
                    <a:pt x="222" y="583"/>
                    <a:pt x="214" y="583"/>
                    <a:pt x="207" y="579"/>
                  </a:cubicBezTo>
                  <a:cubicBezTo>
                    <a:pt x="203" y="577"/>
                    <a:pt x="203" y="577"/>
                    <a:pt x="203" y="577"/>
                  </a:cubicBezTo>
                  <a:cubicBezTo>
                    <a:pt x="195" y="578"/>
                    <a:pt x="186" y="578"/>
                    <a:pt x="178" y="579"/>
                  </a:cubicBezTo>
                  <a:cubicBezTo>
                    <a:pt x="176" y="580"/>
                    <a:pt x="176" y="580"/>
                    <a:pt x="176" y="580"/>
                  </a:cubicBezTo>
                  <a:cubicBezTo>
                    <a:pt x="174" y="579"/>
                    <a:pt x="174" y="579"/>
                    <a:pt x="174" y="579"/>
                  </a:cubicBezTo>
                  <a:cubicBezTo>
                    <a:pt x="164" y="578"/>
                    <a:pt x="156" y="576"/>
                    <a:pt x="148" y="576"/>
                  </a:cubicBezTo>
                  <a:cubicBezTo>
                    <a:pt x="73" y="576"/>
                    <a:pt x="10" y="634"/>
                    <a:pt x="1" y="710"/>
                  </a:cubicBezTo>
                  <a:cubicBezTo>
                    <a:pt x="0" y="717"/>
                    <a:pt x="0" y="723"/>
                    <a:pt x="0" y="730"/>
                  </a:cubicBezTo>
                  <a:cubicBezTo>
                    <a:pt x="0" y="757"/>
                    <a:pt x="7" y="786"/>
                    <a:pt x="22" y="815"/>
                  </a:cubicBezTo>
                  <a:cubicBezTo>
                    <a:pt x="26" y="822"/>
                    <a:pt x="29" y="828"/>
                    <a:pt x="33" y="835"/>
                  </a:cubicBezTo>
                  <a:cubicBezTo>
                    <a:pt x="37" y="840"/>
                    <a:pt x="42" y="845"/>
                    <a:pt x="47" y="849"/>
                  </a:cubicBezTo>
                  <a:cubicBezTo>
                    <a:pt x="82" y="873"/>
                    <a:pt x="116" y="883"/>
                    <a:pt x="147" y="883"/>
                  </a:cubicBezTo>
                  <a:cubicBezTo>
                    <a:pt x="156" y="883"/>
                    <a:pt x="164" y="882"/>
                    <a:pt x="172" y="881"/>
                  </a:cubicBezTo>
                  <a:cubicBezTo>
                    <a:pt x="174" y="881"/>
                    <a:pt x="174" y="881"/>
                    <a:pt x="174" y="881"/>
                  </a:cubicBezTo>
                  <a:cubicBezTo>
                    <a:pt x="177" y="881"/>
                    <a:pt x="177" y="881"/>
                    <a:pt x="177" y="881"/>
                  </a:cubicBezTo>
                  <a:cubicBezTo>
                    <a:pt x="183" y="882"/>
                    <a:pt x="189" y="883"/>
                    <a:pt x="194" y="884"/>
                  </a:cubicBezTo>
                  <a:cubicBezTo>
                    <a:pt x="198" y="882"/>
                    <a:pt x="202" y="880"/>
                    <a:pt x="206" y="878"/>
                  </a:cubicBezTo>
                  <a:cubicBezTo>
                    <a:pt x="215" y="874"/>
                    <a:pt x="224" y="875"/>
                    <a:pt x="231" y="880"/>
                  </a:cubicBezTo>
                  <a:cubicBezTo>
                    <a:pt x="243" y="878"/>
                    <a:pt x="243" y="878"/>
                    <a:pt x="243" y="878"/>
                  </a:cubicBezTo>
                  <a:cubicBezTo>
                    <a:pt x="243" y="1151"/>
                    <a:pt x="243" y="1151"/>
                    <a:pt x="243" y="1151"/>
                  </a:cubicBezTo>
                  <a:cubicBezTo>
                    <a:pt x="243" y="1154"/>
                    <a:pt x="242" y="1158"/>
                    <a:pt x="241" y="1161"/>
                  </a:cubicBezTo>
                  <a:cubicBezTo>
                    <a:pt x="245" y="1170"/>
                    <a:pt x="254" y="1177"/>
                    <a:pt x="265" y="1177"/>
                  </a:cubicBezTo>
                  <a:cubicBezTo>
                    <a:pt x="512" y="1177"/>
                    <a:pt x="512" y="1177"/>
                    <a:pt x="512" y="1177"/>
                  </a:cubicBezTo>
                  <a:cubicBezTo>
                    <a:pt x="516" y="1176"/>
                    <a:pt x="516" y="1176"/>
                    <a:pt x="516" y="1176"/>
                  </a:cubicBezTo>
                  <a:cubicBezTo>
                    <a:pt x="517" y="1176"/>
                    <a:pt x="517" y="1176"/>
                    <a:pt x="517" y="1176"/>
                  </a:cubicBezTo>
                  <a:cubicBezTo>
                    <a:pt x="538" y="1176"/>
                    <a:pt x="550" y="1152"/>
                    <a:pt x="539" y="1134"/>
                  </a:cubicBezTo>
                  <a:cubicBezTo>
                    <a:pt x="506" y="1081"/>
                    <a:pt x="502" y="1008"/>
                    <a:pt x="548" y="937"/>
                  </a:cubicBezTo>
                  <a:cubicBezTo>
                    <a:pt x="558" y="924"/>
                    <a:pt x="569" y="914"/>
                    <a:pt x="582" y="905"/>
                  </a:cubicBezTo>
                  <a:cubicBezTo>
                    <a:pt x="613" y="886"/>
                    <a:pt x="644" y="878"/>
                    <a:pt x="674" y="878"/>
                  </a:cubicBezTo>
                  <a:cubicBezTo>
                    <a:pt x="703" y="878"/>
                    <a:pt x="735" y="887"/>
                    <a:pt x="766" y="906"/>
                  </a:cubicBezTo>
                  <a:cubicBezTo>
                    <a:pt x="779" y="914"/>
                    <a:pt x="790" y="925"/>
                    <a:pt x="800" y="937"/>
                  </a:cubicBezTo>
                  <a:cubicBezTo>
                    <a:pt x="846" y="1009"/>
                    <a:pt x="841" y="1082"/>
                    <a:pt x="808" y="1135"/>
                  </a:cubicBezTo>
                  <a:cubicBezTo>
                    <a:pt x="797" y="1153"/>
                    <a:pt x="808" y="1177"/>
                    <a:pt x="829" y="117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r>
                <a:rPr lang="zh-CN" altLang="en-US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意图</a:t>
              </a:r>
              <a:endParaRPr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0" name="iṣḻíďe">
              <a:extLst>
                <a:ext uri="{FF2B5EF4-FFF2-40B4-BE49-F238E27FC236}">
                  <a16:creationId xmlns:a16="http://schemas.microsoft.com/office/drawing/2014/main" id="{9566727F-2771-45C4-9AC4-0A30C2B7F55F}"/>
                </a:ext>
              </a:extLst>
            </p:cNvPr>
            <p:cNvSpPr/>
            <p:nvPr/>
          </p:nvSpPr>
          <p:spPr bwMode="auto">
            <a:xfrm>
              <a:off x="3184525" y="1444626"/>
              <a:ext cx="3244850" cy="2481264"/>
            </a:xfrm>
            <a:custGeom>
              <a:avLst/>
              <a:gdLst>
                <a:gd name="T0" fmla="*/ 917 w 1514"/>
                <a:gd name="T1" fmla="*/ 1129 h 1159"/>
                <a:gd name="T2" fmla="*/ 916 w 1514"/>
                <a:gd name="T3" fmla="*/ 1130 h 1159"/>
                <a:gd name="T4" fmla="*/ 916 w 1514"/>
                <a:gd name="T5" fmla="*/ 1131 h 1159"/>
                <a:gd name="T6" fmla="*/ 915 w 1514"/>
                <a:gd name="T7" fmla="*/ 1137 h 1159"/>
                <a:gd name="T8" fmla="*/ 925 w 1514"/>
                <a:gd name="T9" fmla="*/ 1150 h 1159"/>
                <a:gd name="T10" fmla="*/ 1159 w 1514"/>
                <a:gd name="T11" fmla="*/ 1149 h 1159"/>
                <a:gd name="T12" fmla="*/ 1168 w 1514"/>
                <a:gd name="T13" fmla="*/ 1151 h 1159"/>
                <a:gd name="T14" fmla="*/ 1168 w 1514"/>
                <a:gd name="T15" fmla="*/ 1151 h 1159"/>
                <a:gd name="T16" fmla="*/ 1189 w 1514"/>
                <a:gd name="T17" fmla="*/ 1159 h 1159"/>
                <a:gd name="T18" fmla="*/ 1191 w 1514"/>
                <a:gd name="T19" fmla="*/ 1152 h 1159"/>
                <a:gd name="T20" fmla="*/ 1192 w 1514"/>
                <a:gd name="T21" fmla="*/ 889 h 1159"/>
                <a:gd name="T22" fmla="*/ 1224 w 1514"/>
                <a:gd name="T23" fmla="*/ 881 h 1159"/>
                <a:gd name="T24" fmla="*/ 1297 w 1514"/>
                <a:gd name="T25" fmla="*/ 899 h 1159"/>
                <a:gd name="T26" fmla="*/ 1424 w 1514"/>
                <a:gd name="T27" fmla="*/ 620 h 1159"/>
                <a:gd name="T28" fmla="*/ 1407 w 1514"/>
                <a:gd name="T29" fmla="*/ 602 h 1159"/>
                <a:gd name="T30" fmla="*/ 1225 w 1514"/>
                <a:gd name="T31" fmla="*/ 582 h 1159"/>
                <a:gd name="T32" fmla="*/ 1193 w 1514"/>
                <a:gd name="T33" fmla="*/ 575 h 1159"/>
                <a:gd name="T34" fmla="*/ 1195 w 1514"/>
                <a:gd name="T35" fmla="*/ 314 h 1159"/>
                <a:gd name="T36" fmla="*/ 1169 w 1514"/>
                <a:gd name="T37" fmla="*/ 287 h 1159"/>
                <a:gd name="T38" fmla="*/ 1161 w 1514"/>
                <a:gd name="T39" fmla="*/ 286 h 1159"/>
                <a:gd name="T40" fmla="*/ 926 w 1514"/>
                <a:gd name="T41" fmla="*/ 285 h 1159"/>
                <a:gd name="T42" fmla="*/ 906 w 1514"/>
                <a:gd name="T43" fmla="*/ 247 h 1159"/>
                <a:gd name="T44" fmla="*/ 925 w 1514"/>
                <a:gd name="T45" fmla="*/ 170 h 1159"/>
                <a:gd name="T46" fmla="*/ 759 w 1514"/>
                <a:gd name="T47" fmla="*/ 2 h 1159"/>
                <a:gd name="T48" fmla="*/ 592 w 1514"/>
                <a:gd name="T49" fmla="*/ 169 h 1159"/>
                <a:gd name="T50" fmla="*/ 610 w 1514"/>
                <a:gd name="T51" fmla="*/ 246 h 1159"/>
                <a:gd name="T52" fmla="*/ 591 w 1514"/>
                <a:gd name="T53" fmla="*/ 285 h 1159"/>
                <a:gd name="T54" fmla="*/ 356 w 1514"/>
                <a:gd name="T55" fmla="*/ 284 h 1159"/>
                <a:gd name="T56" fmla="*/ 347 w 1514"/>
                <a:gd name="T57" fmla="*/ 285 h 1159"/>
                <a:gd name="T58" fmla="*/ 322 w 1514"/>
                <a:gd name="T59" fmla="*/ 312 h 1159"/>
                <a:gd name="T60" fmla="*/ 321 w 1514"/>
                <a:gd name="T61" fmla="*/ 573 h 1159"/>
                <a:gd name="T62" fmla="*/ 290 w 1514"/>
                <a:gd name="T63" fmla="*/ 580 h 1159"/>
                <a:gd name="T64" fmla="*/ 108 w 1514"/>
                <a:gd name="T65" fmla="*/ 599 h 1159"/>
                <a:gd name="T66" fmla="*/ 90 w 1514"/>
                <a:gd name="T67" fmla="*/ 616 h 1159"/>
                <a:gd name="T68" fmla="*/ 216 w 1514"/>
                <a:gd name="T69" fmla="*/ 896 h 1159"/>
                <a:gd name="T70" fmla="*/ 289 w 1514"/>
                <a:gd name="T71" fmla="*/ 878 h 1159"/>
                <a:gd name="T72" fmla="*/ 321 w 1514"/>
                <a:gd name="T73" fmla="*/ 887 h 1159"/>
                <a:gd name="T74" fmla="*/ 321 w 1514"/>
                <a:gd name="T75" fmla="*/ 1149 h 1159"/>
                <a:gd name="T76" fmla="*/ 323 w 1514"/>
                <a:gd name="T77" fmla="*/ 1159 h 1159"/>
                <a:gd name="T78" fmla="*/ 344 w 1514"/>
                <a:gd name="T79" fmla="*/ 1151 h 1159"/>
                <a:gd name="T80" fmla="*/ 344 w 1514"/>
                <a:gd name="T81" fmla="*/ 1151 h 1159"/>
                <a:gd name="T82" fmla="*/ 353 w 1514"/>
                <a:gd name="T83" fmla="*/ 1149 h 1159"/>
                <a:gd name="T84" fmla="*/ 587 w 1514"/>
                <a:gd name="T85" fmla="*/ 1150 h 1159"/>
                <a:gd name="T86" fmla="*/ 598 w 1514"/>
                <a:gd name="T87" fmla="*/ 1137 h 1159"/>
                <a:gd name="T88" fmla="*/ 596 w 1514"/>
                <a:gd name="T89" fmla="*/ 1131 h 1159"/>
                <a:gd name="T90" fmla="*/ 596 w 1514"/>
                <a:gd name="T91" fmla="*/ 1130 h 1159"/>
                <a:gd name="T92" fmla="*/ 596 w 1514"/>
                <a:gd name="T93" fmla="*/ 1130 h 1159"/>
                <a:gd name="T94" fmla="*/ 595 w 1514"/>
                <a:gd name="T95" fmla="*/ 1129 h 1159"/>
                <a:gd name="T96" fmla="*/ 576 w 1514"/>
                <a:gd name="T97" fmla="*/ 1049 h 1159"/>
                <a:gd name="T98" fmla="*/ 576 w 1514"/>
                <a:gd name="T99" fmla="*/ 1049 h 1159"/>
                <a:gd name="T100" fmla="*/ 576 w 1514"/>
                <a:gd name="T101" fmla="*/ 1048 h 1159"/>
                <a:gd name="T102" fmla="*/ 576 w 1514"/>
                <a:gd name="T103" fmla="*/ 1048 h 1159"/>
                <a:gd name="T104" fmla="*/ 576 w 1514"/>
                <a:gd name="T105" fmla="*/ 1048 h 1159"/>
                <a:gd name="T106" fmla="*/ 584 w 1514"/>
                <a:gd name="T107" fmla="*/ 997 h 1159"/>
                <a:gd name="T108" fmla="*/ 752 w 1514"/>
                <a:gd name="T109" fmla="*/ 867 h 1159"/>
                <a:gd name="T110" fmla="*/ 756 w 1514"/>
                <a:gd name="T111" fmla="*/ 867 h 1159"/>
                <a:gd name="T112" fmla="*/ 760 w 1514"/>
                <a:gd name="T113" fmla="*/ 867 h 1159"/>
                <a:gd name="T114" fmla="*/ 928 w 1514"/>
                <a:gd name="T115" fmla="*/ 997 h 1159"/>
                <a:gd name="T116" fmla="*/ 936 w 1514"/>
                <a:gd name="T117" fmla="*/ 1048 h 1159"/>
                <a:gd name="T118" fmla="*/ 936 w 1514"/>
                <a:gd name="T119" fmla="*/ 1048 h 1159"/>
                <a:gd name="T120" fmla="*/ 917 w 1514"/>
                <a:gd name="T121" fmla="*/ 1129 h 1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514" h="1159">
                  <a:moveTo>
                    <a:pt x="917" y="1129"/>
                  </a:moveTo>
                  <a:cubicBezTo>
                    <a:pt x="916" y="1130"/>
                    <a:pt x="916" y="1130"/>
                    <a:pt x="916" y="1130"/>
                  </a:cubicBezTo>
                  <a:cubicBezTo>
                    <a:pt x="916" y="1131"/>
                    <a:pt x="916" y="1131"/>
                    <a:pt x="916" y="1131"/>
                  </a:cubicBezTo>
                  <a:cubicBezTo>
                    <a:pt x="915" y="1137"/>
                    <a:pt x="915" y="1137"/>
                    <a:pt x="915" y="1137"/>
                  </a:cubicBezTo>
                  <a:cubicBezTo>
                    <a:pt x="914" y="1143"/>
                    <a:pt x="919" y="1149"/>
                    <a:pt x="925" y="1150"/>
                  </a:cubicBezTo>
                  <a:cubicBezTo>
                    <a:pt x="1159" y="1149"/>
                    <a:pt x="1159" y="1149"/>
                    <a:pt x="1159" y="1149"/>
                  </a:cubicBezTo>
                  <a:cubicBezTo>
                    <a:pt x="1162" y="1149"/>
                    <a:pt x="1165" y="1150"/>
                    <a:pt x="1168" y="1151"/>
                  </a:cubicBezTo>
                  <a:cubicBezTo>
                    <a:pt x="1168" y="1151"/>
                    <a:pt x="1168" y="1151"/>
                    <a:pt x="1168" y="1151"/>
                  </a:cubicBezTo>
                  <a:cubicBezTo>
                    <a:pt x="1176" y="1151"/>
                    <a:pt x="1183" y="1154"/>
                    <a:pt x="1189" y="1159"/>
                  </a:cubicBezTo>
                  <a:cubicBezTo>
                    <a:pt x="1191" y="1152"/>
                    <a:pt x="1191" y="1152"/>
                    <a:pt x="1191" y="1152"/>
                  </a:cubicBezTo>
                  <a:cubicBezTo>
                    <a:pt x="1192" y="889"/>
                    <a:pt x="1192" y="889"/>
                    <a:pt x="1192" y="889"/>
                  </a:cubicBezTo>
                  <a:cubicBezTo>
                    <a:pt x="1199" y="879"/>
                    <a:pt x="1212" y="875"/>
                    <a:pt x="1224" y="881"/>
                  </a:cubicBezTo>
                  <a:cubicBezTo>
                    <a:pt x="1246" y="892"/>
                    <a:pt x="1271" y="899"/>
                    <a:pt x="1297" y="899"/>
                  </a:cubicBezTo>
                  <a:cubicBezTo>
                    <a:pt x="1422" y="899"/>
                    <a:pt x="1514" y="755"/>
                    <a:pt x="1424" y="620"/>
                  </a:cubicBezTo>
                  <a:cubicBezTo>
                    <a:pt x="1419" y="613"/>
                    <a:pt x="1414" y="607"/>
                    <a:pt x="1407" y="602"/>
                  </a:cubicBezTo>
                  <a:cubicBezTo>
                    <a:pt x="1342" y="556"/>
                    <a:pt x="1276" y="556"/>
                    <a:pt x="1225" y="582"/>
                  </a:cubicBezTo>
                  <a:cubicBezTo>
                    <a:pt x="1213" y="588"/>
                    <a:pt x="1201" y="584"/>
                    <a:pt x="1193" y="575"/>
                  </a:cubicBezTo>
                  <a:cubicBezTo>
                    <a:pt x="1195" y="314"/>
                    <a:pt x="1195" y="314"/>
                    <a:pt x="1195" y="314"/>
                  </a:cubicBezTo>
                  <a:cubicBezTo>
                    <a:pt x="1195" y="300"/>
                    <a:pt x="1183" y="288"/>
                    <a:pt x="1169" y="287"/>
                  </a:cubicBezTo>
                  <a:cubicBezTo>
                    <a:pt x="1161" y="286"/>
                    <a:pt x="1161" y="286"/>
                    <a:pt x="1161" y="286"/>
                  </a:cubicBezTo>
                  <a:cubicBezTo>
                    <a:pt x="926" y="285"/>
                    <a:pt x="926" y="285"/>
                    <a:pt x="926" y="285"/>
                  </a:cubicBezTo>
                  <a:cubicBezTo>
                    <a:pt x="909" y="282"/>
                    <a:pt x="898" y="263"/>
                    <a:pt x="906" y="247"/>
                  </a:cubicBezTo>
                  <a:cubicBezTo>
                    <a:pt x="918" y="224"/>
                    <a:pt x="925" y="198"/>
                    <a:pt x="925" y="170"/>
                  </a:cubicBezTo>
                  <a:cubicBezTo>
                    <a:pt x="925" y="76"/>
                    <a:pt x="850" y="0"/>
                    <a:pt x="759" y="2"/>
                  </a:cubicBezTo>
                  <a:cubicBezTo>
                    <a:pt x="667" y="0"/>
                    <a:pt x="592" y="75"/>
                    <a:pt x="592" y="169"/>
                  </a:cubicBezTo>
                  <a:cubicBezTo>
                    <a:pt x="592" y="197"/>
                    <a:pt x="599" y="223"/>
                    <a:pt x="610" y="246"/>
                  </a:cubicBezTo>
                  <a:cubicBezTo>
                    <a:pt x="619" y="263"/>
                    <a:pt x="608" y="282"/>
                    <a:pt x="591" y="285"/>
                  </a:cubicBezTo>
                  <a:cubicBezTo>
                    <a:pt x="356" y="284"/>
                    <a:pt x="356" y="284"/>
                    <a:pt x="356" y="284"/>
                  </a:cubicBezTo>
                  <a:cubicBezTo>
                    <a:pt x="347" y="285"/>
                    <a:pt x="347" y="285"/>
                    <a:pt x="347" y="285"/>
                  </a:cubicBezTo>
                  <a:cubicBezTo>
                    <a:pt x="333" y="286"/>
                    <a:pt x="322" y="298"/>
                    <a:pt x="322" y="312"/>
                  </a:cubicBezTo>
                  <a:cubicBezTo>
                    <a:pt x="321" y="573"/>
                    <a:pt x="321" y="573"/>
                    <a:pt x="321" y="573"/>
                  </a:cubicBezTo>
                  <a:cubicBezTo>
                    <a:pt x="314" y="582"/>
                    <a:pt x="301" y="586"/>
                    <a:pt x="290" y="580"/>
                  </a:cubicBezTo>
                  <a:cubicBezTo>
                    <a:pt x="239" y="553"/>
                    <a:pt x="173" y="553"/>
                    <a:pt x="108" y="599"/>
                  </a:cubicBezTo>
                  <a:cubicBezTo>
                    <a:pt x="101" y="603"/>
                    <a:pt x="95" y="610"/>
                    <a:pt x="90" y="616"/>
                  </a:cubicBezTo>
                  <a:cubicBezTo>
                    <a:pt x="0" y="751"/>
                    <a:pt x="91" y="896"/>
                    <a:pt x="216" y="896"/>
                  </a:cubicBezTo>
                  <a:cubicBezTo>
                    <a:pt x="242" y="896"/>
                    <a:pt x="267" y="890"/>
                    <a:pt x="289" y="878"/>
                  </a:cubicBezTo>
                  <a:cubicBezTo>
                    <a:pt x="301" y="872"/>
                    <a:pt x="314" y="877"/>
                    <a:pt x="321" y="887"/>
                  </a:cubicBezTo>
                  <a:cubicBezTo>
                    <a:pt x="321" y="1149"/>
                    <a:pt x="321" y="1149"/>
                    <a:pt x="321" y="1149"/>
                  </a:cubicBezTo>
                  <a:cubicBezTo>
                    <a:pt x="321" y="1153"/>
                    <a:pt x="322" y="1156"/>
                    <a:pt x="323" y="1159"/>
                  </a:cubicBezTo>
                  <a:cubicBezTo>
                    <a:pt x="329" y="1154"/>
                    <a:pt x="336" y="1151"/>
                    <a:pt x="344" y="1151"/>
                  </a:cubicBezTo>
                  <a:cubicBezTo>
                    <a:pt x="344" y="1151"/>
                    <a:pt x="344" y="1151"/>
                    <a:pt x="344" y="1151"/>
                  </a:cubicBezTo>
                  <a:cubicBezTo>
                    <a:pt x="347" y="1150"/>
                    <a:pt x="350" y="1149"/>
                    <a:pt x="353" y="1149"/>
                  </a:cubicBezTo>
                  <a:cubicBezTo>
                    <a:pt x="587" y="1150"/>
                    <a:pt x="587" y="1150"/>
                    <a:pt x="587" y="1150"/>
                  </a:cubicBezTo>
                  <a:cubicBezTo>
                    <a:pt x="593" y="1149"/>
                    <a:pt x="598" y="1143"/>
                    <a:pt x="598" y="1137"/>
                  </a:cubicBezTo>
                  <a:cubicBezTo>
                    <a:pt x="596" y="1131"/>
                    <a:pt x="596" y="1131"/>
                    <a:pt x="596" y="1131"/>
                  </a:cubicBezTo>
                  <a:cubicBezTo>
                    <a:pt x="596" y="1130"/>
                    <a:pt x="596" y="1130"/>
                    <a:pt x="596" y="1130"/>
                  </a:cubicBezTo>
                  <a:cubicBezTo>
                    <a:pt x="596" y="1130"/>
                    <a:pt x="596" y="1130"/>
                    <a:pt x="596" y="1130"/>
                  </a:cubicBezTo>
                  <a:cubicBezTo>
                    <a:pt x="595" y="1129"/>
                    <a:pt x="595" y="1129"/>
                    <a:pt x="595" y="1129"/>
                  </a:cubicBezTo>
                  <a:cubicBezTo>
                    <a:pt x="583" y="1105"/>
                    <a:pt x="576" y="1078"/>
                    <a:pt x="576" y="1049"/>
                  </a:cubicBezTo>
                  <a:cubicBezTo>
                    <a:pt x="576" y="1049"/>
                    <a:pt x="576" y="1049"/>
                    <a:pt x="576" y="1049"/>
                  </a:cubicBezTo>
                  <a:cubicBezTo>
                    <a:pt x="576" y="1048"/>
                    <a:pt x="576" y="1048"/>
                    <a:pt x="576" y="1048"/>
                  </a:cubicBezTo>
                  <a:cubicBezTo>
                    <a:pt x="576" y="1048"/>
                    <a:pt x="576" y="1048"/>
                    <a:pt x="576" y="1048"/>
                  </a:cubicBezTo>
                  <a:cubicBezTo>
                    <a:pt x="576" y="1048"/>
                    <a:pt x="576" y="1048"/>
                    <a:pt x="576" y="1048"/>
                  </a:cubicBezTo>
                  <a:cubicBezTo>
                    <a:pt x="576" y="1029"/>
                    <a:pt x="580" y="1012"/>
                    <a:pt x="584" y="997"/>
                  </a:cubicBezTo>
                  <a:cubicBezTo>
                    <a:pt x="606" y="922"/>
                    <a:pt x="672" y="867"/>
                    <a:pt x="752" y="867"/>
                  </a:cubicBezTo>
                  <a:cubicBezTo>
                    <a:pt x="756" y="867"/>
                    <a:pt x="756" y="867"/>
                    <a:pt x="756" y="867"/>
                  </a:cubicBezTo>
                  <a:cubicBezTo>
                    <a:pt x="760" y="867"/>
                    <a:pt x="760" y="867"/>
                    <a:pt x="760" y="867"/>
                  </a:cubicBezTo>
                  <a:cubicBezTo>
                    <a:pt x="840" y="867"/>
                    <a:pt x="906" y="922"/>
                    <a:pt x="928" y="997"/>
                  </a:cubicBezTo>
                  <a:cubicBezTo>
                    <a:pt x="932" y="1012"/>
                    <a:pt x="936" y="1029"/>
                    <a:pt x="936" y="1048"/>
                  </a:cubicBezTo>
                  <a:cubicBezTo>
                    <a:pt x="936" y="1048"/>
                    <a:pt x="936" y="1048"/>
                    <a:pt x="936" y="1048"/>
                  </a:cubicBezTo>
                  <a:cubicBezTo>
                    <a:pt x="936" y="1077"/>
                    <a:pt x="929" y="1105"/>
                    <a:pt x="917" y="112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r>
                <a:rPr lang="zh-CN" altLang="en-US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节点</a:t>
              </a:r>
              <a:endParaRPr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1" name="îš1îdê">
              <a:extLst>
                <a:ext uri="{FF2B5EF4-FFF2-40B4-BE49-F238E27FC236}">
                  <a16:creationId xmlns:a16="http://schemas.microsoft.com/office/drawing/2014/main" id="{45990DA0-5219-440A-B0EA-3213EF62094C}"/>
                </a:ext>
              </a:extLst>
            </p:cNvPr>
            <p:cNvSpPr/>
            <p:nvPr/>
          </p:nvSpPr>
          <p:spPr bwMode="auto">
            <a:xfrm>
              <a:off x="3332163" y="3354388"/>
              <a:ext cx="2382838" cy="2457450"/>
            </a:xfrm>
            <a:custGeom>
              <a:avLst/>
              <a:gdLst>
                <a:gd name="T0" fmla="*/ 1044 w 1112"/>
                <a:gd name="T1" fmla="*/ 533 h 1148"/>
                <a:gd name="T2" fmla="*/ 1044 w 1112"/>
                <a:gd name="T3" fmla="*/ 533 h 1148"/>
                <a:gd name="T4" fmla="*/ 1099 w 1112"/>
                <a:gd name="T5" fmla="*/ 534 h 1148"/>
                <a:gd name="T6" fmla="*/ 1112 w 1112"/>
                <a:gd name="T7" fmla="*/ 297 h 1148"/>
                <a:gd name="T8" fmla="*/ 1100 w 1112"/>
                <a:gd name="T9" fmla="*/ 284 h 1148"/>
                <a:gd name="T10" fmla="*/ 1096 w 1112"/>
                <a:gd name="T11" fmla="*/ 283 h 1148"/>
                <a:gd name="T12" fmla="*/ 856 w 1112"/>
                <a:gd name="T13" fmla="*/ 282 h 1148"/>
                <a:gd name="T14" fmla="*/ 822 w 1112"/>
                <a:gd name="T15" fmla="*/ 246 h 1148"/>
                <a:gd name="T16" fmla="*/ 825 w 1112"/>
                <a:gd name="T17" fmla="*/ 225 h 1148"/>
                <a:gd name="T18" fmla="*/ 825 w 1112"/>
                <a:gd name="T19" fmla="*/ 224 h 1148"/>
                <a:gd name="T20" fmla="*/ 842 w 1112"/>
                <a:gd name="T21" fmla="*/ 154 h 1148"/>
                <a:gd name="T22" fmla="*/ 835 w 1112"/>
                <a:gd name="T23" fmla="*/ 110 h 1148"/>
                <a:gd name="T24" fmla="*/ 690 w 1112"/>
                <a:gd name="T25" fmla="*/ 0 h 1148"/>
                <a:gd name="T26" fmla="*/ 689 w 1112"/>
                <a:gd name="T27" fmla="*/ 0 h 1148"/>
                <a:gd name="T28" fmla="*/ 601 w 1112"/>
                <a:gd name="T29" fmla="*/ 28 h 1148"/>
                <a:gd name="T30" fmla="*/ 538 w 1112"/>
                <a:gd name="T31" fmla="*/ 134 h 1148"/>
                <a:gd name="T32" fmla="*/ 537 w 1112"/>
                <a:gd name="T33" fmla="*/ 153 h 1148"/>
                <a:gd name="T34" fmla="*/ 553 w 1112"/>
                <a:gd name="T35" fmla="*/ 224 h 1148"/>
                <a:gd name="T36" fmla="*/ 554 w 1112"/>
                <a:gd name="T37" fmla="*/ 225 h 1148"/>
                <a:gd name="T38" fmla="*/ 554 w 1112"/>
                <a:gd name="T39" fmla="*/ 226 h 1148"/>
                <a:gd name="T40" fmla="*/ 557 w 1112"/>
                <a:gd name="T41" fmla="*/ 246 h 1148"/>
                <a:gd name="T42" fmla="*/ 523 w 1112"/>
                <a:gd name="T43" fmla="*/ 282 h 1148"/>
                <a:gd name="T44" fmla="*/ 285 w 1112"/>
                <a:gd name="T45" fmla="*/ 282 h 1148"/>
                <a:gd name="T46" fmla="*/ 281 w 1112"/>
                <a:gd name="T47" fmla="*/ 283 h 1148"/>
                <a:gd name="T48" fmla="*/ 266 w 1112"/>
                <a:gd name="T49" fmla="*/ 297 h 1148"/>
                <a:gd name="T50" fmla="*/ 264 w 1112"/>
                <a:gd name="T51" fmla="*/ 567 h 1148"/>
                <a:gd name="T52" fmla="*/ 216 w 1112"/>
                <a:gd name="T53" fmla="*/ 577 h 1148"/>
                <a:gd name="T54" fmla="*/ 48 w 1112"/>
                <a:gd name="T55" fmla="*/ 595 h 1148"/>
                <a:gd name="T56" fmla="*/ 0 w 1112"/>
                <a:gd name="T57" fmla="*/ 714 h 1148"/>
                <a:gd name="T58" fmla="*/ 149 w 1112"/>
                <a:gd name="T59" fmla="*/ 868 h 1148"/>
                <a:gd name="T60" fmla="*/ 233 w 1112"/>
                <a:gd name="T61" fmla="*/ 847 h 1148"/>
                <a:gd name="T62" fmla="*/ 267 w 1112"/>
                <a:gd name="T63" fmla="*/ 868 h 1148"/>
                <a:gd name="T64" fmla="*/ 281 w 1112"/>
                <a:gd name="T65" fmla="*/ 1148 h 1148"/>
                <a:gd name="T66" fmla="*/ 531 w 1112"/>
                <a:gd name="T67" fmla="*/ 1147 h 1148"/>
                <a:gd name="T68" fmla="*/ 533 w 1112"/>
                <a:gd name="T69" fmla="*/ 1147 h 1148"/>
                <a:gd name="T70" fmla="*/ 546 w 1112"/>
                <a:gd name="T71" fmla="*/ 1134 h 1148"/>
                <a:gd name="T72" fmla="*/ 516 w 1112"/>
                <a:gd name="T73" fmla="*/ 1029 h 1148"/>
                <a:gd name="T74" fmla="*/ 552 w 1112"/>
                <a:gd name="T75" fmla="*/ 913 h 1148"/>
                <a:gd name="T76" fmla="*/ 590 w 1112"/>
                <a:gd name="T77" fmla="*/ 878 h 1148"/>
                <a:gd name="T78" fmla="*/ 591 w 1112"/>
                <a:gd name="T79" fmla="*/ 878 h 1148"/>
                <a:gd name="T80" fmla="*/ 689 w 1112"/>
                <a:gd name="T81" fmla="*/ 848 h 1148"/>
                <a:gd name="T82" fmla="*/ 788 w 1112"/>
                <a:gd name="T83" fmla="*/ 878 h 1148"/>
                <a:gd name="T84" fmla="*/ 789 w 1112"/>
                <a:gd name="T85" fmla="*/ 878 h 1148"/>
                <a:gd name="T86" fmla="*/ 827 w 1112"/>
                <a:gd name="T87" fmla="*/ 913 h 1148"/>
                <a:gd name="T88" fmla="*/ 863 w 1112"/>
                <a:gd name="T89" fmla="*/ 1029 h 1148"/>
                <a:gd name="T90" fmla="*/ 833 w 1112"/>
                <a:gd name="T91" fmla="*/ 1134 h 1148"/>
                <a:gd name="T92" fmla="*/ 845 w 1112"/>
                <a:gd name="T93" fmla="*/ 1147 h 1148"/>
                <a:gd name="T94" fmla="*/ 849 w 1112"/>
                <a:gd name="T95" fmla="*/ 1147 h 1148"/>
                <a:gd name="T96" fmla="*/ 1098 w 1112"/>
                <a:gd name="T97" fmla="*/ 1148 h 1148"/>
                <a:gd name="T98" fmla="*/ 1111 w 1112"/>
                <a:gd name="T99" fmla="*/ 894 h 1148"/>
                <a:gd name="T100" fmla="*/ 1094 w 1112"/>
                <a:gd name="T101" fmla="*/ 895 h 1148"/>
                <a:gd name="T102" fmla="*/ 1043 w 1112"/>
                <a:gd name="T103" fmla="*/ 894 h 1148"/>
                <a:gd name="T104" fmla="*/ 927 w 1112"/>
                <a:gd name="T105" fmla="*/ 854 h 1148"/>
                <a:gd name="T106" fmla="*/ 876 w 1112"/>
                <a:gd name="T107" fmla="*/ 769 h 1148"/>
                <a:gd name="T108" fmla="*/ 868 w 1112"/>
                <a:gd name="T109" fmla="*/ 713 h 1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112" h="1148">
                  <a:moveTo>
                    <a:pt x="929" y="577"/>
                  </a:moveTo>
                  <a:cubicBezTo>
                    <a:pt x="959" y="550"/>
                    <a:pt x="1000" y="533"/>
                    <a:pt x="1044" y="533"/>
                  </a:cubicBezTo>
                  <a:cubicBezTo>
                    <a:pt x="1044" y="546"/>
                    <a:pt x="1044" y="546"/>
                    <a:pt x="1044" y="546"/>
                  </a:cubicBezTo>
                  <a:cubicBezTo>
                    <a:pt x="1044" y="533"/>
                    <a:pt x="1044" y="533"/>
                    <a:pt x="1044" y="533"/>
                  </a:cubicBezTo>
                  <a:cubicBezTo>
                    <a:pt x="1054" y="533"/>
                    <a:pt x="1064" y="535"/>
                    <a:pt x="1072" y="536"/>
                  </a:cubicBezTo>
                  <a:cubicBezTo>
                    <a:pt x="1081" y="535"/>
                    <a:pt x="1090" y="534"/>
                    <a:pt x="1099" y="534"/>
                  </a:cubicBezTo>
                  <a:cubicBezTo>
                    <a:pt x="1103" y="534"/>
                    <a:pt x="1108" y="534"/>
                    <a:pt x="1112" y="535"/>
                  </a:cubicBezTo>
                  <a:cubicBezTo>
                    <a:pt x="1112" y="297"/>
                    <a:pt x="1112" y="297"/>
                    <a:pt x="1112" y="297"/>
                  </a:cubicBezTo>
                  <a:cubicBezTo>
                    <a:pt x="1112" y="290"/>
                    <a:pt x="1107" y="284"/>
                    <a:pt x="1101" y="284"/>
                  </a:cubicBezTo>
                  <a:cubicBezTo>
                    <a:pt x="1100" y="284"/>
                    <a:pt x="1100" y="284"/>
                    <a:pt x="1100" y="284"/>
                  </a:cubicBezTo>
                  <a:cubicBezTo>
                    <a:pt x="1098" y="283"/>
                    <a:pt x="1098" y="283"/>
                    <a:pt x="1098" y="283"/>
                  </a:cubicBezTo>
                  <a:cubicBezTo>
                    <a:pt x="1096" y="283"/>
                    <a:pt x="1096" y="283"/>
                    <a:pt x="1096" y="283"/>
                  </a:cubicBezTo>
                  <a:cubicBezTo>
                    <a:pt x="1092" y="282"/>
                    <a:pt x="1092" y="282"/>
                    <a:pt x="1092" y="282"/>
                  </a:cubicBezTo>
                  <a:cubicBezTo>
                    <a:pt x="856" y="282"/>
                    <a:pt x="856" y="282"/>
                    <a:pt x="856" y="282"/>
                  </a:cubicBezTo>
                  <a:cubicBezTo>
                    <a:pt x="855" y="282"/>
                    <a:pt x="855" y="282"/>
                    <a:pt x="855" y="282"/>
                  </a:cubicBezTo>
                  <a:cubicBezTo>
                    <a:pt x="836" y="279"/>
                    <a:pt x="823" y="264"/>
                    <a:pt x="822" y="246"/>
                  </a:cubicBezTo>
                  <a:cubicBezTo>
                    <a:pt x="821" y="242"/>
                    <a:pt x="821" y="242"/>
                    <a:pt x="821" y="242"/>
                  </a:cubicBezTo>
                  <a:cubicBezTo>
                    <a:pt x="821" y="237"/>
                    <a:pt x="822" y="231"/>
                    <a:pt x="825" y="225"/>
                  </a:cubicBezTo>
                  <a:cubicBezTo>
                    <a:pt x="825" y="225"/>
                    <a:pt x="825" y="225"/>
                    <a:pt x="825" y="225"/>
                  </a:cubicBezTo>
                  <a:cubicBezTo>
                    <a:pt x="825" y="224"/>
                    <a:pt x="825" y="224"/>
                    <a:pt x="825" y="224"/>
                  </a:cubicBezTo>
                  <a:cubicBezTo>
                    <a:pt x="826" y="224"/>
                    <a:pt x="826" y="224"/>
                    <a:pt x="826" y="224"/>
                  </a:cubicBezTo>
                  <a:cubicBezTo>
                    <a:pt x="836" y="202"/>
                    <a:pt x="842" y="179"/>
                    <a:pt x="842" y="154"/>
                  </a:cubicBezTo>
                  <a:cubicBezTo>
                    <a:pt x="842" y="153"/>
                    <a:pt x="842" y="153"/>
                    <a:pt x="842" y="153"/>
                  </a:cubicBezTo>
                  <a:cubicBezTo>
                    <a:pt x="842" y="138"/>
                    <a:pt x="839" y="124"/>
                    <a:pt x="835" y="110"/>
                  </a:cubicBezTo>
                  <a:cubicBezTo>
                    <a:pt x="817" y="46"/>
                    <a:pt x="760" y="0"/>
                    <a:pt x="693" y="0"/>
                  </a:cubicBezTo>
                  <a:cubicBezTo>
                    <a:pt x="690" y="0"/>
                    <a:pt x="690" y="0"/>
                    <a:pt x="690" y="0"/>
                  </a:cubicBezTo>
                  <a:cubicBezTo>
                    <a:pt x="690" y="0"/>
                    <a:pt x="690" y="0"/>
                    <a:pt x="690" y="0"/>
                  </a:cubicBezTo>
                  <a:cubicBezTo>
                    <a:pt x="689" y="0"/>
                    <a:pt x="689" y="0"/>
                    <a:pt x="689" y="0"/>
                  </a:cubicBezTo>
                  <a:cubicBezTo>
                    <a:pt x="686" y="0"/>
                    <a:pt x="686" y="0"/>
                    <a:pt x="686" y="0"/>
                  </a:cubicBezTo>
                  <a:cubicBezTo>
                    <a:pt x="654" y="0"/>
                    <a:pt x="625" y="10"/>
                    <a:pt x="601" y="28"/>
                  </a:cubicBezTo>
                  <a:cubicBezTo>
                    <a:pt x="574" y="47"/>
                    <a:pt x="553" y="76"/>
                    <a:pt x="544" y="110"/>
                  </a:cubicBezTo>
                  <a:cubicBezTo>
                    <a:pt x="541" y="118"/>
                    <a:pt x="540" y="126"/>
                    <a:pt x="538" y="134"/>
                  </a:cubicBezTo>
                  <a:cubicBezTo>
                    <a:pt x="537" y="140"/>
                    <a:pt x="537" y="147"/>
                    <a:pt x="537" y="153"/>
                  </a:cubicBezTo>
                  <a:cubicBezTo>
                    <a:pt x="537" y="153"/>
                    <a:pt x="537" y="153"/>
                    <a:pt x="537" y="153"/>
                  </a:cubicBezTo>
                  <a:cubicBezTo>
                    <a:pt x="537" y="154"/>
                    <a:pt x="537" y="154"/>
                    <a:pt x="537" y="154"/>
                  </a:cubicBezTo>
                  <a:cubicBezTo>
                    <a:pt x="537" y="179"/>
                    <a:pt x="543" y="202"/>
                    <a:pt x="553" y="224"/>
                  </a:cubicBezTo>
                  <a:cubicBezTo>
                    <a:pt x="554" y="224"/>
                    <a:pt x="554" y="224"/>
                    <a:pt x="554" y="224"/>
                  </a:cubicBezTo>
                  <a:cubicBezTo>
                    <a:pt x="554" y="225"/>
                    <a:pt x="554" y="225"/>
                    <a:pt x="554" y="225"/>
                  </a:cubicBezTo>
                  <a:cubicBezTo>
                    <a:pt x="554" y="226"/>
                    <a:pt x="554" y="226"/>
                    <a:pt x="554" y="226"/>
                  </a:cubicBezTo>
                  <a:cubicBezTo>
                    <a:pt x="554" y="226"/>
                    <a:pt x="554" y="226"/>
                    <a:pt x="554" y="226"/>
                  </a:cubicBezTo>
                  <a:cubicBezTo>
                    <a:pt x="556" y="231"/>
                    <a:pt x="558" y="237"/>
                    <a:pt x="558" y="242"/>
                  </a:cubicBezTo>
                  <a:cubicBezTo>
                    <a:pt x="557" y="246"/>
                    <a:pt x="557" y="246"/>
                    <a:pt x="557" y="246"/>
                  </a:cubicBezTo>
                  <a:cubicBezTo>
                    <a:pt x="556" y="263"/>
                    <a:pt x="543" y="279"/>
                    <a:pt x="524" y="282"/>
                  </a:cubicBezTo>
                  <a:cubicBezTo>
                    <a:pt x="523" y="282"/>
                    <a:pt x="523" y="282"/>
                    <a:pt x="523" y="282"/>
                  </a:cubicBezTo>
                  <a:cubicBezTo>
                    <a:pt x="287" y="282"/>
                    <a:pt x="287" y="282"/>
                    <a:pt x="287" y="282"/>
                  </a:cubicBezTo>
                  <a:cubicBezTo>
                    <a:pt x="285" y="282"/>
                    <a:pt x="285" y="282"/>
                    <a:pt x="285" y="282"/>
                  </a:cubicBezTo>
                  <a:cubicBezTo>
                    <a:pt x="283" y="283"/>
                    <a:pt x="283" y="283"/>
                    <a:pt x="283" y="283"/>
                  </a:cubicBezTo>
                  <a:cubicBezTo>
                    <a:pt x="281" y="283"/>
                    <a:pt x="281" y="283"/>
                    <a:pt x="281" y="283"/>
                  </a:cubicBezTo>
                  <a:cubicBezTo>
                    <a:pt x="279" y="284"/>
                    <a:pt x="279" y="284"/>
                    <a:pt x="279" y="284"/>
                  </a:cubicBezTo>
                  <a:cubicBezTo>
                    <a:pt x="272" y="284"/>
                    <a:pt x="267" y="290"/>
                    <a:pt x="266" y="297"/>
                  </a:cubicBezTo>
                  <a:cubicBezTo>
                    <a:pt x="267" y="563"/>
                    <a:pt x="267" y="563"/>
                    <a:pt x="267" y="563"/>
                  </a:cubicBezTo>
                  <a:cubicBezTo>
                    <a:pt x="264" y="567"/>
                    <a:pt x="264" y="567"/>
                    <a:pt x="264" y="567"/>
                  </a:cubicBezTo>
                  <a:cubicBezTo>
                    <a:pt x="256" y="575"/>
                    <a:pt x="246" y="581"/>
                    <a:pt x="233" y="581"/>
                  </a:cubicBezTo>
                  <a:cubicBezTo>
                    <a:pt x="227" y="581"/>
                    <a:pt x="221" y="580"/>
                    <a:pt x="216" y="577"/>
                  </a:cubicBezTo>
                  <a:cubicBezTo>
                    <a:pt x="196" y="566"/>
                    <a:pt x="173" y="560"/>
                    <a:pt x="149" y="560"/>
                  </a:cubicBezTo>
                  <a:cubicBezTo>
                    <a:pt x="117" y="560"/>
                    <a:pt x="82" y="571"/>
                    <a:pt x="48" y="595"/>
                  </a:cubicBezTo>
                  <a:cubicBezTo>
                    <a:pt x="42" y="599"/>
                    <a:pt x="37" y="604"/>
                    <a:pt x="34" y="609"/>
                  </a:cubicBezTo>
                  <a:cubicBezTo>
                    <a:pt x="10" y="645"/>
                    <a:pt x="0" y="681"/>
                    <a:pt x="0" y="714"/>
                  </a:cubicBezTo>
                  <a:cubicBezTo>
                    <a:pt x="0" y="799"/>
                    <a:pt x="67" y="868"/>
                    <a:pt x="148" y="868"/>
                  </a:cubicBezTo>
                  <a:cubicBezTo>
                    <a:pt x="149" y="868"/>
                    <a:pt x="149" y="868"/>
                    <a:pt x="149" y="868"/>
                  </a:cubicBezTo>
                  <a:cubicBezTo>
                    <a:pt x="173" y="868"/>
                    <a:pt x="195" y="862"/>
                    <a:pt x="216" y="852"/>
                  </a:cubicBezTo>
                  <a:cubicBezTo>
                    <a:pt x="221" y="849"/>
                    <a:pt x="227" y="847"/>
                    <a:pt x="233" y="847"/>
                  </a:cubicBezTo>
                  <a:cubicBezTo>
                    <a:pt x="246" y="847"/>
                    <a:pt x="258" y="854"/>
                    <a:pt x="265" y="864"/>
                  </a:cubicBezTo>
                  <a:cubicBezTo>
                    <a:pt x="267" y="868"/>
                    <a:pt x="267" y="868"/>
                    <a:pt x="267" y="868"/>
                  </a:cubicBezTo>
                  <a:cubicBezTo>
                    <a:pt x="268" y="1134"/>
                    <a:pt x="268" y="1134"/>
                    <a:pt x="268" y="1134"/>
                  </a:cubicBezTo>
                  <a:cubicBezTo>
                    <a:pt x="268" y="1142"/>
                    <a:pt x="274" y="1148"/>
                    <a:pt x="281" y="1148"/>
                  </a:cubicBezTo>
                  <a:cubicBezTo>
                    <a:pt x="527" y="1148"/>
                    <a:pt x="527" y="1148"/>
                    <a:pt x="527" y="1148"/>
                  </a:cubicBezTo>
                  <a:cubicBezTo>
                    <a:pt x="531" y="1147"/>
                    <a:pt x="531" y="1147"/>
                    <a:pt x="531" y="1147"/>
                  </a:cubicBezTo>
                  <a:cubicBezTo>
                    <a:pt x="532" y="1147"/>
                    <a:pt x="532" y="1147"/>
                    <a:pt x="532" y="1147"/>
                  </a:cubicBezTo>
                  <a:cubicBezTo>
                    <a:pt x="533" y="1147"/>
                    <a:pt x="533" y="1147"/>
                    <a:pt x="533" y="1147"/>
                  </a:cubicBezTo>
                  <a:cubicBezTo>
                    <a:pt x="537" y="1147"/>
                    <a:pt x="540" y="1146"/>
                    <a:pt x="542" y="1143"/>
                  </a:cubicBezTo>
                  <a:cubicBezTo>
                    <a:pt x="544" y="1141"/>
                    <a:pt x="546" y="1138"/>
                    <a:pt x="546" y="1134"/>
                  </a:cubicBezTo>
                  <a:cubicBezTo>
                    <a:pt x="543" y="1126"/>
                    <a:pt x="543" y="1126"/>
                    <a:pt x="543" y="1126"/>
                  </a:cubicBezTo>
                  <a:cubicBezTo>
                    <a:pt x="526" y="1098"/>
                    <a:pt x="516" y="1065"/>
                    <a:pt x="516" y="1029"/>
                  </a:cubicBezTo>
                  <a:cubicBezTo>
                    <a:pt x="516" y="992"/>
                    <a:pt x="527" y="952"/>
                    <a:pt x="552" y="914"/>
                  </a:cubicBezTo>
                  <a:cubicBezTo>
                    <a:pt x="552" y="913"/>
                    <a:pt x="552" y="913"/>
                    <a:pt x="552" y="913"/>
                  </a:cubicBezTo>
                  <a:cubicBezTo>
                    <a:pt x="553" y="912"/>
                    <a:pt x="553" y="912"/>
                    <a:pt x="553" y="912"/>
                  </a:cubicBezTo>
                  <a:cubicBezTo>
                    <a:pt x="564" y="899"/>
                    <a:pt x="576" y="888"/>
                    <a:pt x="590" y="878"/>
                  </a:cubicBezTo>
                  <a:cubicBezTo>
                    <a:pt x="590" y="878"/>
                    <a:pt x="590" y="878"/>
                    <a:pt x="590" y="878"/>
                  </a:cubicBezTo>
                  <a:cubicBezTo>
                    <a:pt x="591" y="878"/>
                    <a:pt x="591" y="878"/>
                    <a:pt x="591" y="878"/>
                  </a:cubicBezTo>
                  <a:cubicBezTo>
                    <a:pt x="624" y="858"/>
                    <a:pt x="657" y="849"/>
                    <a:pt x="689" y="848"/>
                  </a:cubicBezTo>
                  <a:cubicBezTo>
                    <a:pt x="689" y="848"/>
                    <a:pt x="689" y="848"/>
                    <a:pt x="689" y="848"/>
                  </a:cubicBezTo>
                  <a:cubicBezTo>
                    <a:pt x="690" y="848"/>
                    <a:pt x="690" y="848"/>
                    <a:pt x="690" y="848"/>
                  </a:cubicBezTo>
                  <a:cubicBezTo>
                    <a:pt x="722" y="849"/>
                    <a:pt x="755" y="858"/>
                    <a:pt x="788" y="878"/>
                  </a:cubicBezTo>
                  <a:cubicBezTo>
                    <a:pt x="789" y="878"/>
                    <a:pt x="789" y="878"/>
                    <a:pt x="789" y="878"/>
                  </a:cubicBezTo>
                  <a:cubicBezTo>
                    <a:pt x="789" y="878"/>
                    <a:pt x="789" y="878"/>
                    <a:pt x="789" y="878"/>
                  </a:cubicBezTo>
                  <a:cubicBezTo>
                    <a:pt x="803" y="888"/>
                    <a:pt x="815" y="899"/>
                    <a:pt x="826" y="912"/>
                  </a:cubicBezTo>
                  <a:cubicBezTo>
                    <a:pt x="827" y="913"/>
                    <a:pt x="827" y="913"/>
                    <a:pt x="827" y="913"/>
                  </a:cubicBezTo>
                  <a:cubicBezTo>
                    <a:pt x="827" y="914"/>
                    <a:pt x="827" y="914"/>
                    <a:pt x="827" y="914"/>
                  </a:cubicBezTo>
                  <a:cubicBezTo>
                    <a:pt x="852" y="952"/>
                    <a:pt x="863" y="992"/>
                    <a:pt x="863" y="1029"/>
                  </a:cubicBezTo>
                  <a:cubicBezTo>
                    <a:pt x="863" y="1065"/>
                    <a:pt x="853" y="1098"/>
                    <a:pt x="836" y="1126"/>
                  </a:cubicBezTo>
                  <a:cubicBezTo>
                    <a:pt x="833" y="1134"/>
                    <a:pt x="833" y="1134"/>
                    <a:pt x="833" y="1134"/>
                  </a:cubicBezTo>
                  <a:cubicBezTo>
                    <a:pt x="833" y="1138"/>
                    <a:pt x="835" y="1141"/>
                    <a:pt x="837" y="1143"/>
                  </a:cubicBezTo>
                  <a:cubicBezTo>
                    <a:pt x="839" y="1146"/>
                    <a:pt x="842" y="1147"/>
                    <a:pt x="845" y="1147"/>
                  </a:cubicBezTo>
                  <a:cubicBezTo>
                    <a:pt x="848" y="1147"/>
                    <a:pt x="848" y="1147"/>
                    <a:pt x="848" y="1147"/>
                  </a:cubicBezTo>
                  <a:cubicBezTo>
                    <a:pt x="849" y="1147"/>
                    <a:pt x="849" y="1147"/>
                    <a:pt x="849" y="1147"/>
                  </a:cubicBezTo>
                  <a:cubicBezTo>
                    <a:pt x="852" y="1148"/>
                    <a:pt x="852" y="1148"/>
                    <a:pt x="852" y="1148"/>
                  </a:cubicBezTo>
                  <a:cubicBezTo>
                    <a:pt x="1098" y="1148"/>
                    <a:pt x="1098" y="1148"/>
                    <a:pt x="1098" y="1148"/>
                  </a:cubicBezTo>
                  <a:cubicBezTo>
                    <a:pt x="1105" y="1148"/>
                    <a:pt x="1111" y="1142"/>
                    <a:pt x="1111" y="1134"/>
                  </a:cubicBezTo>
                  <a:cubicBezTo>
                    <a:pt x="1111" y="894"/>
                    <a:pt x="1111" y="894"/>
                    <a:pt x="1111" y="894"/>
                  </a:cubicBezTo>
                  <a:cubicBezTo>
                    <a:pt x="1106" y="894"/>
                    <a:pt x="1100" y="895"/>
                    <a:pt x="1094" y="895"/>
                  </a:cubicBezTo>
                  <a:cubicBezTo>
                    <a:pt x="1094" y="895"/>
                    <a:pt x="1094" y="895"/>
                    <a:pt x="1094" y="895"/>
                  </a:cubicBezTo>
                  <a:cubicBezTo>
                    <a:pt x="1084" y="895"/>
                    <a:pt x="1076" y="893"/>
                    <a:pt x="1069" y="891"/>
                  </a:cubicBezTo>
                  <a:cubicBezTo>
                    <a:pt x="1061" y="893"/>
                    <a:pt x="1052" y="894"/>
                    <a:pt x="1043" y="894"/>
                  </a:cubicBezTo>
                  <a:cubicBezTo>
                    <a:pt x="1007" y="894"/>
                    <a:pt x="969" y="882"/>
                    <a:pt x="931" y="857"/>
                  </a:cubicBezTo>
                  <a:cubicBezTo>
                    <a:pt x="927" y="854"/>
                    <a:pt x="927" y="854"/>
                    <a:pt x="927" y="854"/>
                  </a:cubicBezTo>
                  <a:cubicBezTo>
                    <a:pt x="919" y="849"/>
                    <a:pt x="912" y="841"/>
                    <a:pt x="906" y="833"/>
                  </a:cubicBezTo>
                  <a:cubicBezTo>
                    <a:pt x="892" y="812"/>
                    <a:pt x="883" y="791"/>
                    <a:pt x="876" y="769"/>
                  </a:cubicBezTo>
                  <a:cubicBezTo>
                    <a:pt x="874" y="763"/>
                    <a:pt x="873" y="756"/>
                    <a:pt x="872" y="749"/>
                  </a:cubicBezTo>
                  <a:cubicBezTo>
                    <a:pt x="869" y="737"/>
                    <a:pt x="868" y="725"/>
                    <a:pt x="868" y="713"/>
                  </a:cubicBezTo>
                  <a:cubicBezTo>
                    <a:pt x="868" y="659"/>
                    <a:pt x="892" y="610"/>
                    <a:pt x="929" y="57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r>
                <a:rPr lang="zh-CN" altLang="en-US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 脚本</a:t>
              </a:r>
              <a:endParaRPr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3" name="iconfont-10472-5110445">
            <a:extLst>
              <a:ext uri="{FF2B5EF4-FFF2-40B4-BE49-F238E27FC236}">
                <a16:creationId xmlns:a16="http://schemas.microsoft.com/office/drawing/2014/main" id="{DF6EBD32-97D8-45D9-AE7D-AB63DE35EACB}"/>
              </a:ext>
            </a:extLst>
          </p:cNvPr>
          <p:cNvSpPr/>
          <p:nvPr/>
        </p:nvSpPr>
        <p:spPr>
          <a:xfrm>
            <a:off x="989471" y="3124157"/>
            <a:ext cx="606624" cy="609685"/>
          </a:xfrm>
          <a:custGeom>
            <a:avLst/>
            <a:gdLst>
              <a:gd name="T0" fmla="*/ 11733 w 12799"/>
              <a:gd name="T1" fmla="*/ 11795 h 12862"/>
              <a:gd name="T2" fmla="*/ 11733 w 12799"/>
              <a:gd name="T3" fmla="*/ 6440 h 12862"/>
              <a:gd name="T4" fmla="*/ 6400 w 12799"/>
              <a:gd name="T5" fmla="*/ 1283 h 12862"/>
              <a:gd name="T6" fmla="*/ 1067 w 12799"/>
              <a:gd name="T7" fmla="*/ 6440 h 12862"/>
              <a:gd name="T8" fmla="*/ 1067 w 12799"/>
              <a:gd name="T9" fmla="*/ 11795 h 12862"/>
              <a:gd name="T10" fmla="*/ 3649 w 12799"/>
              <a:gd name="T11" fmla="*/ 11795 h 12862"/>
              <a:gd name="T12" fmla="*/ 3649 w 12799"/>
              <a:gd name="T13" fmla="*/ 10503 h 12862"/>
              <a:gd name="T14" fmla="*/ 6400 w 12799"/>
              <a:gd name="T15" fmla="*/ 7690 h 12862"/>
              <a:gd name="T16" fmla="*/ 9150 w 12799"/>
              <a:gd name="T17" fmla="*/ 10503 h 12862"/>
              <a:gd name="T18" fmla="*/ 9150 w 12799"/>
              <a:gd name="T19" fmla="*/ 11795 h 12862"/>
              <a:gd name="T20" fmla="*/ 11733 w 12799"/>
              <a:gd name="T21" fmla="*/ 11795 h 12862"/>
              <a:gd name="T22" fmla="*/ 8083 w 12799"/>
              <a:gd name="T23" fmla="*/ 10503 h 12862"/>
              <a:gd name="T24" fmla="*/ 6400 w 12799"/>
              <a:gd name="T25" fmla="*/ 8770 h 12862"/>
              <a:gd name="T26" fmla="*/ 4716 w 12799"/>
              <a:gd name="T27" fmla="*/ 10503 h 12862"/>
              <a:gd name="T28" fmla="*/ 4716 w 12799"/>
              <a:gd name="T29" fmla="*/ 12151 h 12862"/>
              <a:gd name="T30" fmla="*/ 4005 w 12799"/>
              <a:gd name="T31" fmla="*/ 12862 h 12862"/>
              <a:gd name="T32" fmla="*/ 711 w 12799"/>
              <a:gd name="T33" fmla="*/ 12862 h 12862"/>
              <a:gd name="T34" fmla="*/ 0 w 12799"/>
              <a:gd name="T35" fmla="*/ 12151 h 12862"/>
              <a:gd name="T36" fmla="*/ 0 w 12799"/>
              <a:gd name="T37" fmla="*/ 6272 h 12862"/>
              <a:gd name="T38" fmla="*/ 206 w 12799"/>
              <a:gd name="T39" fmla="*/ 5788 h 12862"/>
              <a:gd name="T40" fmla="*/ 5932 w 12799"/>
              <a:gd name="T41" fmla="*/ 252 h 12862"/>
              <a:gd name="T42" fmla="*/ 6868 w 12799"/>
              <a:gd name="T43" fmla="*/ 252 h 12862"/>
              <a:gd name="T44" fmla="*/ 12594 w 12799"/>
              <a:gd name="T45" fmla="*/ 5788 h 12862"/>
              <a:gd name="T46" fmla="*/ 12799 w 12799"/>
              <a:gd name="T47" fmla="*/ 6272 h 12862"/>
              <a:gd name="T48" fmla="*/ 12799 w 12799"/>
              <a:gd name="T49" fmla="*/ 12151 h 12862"/>
              <a:gd name="T50" fmla="*/ 12088 w 12799"/>
              <a:gd name="T51" fmla="*/ 12862 h 12862"/>
              <a:gd name="T52" fmla="*/ 8795 w 12799"/>
              <a:gd name="T53" fmla="*/ 12862 h 12862"/>
              <a:gd name="T54" fmla="*/ 8083 w 12799"/>
              <a:gd name="T55" fmla="*/ 12151 h 12862"/>
              <a:gd name="T56" fmla="*/ 8083 w 12799"/>
              <a:gd name="T57" fmla="*/ 10503 h 128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2799" h="12862">
                <a:moveTo>
                  <a:pt x="11733" y="11795"/>
                </a:moveTo>
                <a:lnTo>
                  <a:pt x="11733" y="6440"/>
                </a:lnTo>
                <a:lnTo>
                  <a:pt x="6400" y="1283"/>
                </a:lnTo>
                <a:lnTo>
                  <a:pt x="1067" y="6440"/>
                </a:lnTo>
                <a:lnTo>
                  <a:pt x="1067" y="11795"/>
                </a:lnTo>
                <a:lnTo>
                  <a:pt x="3649" y="11795"/>
                </a:lnTo>
                <a:lnTo>
                  <a:pt x="3649" y="10503"/>
                </a:lnTo>
                <a:cubicBezTo>
                  <a:pt x="3614" y="8960"/>
                  <a:pt x="4856" y="7690"/>
                  <a:pt x="6400" y="7690"/>
                </a:cubicBezTo>
                <a:cubicBezTo>
                  <a:pt x="7944" y="7690"/>
                  <a:pt x="9185" y="8960"/>
                  <a:pt x="9150" y="10503"/>
                </a:cubicBezTo>
                <a:lnTo>
                  <a:pt x="9150" y="11795"/>
                </a:lnTo>
                <a:lnTo>
                  <a:pt x="11733" y="11795"/>
                </a:lnTo>
                <a:close/>
                <a:moveTo>
                  <a:pt x="8083" y="10503"/>
                </a:moveTo>
                <a:cubicBezTo>
                  <a:pt x="8111" y="9554"/>
                  <a:pt x="7349" y="8770"/>
                  <a:pt x="6400" y="8770"/>
                </a:cubicBezTo>
                <a:cubicBezTo>
                  <a:pt x="5450" y="8770"/>
                  <a:pt x="4688" y="9554"/>
                  <a:pt x="4716" y="10503"/>
                </a:cubicBezTo>
                <a:lnTo>
                  <a:pt x="4716" y="12151"/>
                </a:lnTo>
                <a:cubicBezTo>
                  <a:pt x="4716" y="12544"/>
                  <a:pt x="4397" y="12862"/>
                  <a:pt x="4005" y="12862"/>
                </a:cubicBezTo>
                <a:lnTo>
                  <a:pt x="711" y="12862"/>
                </a:lnTo>
                <a:cubicBezTo>
                  <a:pt x="318" y="12862"/>
                  <a:pt x="0" y="12544"/>
                  <a:pt x="0" y="12151"/>
                </a:cubicBezTo>
                <a:lnTo>
                  <a:pt x="0" y="6272"/>
                </a:lnTo>
                <a:cubicBezTo>
                  <a:pt x="0" y="6090"/>
                  <a:pt x="74" y="5916"/>
                  <a:pt x="206" y="5788"/>
                </a:cubicBezTo>
                <a:lnTo>
                  <a:pt x="5932" y="252"/>
                </a:lnTo>
                <a:cubicBezTo>
                  <a:pt x="6193" y="0"/>
                  <a:pt x="6607" y="0"/>
                  <a:pt x="6868" y="252"/>
                </a:cubicBezTo>
                <a:lnTo>
                  <a:pt x="12594" y="5788"/>
                </a:lnTo>
                <a:cubicBezTo>
                  <a:pt x="12725" y="5915"/>
                  <a:pt x="12799" y="6090"/>
                  <a:pt x="12799" y="6272"/>
                </a:cubicBezTo>
                <a:lnTo>
                  <a:pt x="12799" y="12151"/>
                </a:lnTo>
                <a:cubicBezTo>
                  <a:pt x="12799" y="12544"/>
                  <a:pt x="12481" y="12862"/>
                  <a:pt x="12088" y="12862"/>
                </a:cubicBezTo>
                <a:lnTo>
                  <a:pt x="8795" y="12862"/>
                </a:lnTo>
                <a:cubicBezTo>
                  <a:pt x="8402" y="12862"/>
                  <a:pt x="8083" y="12544"/>
                  <a:pt x="8083" y="12151"/>
                </a:cubicBezTo>
                <a:lnTo>
                  <a:pt x="8083" y="10503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iconfont-11712-5589070">
            <a:extLst>
              <a:ext uri="{FF2B5EF4-FFF2-40B4-BE49-F238E27FC236}">
                <a16:creationId xmlns:a16="http://schemas.microsoft.com/office/drawing/2014/main" id="{7744969D-E408-4263-BCE9-9E442BE5222B}"/>
              </a:ext>
            </a:extLst>
          </p:cNvPr>
          <p:cNvSpPr/>
          <p:nvPr/>
        </p:nvSpPr>
        <p:spPr>
          <a:xfrm>
            <a:off x="986410" y="4091288"/>
            <a:ext cx="609685" cy="593967"/>
          </a:xfrm>
          <a:custGeom>
            <a:avLst/>
            <a:gdLst>
              <a:gd name="T0" fmla="*/ 2933 w 10666"/>
              <a:gd name="T1" fmla="*/ 4267 h 10391"/>
              <a:gd name="T2" fmla="*/ 7733 w 10666"/>
              <a:gd name="T3" fmla="*/ 4267 h 10391"/>
              <a:gd name="T4" fmla="*/ 7733 w 10666"/>
              <a:gd name="T5" fmla="*/ 5333 h 10391"/>
              <a:gd name="T6" fmla="*/ 2933 w 10666"/>
              <a:gd name="T7" fmla="*/ 5333 h 10391"/>
              <a:gd name="T8" fmla="*/ 2933 w 10666"/>
              <a:gd name="T9" fmla="*/ 4267 h 10391"/>
              <a:gd name="T10" fmla="*/ 4800 w 10666"/>
              <a:gd name="T11" fmla="*/ 5067 h 10391"/>
              <a:gd name="T12" fmla="*/ 5866 w 10666"/>
              <a:gd name="T13" fmla="*/ 5067 h 10391"/>
              <a:gd name="T14" fmla="*/ 5866 w 10666"/>
              <a:gd name="T15" fmla="*/ 7200 h 10391"/>
              <a:gd name="T16" fmla="*/ 4800 w 10666"/>
              <a:gd name="T17" fmla="*/ 7200 h 10391"/>
              <a:gd name="T18" fmla="*/ 4800 w 10666"/>
              <a:gd name="T19" fmla="*/ 5067 h 10391"/>
              <a:gd name="T20" fmla="*/ 3480 w 10666"/>
              <a:gd name="T21" fmla="*/ 3168 h 10391"/>
              <a:gd name="T22" fmla="*/ 4234 w 10666"/>
              <a:gd name="T23" fmla="*/ 2413 h 10391"/>
              <a:gd name="T24" fmla="*/ 6119 w 10666"/>
              <a:gd name="T25" fmla="*/ 4299 h 10391"/>
              <a:gd name="T26" fmla="*/ 5365 w 10666"/>
              <a:gd name="T27" fmla="*/ 5053 h 10391"/>
              <a:gd name="T28" fmla="*/ 3480 w 10666"/>
              <a:gd name="T29" fmla="*/ 3168 h 10391"/>
              <a:gd name="T30" fmla="*/ 6338 w 10666"/>
              <a:gd name="T31" fmla="*/ 2374 h 10391"/>
              <a:gd name="T32" fmla="*/ 7092 w 10666"/>
              <a:gd name="T33" fmla="*/ 3129 h 10391"/>
              <a:gd name="T34" fmla="*/ 5395 w 10666"/>
              <a:gd name="T35" fmla="*/ 4826 h 10391"/>
              <a:gd name="T36" fmla="*/ 4641 w 10666"/>
              <a:gd name="T37" fmla="*/ 4071 h 10391"/>
              <a:gd name="T38" fmla="*/ 6338 w 10666"/>
              <a:gd name="T39" fmla="*/ 2374 h 10391"/>
              <a:gd name="T40" fmla="*/ 9600 w 10666"/>
              <a:gd name="T41" fmla="*/ 5651 h 10391"/>
              <a:gd name="T42" fmla="*/ 10666 w 10666"/>
              <a:gd name="T43" fmla="*/ 5651 h 10391"/>
              <a:gd name="T44" fmla="*/ 10666 w 10666"/>
              <a:gd name="T45" fmla="*/ 10391 h 10391"/>
              <a:gd name="T46" fmla="*/ 7861 w 10666"/>
              <a:gd name="T47" fmla="*/ 9255 h 10391"/>
              <a:gd name="T48" fmla="*/ 0 w 10666"/>
              <a:gd name="T49" fmla="*/ 9255 h 10391"/>
              <a:gd name="T50" fmla="*/ 0 w 10666"/>
              <a:gd name="T51" fmla="*/ 0 h 10391"/>
              <a:gd name="T52" fmla="*/ 10666 w 10666"/>
              <a:gd name="T53" fmla="*/ 0 h 10391"/>
              <a:gd name="T54" fmla="*/ 10666 w 10666"/>
              <a:gd name="T55" fmla="*/ 4116 h 10391"/>
              <a:gd name="T56" fmla="*/ 9600 w 10666"/>
              <a:gd name="T57" fmla="*/ 4116 h 10391"/>
              <a:gd name="T58" fmla="*/ 9600 w 10666"/>
              <a:gd name="T59" fmla="*/ 1067 h 10391"/>
              <a:gd name="T60" fmla="*/ 1066 w 10666"/>
              <a:gd name="T61" fmla="*/ 1067 h 10391"/>
              <a:gd name="T62" fmla="*/ 1066 w 10666"/>
              <a:gd name="T63" fmla="*/ 8189 h 10391"/>
              <a:gd name="T64" fmla="*/ 8069 w 10666"/>
              <a:gd name="T65" fmla="*/ 8189 h 10391"/>
              <a:gd name="T66" fmla="*/ 9600 w 10666"/>
              <a:gd name="T67" fmla="*/ 8809 h 10391"/>
              <a:gd name="T68" fmla="*/ 9600 w 10666"/>
              <a:gd name="T69" fmla="*/ 5651 h 103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0666" h="10391">
                <a:moveTo>
                  <a:pt x="2933" y="4267"/>
                </a:moveTo>
                <a:lnTo>
                  <a:pt x="7733" y="4267"/>
                </a:lnTo>
                <a:lnTo>
                  <a:pt x="7733" y="5333"/>
                </a:lnTo>
                <a:lnTo>
                  <a:pt x="2933" y="5333"/>
                </a:lnTo>
                <a:lnTo>
                  <a:pt x="2933" y="4267"/>
                </a:lnTo>
                <a:close/>
                <a:moveTo>
                  <a:pt x="4800" y="5067"/>
                </a:moveTo>
                <a:lnTo>
                  <a:pt x="5866" y="5067"/>
                </a:lnTo>
                <a:lnTo>
                  <a:pt x="5866" y="7200"/>
                </a:lnTo>
                <a:lnTo>
                  <a:pt x="4800" y="7200"/>
                </a:lnTo>
                <a:lnTo>
                  <a:pt x="4800" y="5067"/>
                </a:lnTo>
                <a:close/>
                <a:moveTo>
                  <a:pt x="3480" y="3168"/>
                </a:moveTo>
                <a:lnTo>
                  <a:pt x="4234" y="2413"/>
                </a:lnTo>
                <a:lnTo>
                  <a:pt x="6119" y="4299"/>
                </a:lnTo>
                <a:lnTo>
                  <a:pt x="5365" y="5053"/>
                </a:lnTo>
                <a:lnTo>
                  <a:pt x="3480" y="3168"/>
                </a:lnTo>
                <a:close/>
                <a:moveTo>
                  <a:pt x="6338" y="2374"/>
                </a:moveTo>
                <a:lnTo>
                  <a:pt x="7092" y="3129"/>
                </a:lnTo>
                <a:lnTo>
                  <a:pt x="5395" y="4826"/>
                </a:lnTo>
                <a:lnTo>
                  <a:pt x="4641" y="4071"/>
                </a:lnTo>
                <a:lnTo>
                  <a:pt x="6338" y="2374"/>
                </a:lnTo>
                <a:close/>
                <a:moveTo>
                  <a:pt x="9600" y="5651"/>
                </a:moveTo>
                <a:lnTo>
                  <a:pt x="10666" y="5651"/>
                </a:lnTo>
                <a:lnTo>
                  <a:pt x="10666" y="10391"/>
                </a:lnTo>
                <a:lnTo>
                  <a:pt x="7861" y="9255"/>
                </a:lnTo>
                <a:lnTo>
                  <a:pt x="0" y="9255"/>
                </a:lnTo>
                <a:lnTo>
                  <a:pt x="0" y="0"/>
                </a:lnTo>
                <a:lnTo>
                  <a:pt x="10666" y="0"/>
                </a:lnTo>
                <a:lnTo>
                  <a:pt x="10666" y="4116"/>
                </a:lnTo>
                <a:lnTo>
                  <a:pt x="9600" y="4116"/>
                </a:lnTo>
                <a:lnTo>
                  <a:pt x="9600" y="1067"/>
                </a:lnTo>
                <a:lnTo>
                  <a:pt x="1066" y="1067"/>
                </a:lnTo>
                <a:lnTo>
                  <a:pt x="1066" y="8189"/>
                </a:lnTo>
                <a:lnTo>
                  <a:pt x="8069" y="8189"/>
                </a:lnTo>
                <a:lnTo>
                  <a:pt x="9600" y="8809"/>
                </a:lnTo>
                <a:lnTo>
                  <a:pt x="9600" y="5651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conversation_150193">
            <a:extLst>
              <a:ext uri="{FF2B5EF4-FFF2-40B4-BE49-F238E27FC236}">
                <a16:creationId xmlns:a16="http://schemas.microsoft.com/office/drawing/2014/main" id="{A2CB9F1B-575B-44B3-A222-8F4306791800}"/>
              </a:ext>
            </a:extLst>
          </p:cNvPr>
          <p:cNvSpPr/>
          <p:nvPr/>
        </p:nvSpPr>
        <p:spPr>
          <a:xfrm>
            <a:off x="1029060" y="4868108"/>
            <a:ext cx="609685" cy="597140"/>
          </a:xfrm>
          <a:custGeom>
            <a:avLst/>
            <a:gdLst>
              <a:gd name="connsiteX0" fmla="*/ 546845 w 607723"/>
              <a:gd name="connsiteY0" fmla="*/ 223412 h 595219"/>
              <a:gd name="connsiteX1" fmla="*/ 546845 w 607723"/>
              <a:gd name="connsiteY1" fmla="*/ 262757 h 595219"/>
              <a:gd name="connsiteX2" fmla="*/ 556992 w 607723"/>
              <a:gd name="connsiteY2" fmla="*/ 236593 h 595219"/>
              <a:gd name="connsiteX3" fmla="*/ 16621 w 607723"/>
              <a:gd name="connsiteY3" fmla="*/ 200979 h 595219"/>
              <a:gd name="connsiteX4" fmla="*/ 37904 w 607723"/>
              <a:gd name="connsiteY4" fmla="*/ 217403 h 595219"/>
              <a:gd name="connsiteX5" fmla="*/ 63522 w 607723"/>
              <a:gd name="connsiteY5" fmla="*/ 419220 h 595219"/>
              <a:gd name="connsiteX6" fmla="*/ 80372 w 607723"/>
              <a:gd name="connsiteY6" fmla="*/ 419220 h 595219"/>
              <a:gd name="connsiteX7" fmla="*/ 79091 w 607723"/>
              <a:gd name="connsiteY7" fmla="*/ 246319 h 595219"/>
              <a:gd name="connsiteX8" fmla="*/ 117026 w 607723"/>
              <a:gd name="connsiteY8" fmla="*/ 210716 h 595219"/>
              <a:gd name="connsiteX9" fmla="*/ 177328 w 607723"/>
              <a:gd name="connsiteY9" fmla="*/ 215043 h 595219"/>
              <a:gd name="connsiteX10" fmla="*/ 210239 w 607723"/>
              <a:gd name="connsiteY10" fmla="*/ 252810 h 595219"/>
              <a:gd name="connsiteX11" fmla="*/ 207775 w 607723"/>
              <a:gd name="connsiteY11" fmla="*/ 288511 h 595219"/>
              <a:gd name="connsiteX12" fmla="*/ 159790 w 607723"/>
              <a:gd name="connsiteY12" fmla="*/ 243958 h 595219"/>
              <a:gd name="connsiteX13" fmla="*/ 200287 w 607723"/>
              <a:gd name="connsiteY13" fmla="*/ 311624 h 595219"/>
              <a:gd name="connsiteX14" fmla="*/ 282562 w 607723"/>
              <a:gd name="connsiteY14" fmla="*/ 315558 h 595219"/>
              <a:gd name="connsiteX15" fmla="*/ 305225 w 607723"/>
              <a:gd name="connsiteY15" fmla="*/ 340441 h 595219"/>
              <a:gd name="connsiteX16" fmla="*/ 280296 w 607723"/>
              <a:gd name="connsiteY16" fmla="*/ 363062 h 595219"/>
              <a:gd name="connsiteX17" fmla="*/ 185310 w 607723"/>
              <a:gd name="connsiteY17" fmla="*/ 358537 h 595219"/>
              <a:gd name="connsiteX18" fmla="*/ 165997 w 607723"/>
              <a:gd name="connsiteY18" fmla="*/ 346932 h 595219"/>
              <a:gd name="connsiteX19" fmla="*/ 118898 w 607723"/>
              <a:gd name="connsiteY19" fmla="*/ 268349 h 595219"/>
              <a:gd name="connsiteX20" fmla="*/ 144714 w 607723"/>
              <a:gd name="connsiteY20" fmla="*/ 359718 h 595219"/>
              <a:gd name="connsiteX21" fmla="*/ 173781 w 607723"/>
              <a:gd name="connsiteY21" fmla="*/ 382732 h 595219"/>
              <a:gd name="connsiteX22" fmla="*/ 260885 w 607723"/>
              <a:gd name="connsiteY22" fmla="*/ 389223 h 595219"/>
              <a:gd name="connsiteX23" fmla="*/ 282069 w 607723"/>
              <a:gd name="connsiteY23" fmla="*/ 413221 h 595219"/>
              <a:gd name="connsiteX24" fmla="*/ 300889 w 607723"/>
              <a:gd name="connsiteY24" fmla="*/ 560354 h 595219"/>
              <a:gd name="connsiteX25" fmla="*/ 276157 w 607723"/>
              <a:gd name="connsiteY25" fmla="*/ 592220 h 595219"/>
              <a:gd name="connsiteX26" fmla="*/ 244233 w 607723"/>
              <a:gd name="connsiteY26" fmla="*/ 567534 h 595219"/>
              <a:gd name="connsiteX27" fmla="*/ 227876 w 607723"/>
              <a:gd name="connsiteY27" fmla="*/ 439579 h 595219"/>
              <a:gd name="connsiteX28" fmla="*/ 223541 w 607723"/>
              <a:gd name="connsiteY28" fmla="*/ 438497 h 595219"/>
              <a:gd name="connsiteX29" fmla="*/ 204524 w 607723"/>
              <a:gd name="connsiteY29" fmla="*/ 457184 h 595219"/>
              <a:gd name="connsiteX30" fmla="*/ 141758 w 607723"/>
              <a:gd name="connsiteY30" fmla="*/ 457184 h 595219"/>
              <a:gd name="connsiteX31" fmla="*/ 141758 w 607723"/>
              <a:gd name="connsiteY31" fmla="*/ 535078 h 595219"/>
              <a:gd name="connsiteX32" fmla="*/ 186985 w 607723"/>
              <a:gd name="connsiteY32" fmla="*/ 571959 h 595219"/>
              <a:gd name="connsiteX33" fmla="*/ 188857 w 607723"/>
              <a:gd name="connsiteY33" fmla="*/ 590351 h 595219"/>
              <a:gd name="connsiteX34" fmla="*/ 170431 w 607723"/>
              <a:gd name="connsiteY34" fmla="*/ 592220 h 595219"/>
              <a:gd name="connsiteX35" fmla="*/ 141758 w 607723"/>
              <a:gd name="connsiteY35" fmla="*/ 568911 h 595219"/>
              <a:gd name="connsiteX36" fmla="*/ 141758 w 607723"/>
              <a:gd name="connsiteY36" fmla="*/ 582090 h 595219"/>
              <a:gd name="connsiteX37" fmla="*/ 128653 w 607723"/>
              <a:gd name="connsiteY37" fmla="*/ 595170 h 595219"/>
              <a:gd name="connsiteX38" fmla="*/ 115450 w 607723"/>
              <a:gd name="connsiteY38" fmla="*/ 582090 h 595219"/>
              <a:gd name="connsiteX39" fmla="*/ 115450 w 607723"/>
              <a:gd name="connsiteY39" fmla="*/ 568911 h 595219"/>
              <a:gd name="connsiteX40" fmla="*/ 86875 w 607723"/>
              <a:gd name="connsiteY40" fmla="*/ 592220 h 595219"/>
              <a:gd name="connsiteX41" fmla="*/ 68351 w 607723"/>
              <a:gd name="connsiteY41" fmla="*/ 590351 h 595219"/>
              <a:gd name="connsiteX42" fmla="*/ 70223 w 607723"/>
              <a:gd name="connsiteY42" fmla="*/ 571959 h 595219"/>
              <a:gd name="connsiteX43" fmla="*/ 115548 w 607723"/>
              <a:gd name="connsiteY43" fmla="*/ 535078 h 595219"/>
              <a:gd name="connsiteX44" fmla="*/ 115548 w 607723"/>
              <a:gd name="connsiteY44" fmla="*/ 457184 h 595219"/>
              <a:gd name="connsiteX45" fmla="*/ 46673 w 607723"/>
              <a:gd name="connsiteY45" fmla="*/ 457184 h 595219"/>
              <a:gd name="connsiteX46" fmla="*/ 27853 w 607723"/>
              <a:gd name="connsiteY46" fmla="*/ 440562 h 595219"/>
              <a:gd name="connsiteX47" fmla="*/ 165 w 607723"/>
              <a:gd name="connsiteY47" fmla="*/ 222223 h 595219"/>
              <a:gd name="connsiteX48" fmla="*/ 16621 w 607723"/>
              <a:gd name="connsiteY48" fmla="*/ 200979 h 595219"/>
              <a:gd name="connsiteX49" fmla="*/ 448231 w 607723"/>
              <a:gd name="connsiteY49" fmla="*/ 120526 h 595219"/>
              <a:gd name="connsiteX50" fmla="*/ 511379 w 607723"/>
              <a:gd name="connsiteY50" fmla="*/ 120526 h 595219"/>
              <a:gd name="connsiteX51" fmla="*/ 540638 w 607723"/>
              <a:gd name="connsiteY51" fmla="*/ 136953 h 595219"/>
              <a:gd name="connsiteX52" fmla="*/ 602900 w 607723"/>
              <a:gd name="connsiteY52" fmla="*/ 218199 h 595219"/>
              <a:gd name="connsiteX53" fmla="*/ 606151 w 607723"/>
              <a:gd name="connsiteY53" fmla="*/ 241216 h 595219"/>
              <a:gd name="connsiteX54" fmla="*/ 569109 w 607723"/>
              <a:gd name="connsiteY54" fmla="*/ 337610 h 595219"/>
              <a:gd name="connsiteX55" fmla="*/ 547042 w 607723"/>
              <a:gd name="connsiteY55" fmla="*/ 352856 h 595219"/>
              <a:gd name="connsiteX56" fmla="*/ 547042 w 607723"/>
              <a:gd name="connsiteY56" fmla="*/ 565711 h 595219"/>
              <a:gd name="connsiteX57" fmla="*/ 517487 w 607723"/>
              <a:gd name="connsiteY57" fmla="*/ 595219 h 595219"/>
              <a:gd name="connsiteX58" fmla="*/ 487933 w 607723"/>
              <a:gd name="connsiteY58" fmla="*/ 565711 h 595219"/>
              <a:gd name="connsiteX59" fmla="*/ 487933 w 607723"/>
              <a:gd name="connsiteY59" fmla="*/ 361119 h 595219"/>
              <a:gd name="connsiteX60" fmla="*/ 479559 w 607723"/>
              <a:gd name="connsiteY60" fmla="*/ 352660 h 595219"/>
              <a:gd name="connsiteX61" fmla="*/ 471087 w 607723"/>
              <a:gd name="connsiteY61" fmla="*/ 361119 h 595219"/>
              <a:gd name="connsiteX62" fmla="*/ 471087 w 607723"/>
              <a:gd name="connsiteY62" fmla="*/ 565711 h 595219"/>
              <a:gd name="connsiteX63" fmla="*/ 441532 w 607723"/>
              <a:gd name="connsiteY63" fmla="*/ 595219 h 595219"/>
              <a:gd name="connsiteX64" fmla="*/ 411978 w 607723"/>
              <a:gd name="connsiteY64" fmla="*/ 565711 h 595219"/>
              <a:gd name="connsiteX65" fmla="*/ 412766 w 607723"/>
              <a:gd name="connsiteY65" fmla="*/ 282823 h 595219"/>
              <a:gd name="connsiteX66" fmla="*/ 447542 w 607723"/>
              <a:gd name="connsiteY66" fmla="*/ 264233 h 595219"/>
              <a:gd name="connsiteX67" fmla="*/ 487342 w 607723"/>
              <a:gd name="connsiteY67" fmla="*/ 172068 h 595219"/>
              <a:gd name="connsiteX68" fmla="*/ 429513 w 607723"/>
              <a:gd name="connsiteY68" fmla="*/ 251052 h 595219"/>
              <a:gd name="connsiteX69" fmla="*/ 409613 w 607723"/>
              <a:gd name="connsiteY69" fmla="*/ 260495 h 595219"/>
              <a:gd name="connsiteX70" fmla="*/ 316517 w 607723"/>
              <a:gd name="connsiteY70" fmla="*/ 256364 h 595219"/>
              <a:gd name="connsiteX71" fmla="*/ 294449 w 607723"/>
              <a:gd name="connsiteY71" fmla="*/ 229708 h 595219"/>
              <a:gd name="connsiteX72" fmla="*/ 318585 w 607723"/>
              <a:gd name="connsiteY72" fmla="*/ 209839 h 595219"/>
              <a:gd name="connsiteX73" fmla="*/ 399171 w 607723"/>
              <a:gd name="connsiteY73" fmla="*/ 213478 h 595219"/>
              <a:gd name="connsiteX74" fmla="*/ 451581 w 607723"/>
              <a:gd name="connsiteY74" fmla="*/ 141871 h 595219"/>
              <a:gd name="connsiteX75" fmla="*/ 412766 w 607723"/>
              <a:gd name="connsiteY75" fmla="*/ 173543 h 595219"/>
              <a:gd name="connsiteX76" fmla="*/ 412766 w 607723"/>
              <a:gd name="connsiteY76" fmla="*/ 158395 h 595219"/>
              <a:gd name="connsiteX77" fmla="*/ 448231 w 607723"/>
              <a:gd name="connsiteY77" fmla="*/ 120526 h 595219"/>
              <a:gd name="connsiteX78" fmla="*/ 159534 w 607723"/>
              <a:gd name="connsiteY78" fmla="*/ 82068 h 595219"/>
              <a:gd name="connsiteX79" fmla="*/ 212105 w 607723"/>
              <a:gd name="connsiteY79" fmla="*/ 134534 h 595219"/>
              <a:gd name="connsiteX80" fmla="*/ 159534 w 607723"/>
              <a:gd name="connsiteY80" fmla="*/ 187000 h 595219"/>
              <a:gd name="connsiteX81" fmla="*/ 106963 w 607723"/>
              <a:gd name="connsiteY81" fmla="*/ 134534 h 595219"/>
              <a:gd name="connsiteX82" fmla="*/ 159534 w 607723"/>
              <a:gd name="connsiteY82" fmla="*/ 82068 h 595219"/>
              <a:gd name="connsiteX83" fmla="*/ 479548 w 607723"/>
              <a:gd name="connsiteY83" fmla="*/ 0 h 595219"/>
              <a:gd name="connsiteX84" fmla="*/ 532049 w 607723"/>
              <a:gd name="connsiteY84" fmla="*/ 52395 h 595219"/>
              <a:gd name="connsiteX85" fmla="*/ 479548 w 607723"/>
              <a:gd name="connsiteY85" fmla="*/ 104790 h 595219"/>
              <a:gd name="connsiteX86" fmla="*/ 427047 w 607723"/>
              <a:gd name="connsiteY86" fmla="*/ 52395 h 595219"/>
              <a:gd name="connsiteX87" fmla="*/ 479548 w 607723"/>
              <a:gd name="connsiteY87" fmla="*/ 0 h 595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</a:cxnLst>
            <a:rect l="l" t="t" r="r" b="b"/>
            <a:pathLst>
              <a:path w="607723" h="595219">
                <a:moveTo>
                  <a:pt x="546845" y="223412"/>
                </a:moveTo>
                <a:lnTo>
                  <a:pt x="546845" y="262757"/>
                </a:lnTo>
                <a:lnTo>
                  <a:pt x="556992" y="236593"/>
                </a:lnTo>
                <a:close/>
                <a:moveTo>
                  <a:pt x="16621" y="200979"/>
                </a:moveTo>
                <a:cubicBezTo>
                  <a:pt x="27065" y="199700"/>
                  <a:pt x="36623" y="207077"/>
                  <a:pt x="37904" y="217403"/>
                </a:cubicBezTo>
                <a:lnTo>
                  <a:pt x="63522" y="419220"/>
                </a:lnTo>
                <a:lnTo>
                  <a:pt x="80372" y="419220"/>
                </a:lnTo>
                <a:lnTo>
                  <a:pt x="79091" y="246319"/>
                </a:lnTo>
                <a:cubicBezTo>
                  <a:pt x="78894" y="225665"/>
                  <a:pt x="96433" y="209240"/>
                  <a:pt x="117026" y="210716"/>
                </a:cubicBezTo>
                <a:lnTo>
                  <a:pt x="177328" y="215043"/>
                </a:lnTo>
                <a:cubicBezTo>
                  <a:pt x="196838" y="216420"/>
                  <a:pt x="211618" y="233336"/>
                  <a:pt x="210239" y="252810"/>
                </a:cubicBezTo>
                <a:lnTo>
                  <a:pt x="207775" y="288511"/>
                </a:lnTo>
                <a:lnTo>
                  <a:pt x="159790" y="243958"/>
                </a:lnTo>
                <a:lnTo>
                  <a:pt x="200287" y="311624"/>
                </a:lnTo>
                <a:lnTo>
                  <a:pt x="282562" y="315558"/>
                </a:lnTo>
                <a:cubicBezTo>
                  <a:pt x="295667" y="316246"/>
                  <a:pt x="305816" y="327360"/>
                  <a:pt x="305225" y="340441"/>
                </a:cubicBezTo>
                <a:cubicBezTo>
                  <a:pt x="304535" y="353620"/>
                  <a:pt x="293401" y="363652"/>
                  <a:pt x="280296" y="363062"/>
                </a:cubicBezTo>
                <a:lnTo>
                  <a:pt x="185310" y="358537"/>
                </a:lnTo>
                <a:cubicBezTo>
                  <a:pt x="177328" y="358144"/>
                  <a:pt x="170037" y="353817"/>
                  <a:pt x="165997" y="346932"/>
                </a:cubicBezTo>
                <a:lnTo>
                  <a:pt x="118898" y="268349"/>
                </a:lnTo>
                <a:lnTo>
                  <a:pt x="144714" y="359718"/>
                </a:lnTo>
                <a:cubicBezTo>
                  <a:pt x="148360" y="372405"/>
                  <a:pt x="159790" y="382043"/>
                  <a:pt x="173781" y="382732"/>
                </a:cubicBezTo>
                <a:cubicBezTo>
                  <a:pt x="261673" y="386961"/>
                  <a:pt x="246597" y="385486"/>
                  <a:pt x="260885" y="389223"/>
                </a:cubicBezTo>
                <a:cubicBezTo>
                  <a:pt x="272216" y="392075"/>
                  <a:pt x="280591" y="401615"/>
                  <a:pt x="282069" y="413221"/>
                </a:cubicBezTo>
                <a:lnTo>
                  <a:pt x="300889" y="560354"/>
                </a:lnTo>
                <a:cubicBezTo>
                  <a:pt x="302959" y="575992"/>
                  <a:pt x="291824" y="590253"/>
                  <a:pt x="276157" y="592220"/>
                </a:cubicBezTo>
                <a:cubicBezTo>
                  <a:pt x="260589" y="594187"/>
                  <a:pt x="246203" y="583171"/>
                  <a:pt x="244233" y="567534"/>
                </a:cubicBezTo>
                <a:lnTo>
                  <a:pt x="227876" y="439579"/>
                </a:lnTo>
                <a:lnTo>
                  <a:pt x="223541" y="438497"/>
                </a:lnTo>
                <a:cubicBezTo>
                  <a:pt x="223344" y="448824"/>
                  <a:pt x="214968" y="457184"/>
                  <a:pt x="204524" y="457184"/>
                </a:cubicBezTo>
                <a:lnTo>
                  <a:pt x="141758" y="457184"/>
                </a:lnTo>
                <a:lnTo>
                  <a:pt x="141758" y="535078"/>
                </a:lnTo>
                <a:lnTo>
                  <a:pt x="186985" y="571959"/>
                </a:lnTo>
                <a:cubicBezTo>
                  <a:pt x="192601" y="576484"/>
                  <a:pt x="193488" y="584745"/>
                  <a:pt x="188857" y="590351"/>
                </a:cubicBezTo>
                <a:cubicBezTo>
                  <a:pt x="184324" y="595957"/>
                  <a:pt x="176048" y="596842"/>
                  <a:pt x="170431" y="592220"/>
                </a:cubicBezTo>
                <a:lnTo>
                  <a:pt x="141758" y="568911"/>
                </a:lnTo>
                <a:lnTo>
                  <a:pt x="141758" y="582090"/>
                </a:lnTo>
                <a:cubicBezTo>
                  <a:pt x="141758" y="589368"/>
                  <a:pt x="135846" y="595170"/>
                  <a:pt x="128653" y="595170"/>
                </a:cubicBezTo>
                <a:cubicBezTo>
                  <a:pt x="121362" y="595170"/>
                  <a:pt x="115450" y="589368"/>
                  <a:pt x="115450" y="582090"/>
                </a:cubicBezTo>
                <a:lnTo>
                  <a:pt x="115450" y="568911"/>
                </a:lnTo>
                <a:lnTo>
                  <a:pt x="86875" y="592220"/>
                </a:lnTo>
                <a:cubicBezTo>
                  <a:pt x="81258" y="596842"/>
                  <a:pt x="72982" y="595957"/>
                  <a:pt x="68351" y="590351"/>
                </a:cubicBezTo>
                <a:cubicBezTo>
                  <a:pt x="63818" y="584745"/>
                  <a:pt x="64606" y="576484"/>
                  <a:pt x="70223" y="571959"/>
                </a:cubicBezTo>
                <a:lnTo>
                  <a:pt x="115548" y="535078"/>
                </a:lnTo>
                <a:lnTo>
                  <a:pt x="115548" y="457184"/>
                </a:lnTo>
                <a:lnTo>
                  <a:pt x="46673" y="457184"/>
                </a:lnTo>
                <a:cubicBezTo>
                  <a:pt x="37115" y="457184"/>
                  <a:pt x="29036" y="450102"/>
                  <a:pt x="27853" y="440562"/>
                </a:cubicBezTo>
                <a:lnTo>
                  <a:pt x="165" y="222223"/>
                </a:lnTo>
                <a:cubicBezTo>
                  <a:pt x="-1214" y="211797"/>
                  <a:pt x="6176" y="202257"/>
                  <a:pt x="16621" y="200979"/>
                </a:cubicBezTo>
                <a:close/>
                <a:moveTo>
                  <a:pt x="448231" y="120526"/>
                </a:moveTo>
                <a:lnTo>
                  <a:pt x="511379" y="120526"/>
                </a:lnTo>
                <a:cubicBezTo>
                  <a:pt x="523595" y="120526"/>
                  <a:pt x="534235" y="127018"/>
                  <a:pt x="540638" y="136953"/>
                </a:cubicBezTo>
                <a:lnTo>
                  <a:pt x="602900" y="218199"/>
                </a:lnTo>
                <a:cubicBezTo>
                  <a:pt x="607825" y="224790"/>
                  <a:pt x="609106" y="233445"/>
                  <a:pt x="606151" y="241216"/>
                </a:cubicBezTo>
                <a:lnTo>
                  <a:pt x="569109" y="337610"/>
                </a:lnTo>
                <a:cubicBezTo>
                  <a:pt x="565464" y="346955"/>
                  <a:pt x="556598" y="352758"/>
                  <a:pt x="547042" y="352856"/>
                </a:cubicBezTo>
                <a:lnTo>
                  <a:pt x="547042" y="565711"/>
                </a:lnTo>
                <a:cubicBezTo>
                  <a:pt x="547042" y="582039"/>
                  <a:pt x="533841" y="595219"/>
                  <a:pt x="517487" y="595219"/>
                </a:cubicBezTo>
                <a:cubicBezTo>
                  <a:pt x="501134" y="595219"/>
                  <a:pt x="487933" y="582039"/>
                  <a:pt x="487933" y="565711"/>
                </a:cubicBezTo>
                <a:lnTo>
                  <a:pt x="487933" y="361119"/>
                </a:lnTo>
                <a:cubicBezTo>
                  <a:pt x="487933" y="356397"/>
                  <a:pt x="484189" y="352660"/>
                  <a:pt x="479559" y="352660"/>
                </a:cubicBezTo>
                <a:cubicBezTo>
                  <a:pt x="474929" y="352660"/>
                  <a:pt x="471087" y="356397"/>
                  <a:pt x="471087" y="361119"/>
                </a:cubicBezTo>
                <a:lnTo>
                  <a:pt x="471087" y="565711"/>
                </a:lnTo>
                <a:cubicBezTo>
                  <a:pt x="471087" y="582039"/>
                  <a:pt x="457886" y="595219"/>
                  <a:pt x="441532" y="595219"/>
                </a:cubicBezTo>
                <a:cubicBezTo>
                  <a:pt x="425277" y="595219"/>
                  <a:pt x="411978" y="582039"/>
                  <a:pt x="411978" y="565711"/>
                </a:cubicBezTo>
                <a:cubicBezTo>
                  <a:pt x="411978" y="293151"/>
                  <a:pt x="412766" y="282823"/>
                  <a:pt x="412766" y="282823"/>
                </a:cubicBezTo>
                <a:cubicBezTo>
                  <a:pt x="426459" y="282233"/>
                  <a:pt x="439365" y="275347"/>
                  <a:pt x="447542" y="264233"/>
                </a:cubicBezTo>
                <a:cubicBezTo>
                  <a:pt x="449709" y="261282"/>
                  <a:pt x="446753" y="267675"/>
                  <a:pt x="487342" y="172068"/>
                </a:cubicBezTo>
                <a:lnTo>
                  <a:pt x="429513" y="251052"/>
                </a:lnTo>
                <a:cubicBezTo>
                  <a:pt x="424883" y="257249"/>
                  <a:pt x="417396" y="260888"/>
                  <a:pt x="409613" y="260495"/>
                </a:cubicBezTo>
                <a:lnTo>
                  <a:pt x="316517" y="256364"/>
                </a:lnTo>
                <a:cubicBezTo>
                  <a:pt x="302725" y="255773"/>
                  <a:pt x="292479" y="243478"/>
                  <a:pt x="294449" y="229708"/>
                </a:cubicBezTo>
                <a:cubicBezTo>
                  <a:pt x="296124" y="218101"/>
                  <a:pt x="306567" y="209347"/>
                  <a:pt x="318585" y="209839"/>
                </a:cubicBezTo>
                <a:lnTo>
                  <a:pt x="399171" y="213478"/>
                </a:lnTo>
                <a:lnTo>
                  <a:pt x="451581" y="141871"/>
                </a:lnTo>
                <a:lnTo>
                  <a:pt x="412766" y="173543"/>
                </a:lnTo>
                <a:lnTo>
                  <a:pt x="412766" y="158395"/>
                </a:lnTo>
                <a:cubicBezTo>
                  <a:pt x="412766" y="137444"/>
                  <a:pt x="428627" y="120526"/>
                  <a:pt x="448231" y="120526"/>
                </a:cubicBezTo>
                <a:close/>
                <a:moveTo>
                  <a:pt x="159534" y="82068"/>
                </a:moveTo>
                <a:cubicBezTo>
                  <a:pt x="188568" y="82068"/>
                  <a:pt x="212105" y="105558"/>
                  <a:pt x="212105" y="134534"/>
                </a:cubicBezTo>
                <a:cubicBezTo>
                  <a:pt x="212105" y="163510"/>
                  <a:pt x="188568" y="187000"/>
                  <a:pt x="159534" y="187000"/>
                </a:cubicBezTo>
                <a:cubicBezTo>
                  <a:pt x="130500" y="187000"/>
                  <a:pt x="106963" y="163510"/>
                  <a:pt x="106963" y="134534"/>
                </a:cubicBezTo>
                <a:cubicBezTo>
                  <a:pt x="106963" y="105558"/>
                  <a:pt x="130500" y="82068"/>
                  <a:pt x="159534" y="82068"/>
                </a:cubicBezTo>
                <a:close/>
                <a:moveTo>
                  <a:pt x="479548" y="0"/>
                </a:moveTo>
                <a:cubicBezTo>
                  <a:pt x="508544" y="0"/>
                  <a:pt x="532049" y="23458"/>
                  <a:pt x="532049" y="52395"/>
                </a:cubicBezTo>
                <a:cubicBezTo>
                  <a:pt x="532049" y="81332"/>
                  <a:pt x="508544" y="104790"/>
                  <a:pt x="479548" y="104790"/>
                </a:cubicBezTo>
                <a:cubicBezTo>
                  <a:pt x="450552" y="104790"/>
                  <a:pt x="427047" y="81332"/>
                  <a:pt x="427047" y="52395"/>
                </a:cubicBezTo>
                <a:cubicBezTo>
                  <a:pt x="427047" y="23458"/>
                  <a:pt x="450552" y="0"/>
                  <a:pt x="479548" y="0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4" name="Straight Connector 60">
            <a:extLst>
              <a:ext uri="{FF2B5EF4-FFF2-40B4-BE49-F238E27FC236}">
                <a16:creationId xmlns:a16="http://schemas.microsoft.com/office/drawing/2014/main" id="{60A6064E-478C-4F27-951E-81D3F42A2E7A}"/>
              </a:ext>
            </a:extLst>
          </p:cNvPr>
          <p:cNvCxnSpPr>
            <a:cxnSpLocks/>
            <a:stCxn id="72" idx="5"/>
            <a:endCxn id="74" idx="1"/>
          </p:cNvCxnSpPr>
          <p:nvPr/>
        </p:nvCxnSpPr>
        <p:spPr>
          <a:xfrm>
            <a:off x="8432712" y="4547608"/>
            <a:ext cx="149304" cy="219419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54">
            <a:extLst>
              <a:ext uri="{FF2B5EF4-FFF2-40B4-BE49-F238E27FC236}">
                <a16:creationId xmlns:a16="http://schemas.microsoft.com/office/drawing/2014/main" id="{9E6DEC53-66C8-4415-BC9A-6DC1F6CCFCDA}"/>
              </a:ext>
            </a:extLst>
          </p:cNvPr>
          <p:cNvCxnSpPr>
            <a:cxnSpLocks/>
            <a:stCxn id="93" idx="3"/>
            <a:endCxn id="72" idx="7"/>
          </p:cNvCxnSpPr>
          <p:nvPr/>
        </p:nvCxnSpPr>
        <p:spPr>
          <a:xfrm flipH="1">
            <a:off x="8432712" y="3691783"/>
            <a:ext cx="198641" cy="529158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56">
            <a:extLst>
              <a:ext uri="{FF2B5EF4-FFF2-40B4-BE49-F238E27FC236}">
                <a16:creationId xmlns:a16="http://schemas.microsoft.com/office/drawing/2014/main" id="{E9AB6F0F-B5CE-4086-8424-53F346634267}"/>
              </a:ext>
            </a:extLst>
          </p:cNvPr>
          <p:cNvCxnSpPr>
            <a:cxnSpLocks/>
            <a:stCxn id="72" idx="6"/>
            <a:endCxn id="77" idx="2"/>
          </p:cNvCxnSpPr>
          <p:nvPr/>
        </p:nvCxnSpPr>
        <p:spPr>
          <a:xfrm flipV="1">
            <a:off x="8500367" y="4355943"/>
            <a:ext cx="641883" cy="28332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58">
            <a:extLst>
              <a:ext uri="{FF2B5EF4-FFF2-40B4-BE49-F238E27FC236}">
                <a16:creationId xmlns:a16="http://schemas.microsoft.com/office/drawing/2014/main" id="{A3468CB3-0B35-4EFA-9E53-AACC25939E15}"/>
              </a:ext>
            </a:extLst>
          </p:cNvPr>
          <p:cNvCxnSpPr>
            <a:stCxn id="93" idx="5"/>
            <a:endCxn id="77" idx="1"/>
          </p:cNvCxnSpPr>
          <p:nvPr/>
        </p:nvCxnSpPr>
        <p:spPr>
          <a:xfrm>
            <a:off x="9045639" y="3691783"/>
            <a:ext cx="185051" cy="45064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74">
            <a:extLst>
              <a:ext uri="{FF2B5EF4-FFF2-40B4-BE49-F238E27FC236}">
                <a16:creationId xmlns:a16="http://schemas.microsoft.com/office/drawing/2014/main" id="{A1701CCA-25EA-4744-8A02-B0E683800AEE}"/>
              </a:ext>
            </a:extLst>
          </p:cNvPr>
          <p:cNvCxnSpPr>
            <a:stCxn id="93" idx="6"/>
            <a:endCxn id="80" idx="2"/>
          </p:cNvCxnSpPr>
          <p:nvPr/>
        </p:nvCxnSpPr>
        <p:spPr>
          <a:xfrm>
            <a:off x="9131441" y="3484640"/>
            <a:ext cx="882416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109">
            <a:extLst>
              <a:ext uri="{FF2B5EF4-FFF2-40B4-BE49-F238E27FC236}">
                <a16:creationId xmlns:a16="http://schemas.microsoft.com/office/drawing/2014/main" id="{840B19DB-67DC-4957-A155-9249E76007C5}"/>
              </a:ext>
            </a:extLst>
          </p:cNvPr>
          <p:cNvCxnSpPr>
            <a:cxnSpLocks/>
            <a:stCxn id="80" idx="3"/>
            <a:endCxn id="77" idx="7"/>
          </p:cNvCxnSpPr>
          <p:nvPr/>
        </p:nvCxnSpPr>
        <p:spPr>
          <a:xfrm flipH="1">
            <a:off x="9657715" y="3737383"/>
            <a:ext cx="460831" cy="405047"/>
          </a:xfrm>
          <a:prstGeom prst="line">
            <a:avLst/>
          </a:prstGeom>
          <a:ln w="190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Oval 46">
            <a:extLst>
              <a:ext uri="{FF2B5EF4-FFF2-40B4-BE49-F238E27FC236}">
                <a16:creationId xmlns:a16="http://schemas.microsoft.com/office/drawing/2014/main" id="{118E63A6-EE0F-4558-AFFC-6324BBBFA4BC}"/>
              </a:ext>
            </a:extLst>
          </p:cNvPr>
          <p:cNvSpPr/>
          <p:nvPr/>
        </p:nvSpPr>
        <p:spPr>
          <a:xfrm>
            <a:off x="9871175" y="4451337"/>
            <a:ext cx="398132" cy="398131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流程</a:t>
            </a:r>
            <a:endParaRPr 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2" name="Oval 36">
            <a:extLst>
              <a:ext uri="{FF2B5EF4-FFF2-40B4-BE49-F238E27FC236}">
                <a16:creationId xmlns:a16="http://schemas.microsoft.com/office/drawing/2014/main" id="{AE8436C2-F88F-4928-B4F0-17DC051FD08C}"/>
              </a:ext>
            </a:extLst>
          </p:cNvPr>
          <p:cNvSpPr/>
          <p:nvPr/>
        </p:nvSpPr>
        <p:spPr>
          <a:xfrm>
            <a:off x="8038390" y="4153286"/>
            <a:ext cx="461977" cy="461977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离散</a:t>
            </a:r>
            <a:endParaRPr 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73" name="Group 126">
            <a:extLst>
              <a:ext uri="{FF2B5EF4-FFF2-40B4-BE49-F238E27FC236}">
                <a16:creationId xmlns:a16="http://schemas.microsoft.com/office/drawing/2014/main" id="{DD1814B4-A256-4AB7-959E-03860703A734}"/>
              </a:ext>
            </a:extLst>
          </p:cNvPr>
          <p:cNvGrpSpPr/>
          <p:nvPr/>
        </p:nvGrpSpPr>
        <p:grpSpPr>
          <a:xfrm>
            <a:off x="8464162" y="4649173"/>
            <a:ext cx="804756" cy="804756"/>
            <a:chOff x="2740097" y="3551069"/>
            <a:chExt cx="1198226" cy="1198226"/>
          </a:xfrm>
        </p:grpSpPr>
        <p:sp>
          <p:nvSpPr>
            <p:cNvPr id="74" name="Oval 37">
              <a:extLst>
                <a:ext uri="{FF2B5EF4-FFF2-40B4-BE49-F238E27FC236}">
                  <a16:creationId xmlns:a16="http://schemas.microsoft.com/office/drawing/2014/main" id="{B4E5B489-0EC6-4BF5-BF10-45520ACA9C60}"/>
                </a:ext>
              </a:extLst>
            </p:cNvPr>
            <p:cNvSpPr/>
            <p:nvPr/>
          </p:nvSpPr>
          <p:spPr>
            <a:xfrm>
              <a:off x="2740097" y="3551069"/>
              <a:ext cx="1198226" cy="1198226"/>
            </a:xfrm>
            <a:prstGeom prst="ellipse">
              <a:avLst/>
            </a:prstGeom>
            <a:no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5" name="Oval 38">
              <a:extLst>
                <a:ext uri="{FF2B5EF4-FFF2-40B4-BE49-F238E27FC236}">
                  <a16:creationId xmlns:a16="http://schemas.microsoft.com/office/drawing/2014/main" id="{AD719912-96DC-4544-A374-587CC3FEBB14}"/>
                </a:ext>
              </a:extLst>
            </p:cNvPr>
            <p:cNvSpPr/>
            <p:nvPr/>
          </p:nvSpPr>
          <p:spPr>
            <a:xfrm>
              <a:off x="2859919" y="3670891"/>
              <a:ext cx="958582" cy="958582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流程</a:t>
              </a:r>
              <a:endParaRPr lang="en-US" sz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6" name="Group 124">
            <a:extLst>
              <a:ext uri="{FF2B5EF4-FFF2-40B4-BE49-F238E27FC236}">
                <a16:creationId xmlns:a16="http://schemas.microsoft.com/office/drawing/2014/main" id="{AAB7D8D0-7455-45F5-8E43-4D0AF6467F7D}"/>
              </a:ext>
            </a:extLst>
          </p:cNvPr>
          <p:cNvGrpSpPr/>
          <p:nvPr/>
        </p:nvGrpSpPr>
        <p:grpSpPr>
          <a:xfrm>
            <a:off x="9142250" y="4053990"/>
            <a:ext cx="603905" cy="603905"/>
            <a:chOff x="3666417" y="2184630"/>
            <a:chExt cx="847976" cy="847976"/>
          </a:xfrm>
        </p:grpSpPr>
        <p:sp>
          <p:nvSpPr>
            <p:cNvPr id="77" name="Oval 39">
              <a:extLst>
                <a:ext uri="{FF2B5EF4-FFF2-40B4-BE49-F238E27FC236}">
                  <a16:creationId xmlns:a16="http://schemas.microsoft.com/office/drawing/2014/main" id="{E9DB96BF-BD34-4902-A62E-6A8F4A524B9C}"/>
                </a:ext>
              </a:extLst>
            </p:cNvPr>
            <p:cNvSpPr/>
            <p:nvPr/>
          </p:nvSpPr>
          <p:spPr>
            <a:xfrm>
              <a:off x="3666417" y="2184630"/>
              <a:ext cx="847976" cy="847976"/>
            </a:xfrm>
            <a:prstGeom prst="ellipse">
              <a:avLst/>
            </a:prstGeom>
            <a:noFill/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8" name="Oval 43">
              <a:extLst>
                <a:ext uri="{FF2B5EF4-FFF2-40B4-BE49-F238E27FC236}">
                  <a16:creationId xmlns:a16="http://schemas.microsoft.com/office/drawing/2014/main" id="{1F261EA5-493C-43B5-BB20-C0BD2D6650D8}"/>
                </a:ext>
              </a:extLst>
            </p:cNvPr>
            <p:cNvSpPr/>
            <p:nvPr/>
          </p:nvSpPr>
          <p:spPr>
            <a:xfrm>
              <a:off x="3751215" y="2269428"/>
              <a:ext cx="678381" cy="678381"/>
            </a:xfrm>
            <a:prstGeom prst="ellipse">
              <a:avLst/>
            </a:prstGeom>
            <a:solidFill>
              <a:schemeClr val="accent5"/>
            </a:solidFill>
            <a:ln>
              <a:solidFill>
                <a:schemeClr val="accent5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离散</a:t>
              </a:r>
              <a:endParaRPr lang="en-US" sz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9" name="Group 122">
            <a:extLst>
              <a:ext uri="{FF2B5EF4-FFF2-40B4-BE49-F238E27FC236}">
                <a16:creationId xmlns:a16="http://schemas.microsoft.com/office/drawing/2014/main" id="{879CA462-6F6F-4397-A799-F73F4ED4BC0D}"/>
              </a:ext>
            </a:extLst>
          </p:cNvPr>
          <p:cNvGrpSpPr/>
          <p:nvPr/>
        </p:nvGrpSpPr>
        <p:grpSpPr>
          <a:xfrm>
            <a:off x="10013857" y="3127208"/>
            <a:ext cx="714864" cy="714864"/>
            <a:chOff x="5049030" y="1189182"/>
            <a:chExt cx="1294545" cy="1294545"/>
          </a:xfrm>
        </p:grpSpPr>
        <p:sp>
          <p:nvSpPr>
            <p:cNvPr id="80" name="Oval 44">
              <a:extLst>
                <a:ext uri="{FF2B5EF4-FFF2-40B4-BE49-F238E27FC236}">
                  <a16:creationId xmlns:a16="http://schemas.microsoft.com/office/drawing/2014/main" id="{F6F0C637-A4DE-4CAD-B641-6F7751BFBADA}"/>
                </a:ext>
              </a:extLst>
            </p:cNvPr>
            <p:cNvSpPr/>
            <p:nvPr/>
          </p:nvSpPr>
          <p:spPr>
            <a:xfrm>
              <a:off x="5049030" y="1189182"/>
              <a:ext cx="1294545" cy="1294545"/>
            </a:xfrm>
            <a:prstGeom prst="ellipse">
              <a:avLst/>
            </a:prstGeom>
            <a:noFill/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1" name="Oval 45">
              <a:extLst>
                <a:ext uri="{FF2B5EF4-FFF2-40B4-BE49-F238E27FC236}">
                  <a16:creationId xmlns:a16="http://schemas.microsoft.com/office/drawing/2014/main" id="{7B9BE13E-15BA-4011-A335-F6FFF5845EC4}"/>
                </a:ext>
              </a:extLst>
            </p:cNvPr>
            <p:cNvSpPr/>
            <p:nvPr/>
          </p:nvSpPr>
          <p:spPr>
            <a:xfrm>
              <a:off x="5178484" y="1318636"/>
              <a:ext cx="1035636" cy="1035636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流程</a:t>
              </a:r>
              <a:endParaRPr lang="en-US" sz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2" name="Group 125">
            <a:extLst>
              <a:ext uri="{FF2B5EF4-FFF2-40B4-BE49-F238E27FC236}">
                <a16:creationId xmlns:a16="http://schemas.microsoft.com/office/drawing/2014/main" id="{46E914BA-0D6A-4F72-8ED3-F9A770CFA362}"/>
              </a:ext>
            </a:extLst>
          </p:cNvPr>
          <p:cNvGrpSpPr/>
          <p:nvPr/>
        </p:nvGrpSpPr>
        <p:grpSpPr>
          <a:xfrm>
            <a:off x="10347526" y="4841354"/>
            <a:ext cx="619415" cy="619415"/>
            <a:chOff x="5384579" y="3627618"/>
            <a:chExt cx="921712" cy="921712"/>
          </a:xfrm>
        </p:grpSpPr>
        <p:sp>
          <p:nvSpPr>
            <p:cNvPr id="83" name="Oval 47">
              <a:extLst>
                <a:ext uri="{FF2B5EF4-FFF2-40B4-BE49-F238E27FC236}">
                  <a16:creationId xmlns:a16="http://schemas.microsoft.com/office/drawing/2014/main" id="{C122C190-D09D-48AA-B17A-367BCC590792}"/>
                </a:ext>
              </a:extLst>
            </p:cNvPr>
            <p:cNvSpPr/>
            <p:nvPr/>
          </p:nvSpPr>
          <p:spPr>
            <a:xfrm>
              <a:off x="5384579" y="3627618"/>
              <a:ext cx="921712" cy="921712"/>
            </a:xfrm>
            <a:prstGeom prst="ellipse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4" name="Oval 48">
              <a:extLst>
                <a:ext uri="{FF2B5EF4-FFF2-40B4-BE49-F238E27FC236}">
                  <a16:creationId xmlns:a16="http://schemas.microsoft.com/office/drawing/2014/main" id="{972AFF9B-2B32-4F32-8D63-5F42260DB1CA}"/>
                </a:ext>
              </a:extLst>
            </p:cNvPr>
            <p:cNvSpPr/>
            <p:nvPr/>
          </p:nvSpPr>
          <p:spPr>
            <a:xfrm>
              <a:off x="5476750" y="3719789"/>
              <a:ext cx="737370" cy="737370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离散</a:t>
              </a:r>
              <a:endParaRPr lang="en-US" sz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cxnSp>
        <p:nvCxnSpPr>
          <p:cNvPr id="85" name="Straight Connector 76">
            <a:extLst>
              <a:ext uri="{FF2B5EF4-FFF2-40B4-BE49-F238E27FC236}">
                <a16:creationId xmlns:a16="http://schemas.microsoft.com/office/drawing/2014/main" id="{9935879C-75F5-447D-98A0-462856360255}"/>
              </a:ext>
            </a:extLst>
          </p:cNvPr>
          <p:cNvCxnSpPr>
            <a:stCxn id="80" idx="4"/>
            <a:endCxn id="83" idx="0"/>
          </p:cNvCxnSpPr>
          <p:nvPr/>
        </p:nvCxnSpPr>
        <p:spPr>
          <a:xfrm>
            <a:off x="10371289" y="3842072"/>
            <a:ext cx="285945" cy="999282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78">
            <a:extLst>
              <a:ext uri="{FF2B5EF4-FFF2-40B4-BE49-F238E27FC236}">
                <a16:creationId xmlns:a16="http://schemas.microsoft.com/office/drawing/2014/main" id="{8904E08B-1EB0-4733-8AB7-2FE7EE11AC33}"/>
              </a:ext>
            </a:extLst>
          </p:cNvPr>
          <p:cNvCxnSpPr>
            <a:stCxn id="83" idx="2"/>
            <a:endCxn id="74" idx="6"/>
          </p:cNvCxnSpPr>
          <p:nvPr/>
        </p:nvCxnSpPr>
        <p:spPr>
          <a:xfrm flipH="1" flipV="1">
            <a:off x="9268918" y="5051551"/>
            <a:ext cx="1078608" cy="99511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0">
            <a:extLst>
              <a:ext uri="{FF2B5EF4-FFF2-40B4-BE49-F238E27FC236}">
                <a16:creationId xmlns:a16="http://schemas.microsoft.com/office/drawing/2014/main" id="{2C09DBCC-5095-4B63-891E-2F703F11105E}"/>
              </a:ext>
            </a:extLst>
          </p:cNvPr>
          <p:cNvCxnSpPr>
            <a:cxnSpLocks/>
            <a:endCxn id="70" idx="1"/>
          </p:cNvCxnSpPr>
          <p:nvPr/>
        </p:nvCxnSpPr>
        <p:spPr>
          <a:xfrm>
            <a:off x="9643807" y="4429554"/>
            <a:ext cx="285673" cy="80088"/>
          </a:xfrm>
          <a:prstGeom prst="line">
            <a:avLst/>
          </a:prstGeom>
          <a:ln w="190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2">
            <a:extLst>
              <a:ext uri="{FF2B5EF4-FFF2-40B4-BE49-F238E27FC236}">
                <a16:creationId xmlns:a16="http://schemas.microsoft.com/office/drawing/2014/main" id="{1E74ED39-965D-418E-A3E9-79896EE93D92}"/>
              </a:ext>
            </a:extLst>
          </p:cNvPr>
          <p:cNvCxnSpPr>
            <a:cxnSpLocks/>
            <a:stCxn id="77" idx="3"/>
            <a:endCxn id="74" idx="7"/>
          </p:cNvCxnSpPr>
          <p:nvPr/>
        </p:nvCxnSpPr>
        <p:spPr>
          <a:xfrm flipH="1">
            <a:off x="9151064" y="4569455"/>
            <a:ext cx="79626" cy="197572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4">
            <a:extLst>
              <a:ext uri="{FF2B5EF4-FFF2-40B4-BE49-F238E27FC236}">
                <a16:creationId xmlns:a16="http://schemas.microsoft.com/office/drawing/2014/main" id="{8A709202-0A77-4B15-94E5-6CE5CBEDDED3}"/>
              </a:ext>
            </a:extLst>
          </p:cNvPr>
          <p:cNvCxnSpPr>
            <a:cxnSpLocks/>
            <a:stCxn id="70" idx="7"/>
            <a:endCxn id="80" idx="3"/>
          </p:cNvCxnSpPr>
          <p:nvPr/>
        </p:nvCxnSpPr>
        <p:spPr>
          <a:xfrm flipH="1" flipV="1">
            <a:off x="10118546" y="3737383"/>
            <a:ext cx="92456" cy="772259"/>
          </a:xfrm>
          <a:prstGeom prst="line">
            <a:avLst/>
          </a:prstGeom>
          <a:ln w="190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6">
            <a:extLst>
              <a:ext uri="{FF2B5EF4-FFF2-40B4-BE49-F238E27FC236}">
                <a16:creationId xmlns:a16="http://schemas.microsoft.com/office/drawing/2014/main" id="{031383CD-2463-4942-A524-36F8341FCED9}"/>
              </a:ext>
            </a:extLst>
          </p:cNvPr>
          <p:cNvCxnSpPr>
            <a:cxnSpLocks/>
            <a:stCxn id="70" idx="5"/>
            <a:endCxn id="83" idx="1"/>
          </p:cNvCxnSpPr>
          <p:nvPr/>
        </p:nvCxnSpPr>
        <p:spPr>
          <a:xfrm>
            <a:off x="10211002" y="4791163"/>
            <a:ext cx="227235" cy="140902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4">
            <a:extLst>
              <a:ext uri="{FF2B5EF4-FFF2-40B4-BE49-F238E27FC236}">
                <a16:creationId xmlns:a16="http://schemas.microsoft.com/office/drawing/2014/main" id="{661171A9-17D5-4B91-A42A-317FC63688DE}"/>
              </a:ext>
            </a:extLst>
          </p:cNvPr>
          <p:cNvCxnSpPr>
            <a:cxnSpLocks/>
            <a:stCxn id="70" idx="3"/>
            <a:endCxn id="74" idx="6"/>
          </p:cNvCxnSpPr>
          <p:nvPr/>
        </p:nvCxnSpPr>
        <p:spPr>
          <a:xfrm flipH="1">
            <a:off x="9268918" y="4791163"/>
            <a:ext cx="660562" cy="260388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2" name="Group 123">
            <a:extLst>
              <a:ext uri="{FF2B5EF4-FFF2-40B4-BE49-F238E27FC236}">
                <a16:creationId xmlns:a16="http://schemas.microsoft.com/office/drawing/2014/main" id="{41339BBF-9972-4B94-B20F-DC3EBC0BA267}"/>
              </a:ext>
            </a:extLst>
          </p:cNvPr>
          <p:cNvGrpSpPr/>
          <p:nvPr/>
        </p:nvGrpSpPr>
        <p:grpSpPr>
          <a:xfrm>
            <a:off x="8545551" y="3191695"/>
            <a:ext cx="585890" cy="585890"/>
            <a:chOff x="2786183" y="1189182"/>
            <a:chExt cx="921712" cy="921712"/>
          </a:xfrm>
        </p:grpSpPr>
        <p:sp>
          <p:nvSpPr>
            <p:cNvPr id="93" name="Oval 30">
              <a:extLst>
                <a:ext uri="{FF2B5EF4-FFF2-40B4-BE49-F238E27FC236}">
                  <a16:creationId xmlns:a16="http://schemas.microsoft.com/office/drawing/2014/main" id="{D081700A-752E-4FA0-B14D-0A61F45BBA6A}"/>
                </a:ext>
              </a:extLst>
            </p:cNvPr>
            <p:cNvSpPr/>
            <p:nvPr/>
          </p:nvSpPr>
          <p:spPr>
            <a:xfrm>
              <a:off x="2786183" y="1189182"/>
              <a:ext cx="921712" cy="921712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4" name="Oval 34">
              <a:extLst>
                <a:ext uri="{FF2B5EF4-FFF2-40B4-BE49-F238E27FC236}">
                  <a16:creationId xmlns:a16="http://schemas.microsoft.com/office/drawing/2014/main" id="{E6DCEF5F-6DDA-4560-A4BC-AC590C1ABB46}"/>
                </a:ext>
              </a:extLst>
            </p:cNvPr>
            <p:cNvSpPr/>
            <p:nvPr/>
          </p:nvSpPr>
          <p:spPr>
            <a:xfrm>
              <a:off x="2878354" y="1281353"/>
              <a:ext cx="737370" cy="73737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离散</a:t>
              </a:r>
              <a:endParaRPr lang="en-US" sz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735606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500"/>
                            </p:stCondLst>
                            <p:childTnLst>
                              <p:par>
                                <p:cTn id="48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000"/>
                            </p:stCondLst>
                            <p:childTnLst>
                              <p:par>
                                <p:cTn id="57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500"/>
                            </p:stCondLst>
                            <p:childTnLst>
                              <p:par>
                                <p:cTn id="61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0"/>
                            </p:stCondLst>
                            <p:childTnLst>
                              <p:par>
                                <p:cTn id="70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500"/>
                            </p:stCondLst>
                            <p:childTnLst>
                              <p:par>
                                <p:cTn id="74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6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6000"/>
                            </p:stCondLst>
                            <p:childTnLst>
                              <p:par>
                                <p:cTn id="83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8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6500"/>
                            </p:stCondLst>
                            <p:childTnLst>
                              <p:par>
                                <p:cTn id="87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89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7000"/>
                            </p:stCondLst>
                            <p:childTnLst>
                              <p:par>
                                <p:cTn id="91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9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7500"/>
                            </p:stCondLst>
                            <p:childTnLst>
                              <p:par>
                                <p:cTn id="100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8000"/>
                            </p:stCondLst>
                            <p:childTnLst>
                              <p:par>
                                <p:cTn id="104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6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5" grpId="0"/>
      <p:bldP spid="70" grpId="0" animBg="1"/>
      <p:bldP spid="7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FC6F7E0-815D-4981-A574-B8C8D4B3D5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966" y="475506"/>
            <a:ext cx="7534013" cy="547182"/>
          </a:xfrm>
        </p:spPr>
        <p:txBody>
          <a:bodyPr>
            <a:normAutofit/>
          </a:bodyPr>
          <a:lstStyle/>
          <a:p>
            <a:r>
              <a:rPr lang="zh-CN" altLang="en-US" sz="2400" b="1" dirty="0">
                <a:solidFill>
                  <a:schemeClr val="accent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深度自主学习，持续提升交互效果</a:t>
            </a:r>
          </a:p>
        </p:txBody>
      </p:sp>
      <p:grpSp>
        <p:nvGrpSpPr>
          <p:cNvPr id="8" name="组合 7">
            <a:extLst>
              <a:ext uri="{FF2B5EF4-FFF2-40B4-BE49-F238E27FC236}">
                <a16:creationId xmlns:a16="http://schemas.microsoft.com/office/drawing/2014/main" id="{58485E82-7401-4242-A986-2CEA88FE47D5}"/>
              </a:ext>
            </a:extLst>
          </p:cNvPr>
          <p:cNvGrpSpPr/>
          <p:nvPr/>
        </p:nvGrpSpPr>
        <p:grpSpPr>
          <a:xfrm>
            <a:off x="517741" y="417915"/>
            <a:ext cx="11146452" cy="547182"/>
            <a:chOff x="517741" y="417915"/>
            <a:chExt cx="11146452" cy="547182"/>
          </a:xfrm>
        </p:grpSpPr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69920D39-613C-4933-9B9F-B843400DCCE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89407" y="417915"/>
              <a:ext cx="1974786" cy="509466"/>
            </a:xfrm>
            <a:prstGeom prst="rect">
              <a:avLst/>
            </a:prstGeom>
          </p:spPr>
        </p:pic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B03A7FC9-EF6A-4698-A597-3CE4F65373EE}"/>
                </a:ext>
              </a:extLst>
            </p:cNvPr>
            <p:cNvSpPr/>
            <p:nvPr/>
          </p:nvSpPr>
          <p:spPr>
            <a:xfrm>
              <a:off x="517741" y="533097"/>
              <a:ext cx="45719" cy="432000"/>
            </a:xfrm>
            <a:prstGeom prst="rect">
              <a:avLst/>
            </a:prstGeom>
            <a:solidFill>
              <a:schemeClr val="accent5"/>
            </a:solidFill>
            <a:ln>
              <a:solidFill>
                <a:schemeClr val="accent5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accent1"/>
                </a:solidFill>
              </a:endParaRPr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34773BAE-60F1-43A8-BB90-8CD1EBCE0823}"/>
                </a:ext>
              </a:extLst>
            </p:cNvPr>
            <p:cNvSpPr/>
            <p:nvPr/>
          </p:nvSpPr>
          <p:spPr>
            <a:xfrm flipH="1">
              <a:off x="599113" y="533097"/>
              <a:ext cx="7200" cy="432000"/>
            </a:xfrm>
            <a:prstGeom prst="rect">
              <a:avLst/>
            </a:prstGeom>
            <a:solidFill>
              <a:schemeClr val="accent5"/>
            </a:solidFill>
            <a:ln>
              <a:solidFill>
                <a:schemeClr val="accent5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accent1"/>
                </a:solidFill>
              </a:endParaRPr>
            </a:p>
          </p:txBody>
        </p:sp>
      </p:grpSp>
      <p:sp>
        <p:nvSpPr>
          <p:cNvPr id="14" name="矩形 13">
            <a:extLst>
              <a:ext uri="{FF2B5EF4-FFF2-40B4-BE49-F238E27FC236}">
                <a16:creationId xmlns:a16="http://schemas.microsoft.com/office/drawing/2014/main" id="{648AF2AB-54D3-431B-A09D-7EE6AF533F72}"/>
              </a:ext>
            </a:extLst>
          </p:cNvPr>
          <p:cNvSpPr/>
          <p:nvPr/>
        </p:nvSpPr>
        <p:spPr>
          <a:xfrm>
            <a:off x="641966" y="1337082"/>
            <a:ext cx="8449422" cy="3965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CN" altLang="en-US" dirty="0">
                <a:solidFill>
                  <a:schemeClr val="accent3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深度自主学习能力，助于持续提升交互效果，给用户带来更优交互体验。</a:t>
            </a:r>
            <a:endParaRPr lang="en-US" altLang="zh-CN" dirty="0">
              <a:solidFill>
                <a:schemeClr val="accent3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7525D216-7795-4E0B-9A31-11CE276EBE81}"/>
              </a:ext>
            </a:extLst>
          </p:cNvPr>
          <p:cNvSpPr/>
          <p:nvPr/>
        </p:nvSpPr>
        <p:spPr>
          <a:xfrm>
            <a:off x="972715" y="3042185"/>
            <a:ext cx="1882441" cy="11676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CN" altLang="en-US" sz="1200" dirty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每日数据监控，即时查看对应项目的数据统计报表，便于开发者优化交互方案</a:t>
            </a:r>
            <a:r>
              <a:rPr lang="zh-CN" altLang="en-US" sz="1200" spc="300" dirty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。</a:t>
            </a:r>
            <a:endParaRPr lang="en-US" altLang="zh-CN" sz="1200" spc="300" dirty="0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字魂58号-创中黑" panose="00000500000000000000" charset="-122"/>
              <a:sym typeface="Arial" panose="020B0604020202020204" pitchFamily="34" charset="0"/>
            </a:endParaRPr>
          </a:p>
        </p:txBody>
      </p:sp>
      <p:sp>
        <p:nvSpPr>
          <p:cNvPr id="4" name="流程图: 终止 3">
            <a:extLst>
              <a:ext uri="{FF2B5EF4-FFF2-40B4-BE49-F238E27FC236}">
                <a16:creationId xmlns:a16="http://schemas.microsoft.com/office/drawing/2014/main" id="{B326BBD8-B648-4692-B0D5-7021D70670C4}"/>
              </a:ext>
            </a:extLst>
          </p:cNvPr>
          <p:cNvSpPr/>
          <p:nvPr/>
        </p:nvSpPr>
        <p:spPr>
          <a:xfrm>
            <a:off x="905778" y="2444643"/>
            <a:ext cx="2020217" cy="436059"/>
          </a:xfrm>
          <a:prstGeom prst="flowChartTerminator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交互数据实时监控</a:t>
            </a:r>
          </a:p>
        </p:txBody>
      </p:sp>
      <p:sp>
        <p:nvSpPr>
          <p:cNvPr id="42" name="iconfont-1191-801550">
            <a:extLst>
              <a:ext uri="{FF2B5EF4-FFF2-40B4-BE49-F238E27FC236}">
                <a16:creationId xmlns:a16="http://schemas.microsoft.com/office/drawing/2014/main" id="{183A0F64-593C-45E5-A002-1E8A6F309FBD}"/>
              </a:ext>
            </a:extLst>
          </p:cNvPr>
          <p:cNvSpPr/>
          <p:nvPr/>
        </p:nvSpPr>
        <p:spPr>
          <a:xfrm>
            <a:off x="613410" y="2365094"/>
            <a:ext cx="595003" cy="595159"/>
          </a:xfrm>
          <a:custGeom>
            <a:avLst/>
            <a:gdLst>
              <a:gd name="T0" fmla="*/ 3779 w 7964"/>
              <a:gd name="T1" fmla="*/ 2906 h 7964"/>
              <a:gd name="T2" fmla="*/ 2906 w 7964"/>
              <a:gd name="T3" fmla="*/ 3779 h 7964"/>
              <a:gd name="T4" fmla="*/ 3779 w 7964"/>
              <a:gd name="T5" fmla="*/ 4651 h 7964"/>
              <a:gd name="T6" fmla="*/ 4651 w 7964"/>
              <a:gd name="T7" fmla="*/ 3779 h 7964"/>
              <a:gd name="T8" fmla="*/ 3779 w 7964"/>
              <a:gd name="T9" fmla="*/ 2906 h 7964"/>
              <a:gd name="T10" fmla="*/ 4198 w 7964"/>
              <a:gd name="T11" fmla="*/ 3444 h 7964"/>
              <a:gd name="T12" fmla="*/ 3779 w 7964"/>
              <a:gd name="T13" fmla="*/ 3242 h 7964"/>
              <a:gd name="T14" fmla="*/ 3339 w 7964"/>
              <a:gd name="T15" fmla="*/ 3470 h 7964"/>
              <a:gd name="T16" fmla="*/ 3229 w 7964"/>
              <a:gd name="T17" fmla="*/ 3394 h 7964"/>
              <a:gd name="T18" fmla="*/ 3779 w 7964"/>
              <a:gd name="T19" fmla="*/ 3107 h 7964"/>
              <a:gd name="T20" fmla="*/ 4303 w 7964"/>
              <a:gd name="T21" fmla="*/ 3360 h 7964"/>
              <a:gd name="T22" fmla="*/ 4198 w 7964"/>
              <a:gd name="T23" fmla="*/ 3444 h 7964"/>
              <a:gd name="T24" fmla="*/ 7651 w 7964"/>
              <a:gd name="T25" fmla="*/ 2432 h 7964"/>
              <a:gd name="T26" fmla="*/ 6798 w 7964"/>
              <a:gd name="T27" fmla="*/ 1166 h 7964"/>
              <a:gd name="T28" fmla="*/ 5532 w 7964"/>
              <a:gd name="T29" fmla="*/ 313 h 7964"/>
              <a:gd name="T30" fmla="*/ 3982 w 7964"/>
              <a:gd name="T31" fmla="*/ 0 h 7964"/>
              <a:gd name="T32" fmla="*/ 2432 w 7964"/>
              <a:gd name="T33" fmla="*/ 313 h 7964"/>
              <a:gd name="T34" fmla="*/ 1166 w 7964"/>
              <a:gd name="T35" fmla="*/ 1166 h 7964"/>
              <a:gd name="T36" fmla="*/ 313 w 7964"/>
              <a:gd name="T37" fmla="*/ 2432 h 7964"/>
              <a:gd name="T38" fmla="*/ 0 w 7964"/>
              <a:gd name="T39" fmla="*/ 3982 h 7964"/>
              <a:gd name="T40" fmla="*/ 313 w 7964"/>
              <a:gd name="T41" fmla="*/ 5532 h 7964"/>
              <a:gd name="T42" fmla="*/ 1166 w 7964"/>
              <a:gd name="T43" fmla="*/ 6798 h 7964"/>
              <a:gd name="T44" fmla="*/ 2432 w 7964"/>
              <a:gd name="T45" fmla="*/ 7651 h 7964"/>
              <a:gd name="T46" fmla="*/ 3982 w 7964"/>
              <a:gd name="T47" fmla="*/ 7964 h 7964"/>
              <a:gd name="T48" fmla="*/ 5532 w 7964"/>
              <a:gd name="T49" fmla="*/ 7651 h 7964"/>
              <a:gd name="T50" fmla="*/ 6798 w 7964"/>
              <a:gd name="T51" fmla="*/ 6798 h 7964"/>
              <a:gd name="T52" fmla="*/ 7651 w 7964"/>
              <a:gd name="T53" fmla="*/ 5532 h 7964"/>
              <a:gd name="T54" fmla="*/ 7964 w 7964"/>
              <a:gd name="T55" fmla="*/ 3982 h 7964"/>
              <a:gd name="T56" fmla="*/ 7651 w 7964"/>
              <a:gd name="T57" fmla="*/ 2432 h 7964"/>
              <a:gd name="T58" fmla="*/ 5292 w 7964"/>
              <a:gd name="T59" fmla="*/ 5141 h 7964"/>
              <a:gd name="T60" fmla="*/ 5161 w 7964"/>
              <a:gd name="T61" fmla="*/ 5289 h 7964"/>
              <a:gd name="T62" fmla="*/ 4960 w 7964"/>
              <a:gd name="T63" fmla="*/ 5285 h 7964"/>
              <a:gd name="T64" fmla="*/ 4423 w 7964"/>
              <a:gd name="T65" fmla="*/ 4739 h 7964"/>
              <a:gd name="T66" fmla="*/ 4414 w 7964"/>
              <a:gd name="T67" fmla="*/ 4726 h 7964"/>
              <a:gd name="T68" fmla="*/ 3779 w 7964"/>
              <a:gd name="T69" fmla="*/ 4920 h 7964"/>
              <a:gd name="T70" fmla="*/ 2637 w 7964"/>
              <a:gd name="T71" fmla="*/ 3779 h 7964"/>
              <a:gd name="T72" fmla="*/ 3779 w 7964"/>
              <a:gd name="T73" fmla="*/ 2638 h 7964"/>
              <a:gd name="T74" fmla="*/ 4920 w 7964"/>
              <a:gd name="T75" fmla="*/ 3779 h 7964"/>
              <a:gd name="T76" fmla="*/ 4734 w 7964"/>
              <a:gd name="T77" fmla="*/ 4402 h 7964"/>
              <a:gd name="T78" fmla="*/ 4740 w 7964"/>
              <a:gd name="T79" fmla="*/ 4406 h 7964"/>
              <a:gd name="T80" fmla="*/ 5281 w 7964"/>
              <a:gd name="T81" fmla="*/ 4947 h 7964"/>
              <a:gd name="T82" fmla="*/ 5292 w 7964"/>
              <a:gd name="T83" fmla="*/ 5141 h 79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7964" h="7964">
                <a:moveTo>
                  <a:pt x="3779" y="2906"/>
                </a:moveTo>
                <a:cubicBezTo>
                  <a:pt x="3297" y="2906"/>
                  <a:pt x="2906" y="3297"/>
                  <a:pt x="2906" y="3779"/>
                </a:cubicBezTo>
                <a:cubicBezTo>
                  <a:pt x="2906" y="4260"/>
                  <a:pt x="3297" y="4651"/>
                  <a:pt x="3779" y="4651"/>
                </a:cubicBezTo>
                <a:cubicBezTo>
                  <a:pt x="4261" y="4651"/>
                  <a:pt x="4651" y="4260"/>
                  <a:pt x="4651" y="3779"/>
                </a:cubicBezTo>
                <a:cubicBezTo>
                  <a:pt x="4651" y="3297"/>
                  <a:pt x="4261" y="2906"/>
                  <a:pt x="3779" y="2906"/>
                </a:cubicBezTo>
                <a:close/>
                <a:moveTo>
                  <a:pt x="4198" y="3444"/>
                </a:moveTo>
                <a:cubicBezTo>
                  <a:pt x="4100" y="3321"/>
                  <a:pt x="3949" y="3242"/>
                  <a:pt x="3779" y="3242"/>
                </a:cubicBezTo>
                <a:cubicBezTo>
                  <a:pt x="3597" y="3242"/>
                  <a:pt x="3437" y="3332"/>
                  <a:pt x="3339" y="3470"/>
                </a:cubicBezTo>
                <a:lnTo>
                  <a:pt x="3229" y="3394"/>
                </a:lnTo>
                <a:cubicBezTo>
                  <a:pt x="3351" y="3221"/>
                  <a:pt x="3551" y="3107"/>
                  <a:pt x="3779" y="3107"/>
                </a:cubicBezTo>
                <a:cubicBezTo>
                  <a:pt x="3991" y="3107"/>
                  <a:pt x="4180" y="3206"/>
                  <a:pt x="4303" y="3360"/>
                </a:cubicBezTo>
                <a:lnTo>
                  <a:pt x="4198" y="3444"/>
                </a:lnTo>
                <a:close/>
                <a:moveTo>
                  <a:pt x="7651" y="2432"/>
                </a:moveTo>
                <a:cubicBezTo>
                  <a:pt x="7451" y="1958"/>
                  <a:pt x="7164" y="1532"/>
                  <a:pt x="6798" y="1166"/>
                </a:cubicBezTo>
                <a:cubicBezTo>
                  <a:pt x="6432" y="800"/>
                  <a:pt x="6006" y="513"/>
                  <a:pt x="5532" y="313"/>
                </a:cubicBezTo>
                <a:cubicBezTo>
                  <a:pt x="5041" y="105"/>
                  <a:pt x="4520" y="0"/>
                  <a:pt x="3982" y="0"/>
                </a:cubicBezTo>
                <a:cubicBezTo>
                  <a:pt x="3444" y="0"/>
                  <a:pt x="2923" y="105"/>
                  <a:pt x="2432" y="313"/>
                </a:cubicBezTo>
                <a:cubicBezTo>
                  <a:pt x="1958" y="513"/>
                  <a:pt x="1532" y="800"/>
                  <a:pt x="1166" y="1166"/>
                </a:cubicBezTo>
                <a:cubicBezTo>
                  <a:pt x="800" y="1532"/>
                  <a:pt x="513" y="1958"/>
                  <a:pt x="313" y="2432"/>
                </a:cubicBezTo>
                <a:cubicBezTo>
                  <a:pt x="105" y="2923"/>
                  <a:pt x="0" y="3444"/>
                  <a:pt x="0" y="3982"/>
                </a:cubicBezTo>
                <a:cubicBezTo>
                  <a:pt x="0" y="4520"/>
                  <a:pt x="105" y="5041"/>
                  <a:pt x="313" y="5532"/>
                </a:cubicBezTo>
                <a:cubicBezTo>
                  <a:pt x="513" y="6006"/>
                  <a:pt x="800" y="6432"/>
                  <a:pt x="1166" y="6798"/>
                </a:cubicBezTo>
                <a:cubicBezTo>
                  <a:pt x="1532" y="7164"/>
                  <a:pt x="1958" y="7451"/>
                  <a:pt x="2432" y="7651"/>
                </a:cubicBezTo>
                <a:cubicBezTo>
                  <a:pt x="2923" y="7859"/>
                  <a:pt x="3444" y="7964"/>
                  <a:pt x="3982" y="7964"/>
                </a:cubicBezTo>
                <a:cubicBezTo>
                  <a:pt x="4520" y="7964"/>
                  <a:pt x="5041" y="7859"/>
                  <a:pt x="5532" y="7651"/>
                </a:cubicBezTo>
                <a:cubicBezTo>
                  <a:pt x="6006" y="7451"/>
                  <a:pt x="6432" y="7164"/>
                  <a:pt x="6798" y="6798"/>
                </a:cubicBezTo>
                <a:cubicBezTo>
                  <a:pt x="7164" y="6432"/>
                  <a:pt x="7451" y="6006"/>
                  <a:pt x="7651" y="5532"/>
                </a:cubicBezTo>
                <a:cubicBezTo>
                  <a:pt x="7859" y="5041"/>
                  <a:pt x="7964" y="4520"/>
                  <a:pt x="7964" y="3982"/>
                </a:cubicBezTo>
                <a:cubicBezTo>
                  <a:pt x="7964" y="3444"/>
                  <a:pt x="7859" y="2923"/>
                  <a:pt x="7651" y="2432"/>
                </a:cubicBezTo>
                <a:close/>
                <a:moveTo>
                  <a:pt x="5292" y="5141"/>
                </a:moveTo>
                <a:lnTo>
                  <a:pt x="5161" y="5289"/>
                </a:lnTo>
                <a:cubicBezTo>
                  <a:pt x="5109" y="5342"/>
                  <a:pt x="5013" y="5337"/>
                  <a:pt x="4960" y="5285"/>
                </a:cubicBezTo>
                <a:lnTo>
                  <a:pt x="4423" y="4739"/>
                </a:lnTo>
                <a:cubicBezTo>
                  <a:pt x="4419" y="4736"/>
                  <a:pt x="4417" y="4730"/>
                  <a:pt x="4414" y="4726"/>
                </a:cubicBezTo>
                <a:cubicBezTo>
                  <a:pt x="4232" y="4848"/>
                  <a:pt x="4014" y="4920"/>
                  <a:pt x="3779" y="4920"/>
                </a:cubicBezTo>
                <a:cubicBezTo>
                  <a:pt x="3148" y="4920"/>
                  <a:pt x="2637" y="4409"/>
                  <a:pt x="2637" y="3779"/>
                </a:cubicBezTo>
                <a:cubicBezTo>
                  <a:pt x="2637" y="3148"/>
                  <a:pt x="3148" y="2638"/>
                  <a:pt x="3779" y="2638"/>
                </a:cubicBezTo>
                <a:cubicBezTo>
                  <a:pt x="4409" y="2638"/>
                  <a:pt x="4920" y="3148"/>
                  <a:pt x="4920" y="3779"/>
                </a:cubicBezTo>
                <a:cubicBezTo>
                  <a:pt x="4920" y="4009"/>
                  <a:pt x="4851" y="4223"/>
                  <a:pt x="4734" y="4402"/>
                </a:cubicBezTo>
                <a:cubicBezTo>
                  <a:pt x="4736" y="4404"/>
                  <a:pt x="4738" y="4404"/>
                  <a:pt x="4740" y="4406"/>
                </a:cubicBezTo>
                <a:lnTo>
                  <a:pt x="5281" y="4947"/>
                </a:lnTo>
                <a:cubicBezTo>
                  <a:pt x="5334" y="5000"/>
                  <a:pt x="5345" y="5089"/>
                  <a:pt x="5292" y="514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矩形 65">
            <a:extLst>
              <a:ext uri="{FF2B5EF4-FFF2-40B4-BE49-F238E27FC236}">
                <a16:creationId xmlns:a16="http://schemas.microsoft.com/office/drawing/2014/main" id="{5D0CDBC6-017A-441E-A402-5342475AA92C}"/>
              </a:ext>
            </a:extLst>
          </p:cNvPr>
          <p:cNvSpPr/>
          <p:nvPr/>
        </p:nvSpPr>
        <p:spPr>
          <a:xfrm>
            <a:off x="3689960" y="3033931"/>
            <a:ext cx="1882800" cy="8906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CN" altLang="en-US" sz="1200" dirty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多节点的人机对话场景，提升交互的容错能力。</a:t>
            </a:r>
            <a:endParaRPr lang="en-US" altLang="zh-CN" sz="1200" dirty="0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字魂58号-创中黑" panose="00000500000000000000" charset="-122"/>
              <a:sym typeface="Arial" panose="020B0604020202020204" pitchFamily="34" charset="0"/>
            </a:endParaRPr>
          </a:p>
        </p:txBody>
      </p:sp>
      <p:sp>
        <p:nvSpPr>
          <p:cNvPr id="67" name="流程图: 终止 66">
            <a:extLst>
              <a:ext uri="{FF2B5EF4-FFF2-40B4-BE49-F238E27FC236}">
                <a16:creationId xmlns:a16="http://schemas.microsoft.com/office/drawing/2014/main" id="{BE85E9EE-4B1F-4677-A7DA-019ED1C2F16B}"/>
              </a:ext>
            </a:extLst>
          </p:cNvPr>
          <p:cNvSpPr/>
          <p:nvPr/>
        </p:nvSpPr>
        <p:spPr>
          <a:xfrm>
            <a:off x="3600904" y="2443317"/>
            <a:ext cx="2020217" cy="436059"/>
          </a:xfrm>
          <a:prstGeom prst="flowChartTerminator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去中心化多轮交互</a:t>
            </a:r>
          </a:p>
        </p:txBody>
      </p:sp>
      <p:sp>
        <p:nvSpPr>
          <p:cNvPr id="69" name="矩形 68">
            <a:extLst>
              <a:ext uri="{FF2B5EF4-FFF2-40B4-BE49-F238E27FC236}">
                <a16:creationId xmlns:a16="http://schemas.microsoft.com/office/drawing/2014/main" id="{4183CE18-1EA7-482C-B35B-52228C279DDF}"/>
              </a:ext>
            </a:extLst>
          </p:cNvPr>
          <p:cNvSpPr/>
          <p:nvPr/>
        </p:nvSpPr>
        <p:spPr>
          <a:xfrm>
            <a:off x="6345708" y="3050923"/>
            <a:ext cx="1882800" cy="11676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CN" altLang="en-US" sz="1200" dirty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一份样本多人纠错的交叉标记策略，确保样本相对意图的准确性，方便优化话术。</a:t>
            </a:r>
          </a:p>
        </p:txBody>
      </p:sp>
      <p:sp>
        <p:nvSpPr>
          <p:cNvPr id="70" name="流程图: 终止 69">
            <a:extLst>
              <a:ext uri="{FF2B5EF4-FFF2-40B4-BE49-F238E27FC236}">
                <a16:creationId xmlns:a16="http://schemas.microsoft.com/office/drawing/2014/main" id="{6B494C6B-25FA-4946-99F3-2D26FA0388FF}"/>
              </a:ext>
            </a:extLst>
          </p:cNvPr>
          <p:cNvSpPr/>
          <p:nvPr/>
        </p:nvSpPr>
        <p:spPr>
          <a:xfrm>
            <a:off x="6277000" y="2444643"/>
            <a:ext cx="2020217" cy="436059"/>
          </a:xfrm>
          <a:prstGeom prst="flowChartTerminator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对话纠错</a:t>
            </a:r>
          </a:p>
        </p:txBody>
      </p:sp>
      <p:sp>
        <p:nvSpPr>
          <p:cNvPr id="72" name="矩形 71">
            <a:extLst>
              <a:ext uri="{FF2B5EF4-FFF2-40B4-BE49-F238E27FC236}">
                <a16:creationId xmlns:a16="http://schemas.microsoft.com/office/drawing/2014/main" id="{EB4DCD00-FB84-4183-AE19-009A5D5DC4DC}"/>
              </a:ext>
            </a:extLst>
          </p:cNvPr>
          <p:cNvSpPr/>
          <p:nvPr/>
        </p:nvSpPr>
        <p:spPr>
          <a:xfrm>
            <a:off x="9043095" y="3044748"/>
            <a:ext cx="1882800" cy="11676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CN" altLang="en-US" sz="1200" dirty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通过基础样本辐射相似性样本，滚雪球式实现样本聚类，确保样本准确率。</a:t>
            </a:r>
          </a:p>
        </p:txBody>
      </p:sp>
      <p:sp>
        <p:nvSpPr>
          <p:cNvPr id="73" name="流程图: 终止 72">
            <a:extLst>
              <a:ext uri="{FF2B5EF4-FFF2-40B4-BE49-F238E27FC236}">
                <a16:creationId xmlns:a16="http://schemas.microsoft.com/office/drawing/2014/main" id="{E3D93413-10DF-4B88-B43B-1FB8882D2C79}"/>
              </a:ext>
            </a:extLst>
          </p:cNvPr>
          <p:cNvSpPr/>
          <p:nvPr/>
        </p:nvSpPr>
        <p:spPr>
          <a:xfrm>
            <a:off x="8963370" y="2443317"/>
            <a:ext cx="2020217" cy="436059"/>
          </a:xfrm>
          <a:prstGeom prst="flowChartTerminator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滚雪球样本卷帘</a:t>
            </a:r>
          </a:p>
        </p:txBody>
      </p:sp>
      <p:sp>
        <p:nvSpPr>
          <p:cNvPr id="41" name="iconfont-1191-801533">
            <a:extLst>
              <a:ext uri="{FF2B5EF4-FFF2-40B4-BE49-F238E27FC236}">
                <a16:creationId xmlns:a16="http://schemas.microsoft.com/office/drawing/2014/main" id="{2FCD20B5-EE06-4855-B3D9-89A436D2298C}"/>
              </a:ext>
            </a:extLst>
          </p:cNvPr>
          <p:cNvSpPr/>
          <p:nvPr/>
        </p:nvSpPr>
        <p:spPr>
          <a:xfrm>
            <a:off x="3298981" y="2357774"/>
            <a:ext cx="594000" cy="594000"/>
          </a:xfrm>
          <a:custGeom>
            <a:avLst/>
            <a:gdLst>
              <a:gd name="T0" fmla="*/ 7651 w 7964"/>
              <a:gd name="T1" fmla="*/ 2432 h 7964"/>
              <a:gd name="T2" fmla="*/ 6798 w 7964"/>
              <a:gd name="T3" fmla="*/ 1166 h 7964"/>
              <a:gd name="T4" fmla="*/ 5532 w 7964"/>
              <a:gd name="T5" fmla="*/ 313 h 7964"/>
              <a:gd name="T6" fmla="*/ 3982 w 7964"/>
              <a:gd name="T7" fmla="*/ 0 h 7964"/>
              <a:gd name="T8" fmla="*/ 2432 w 7964"/>
              <a:gd name="T9" fmla="*/ 313 h 7964"/>
              <a:gd name="T10" fmla="*/ 1166 w 7964"/>
              <a:gd name="T11" fmla="*/ 1166 h 7964"/>
              <a:gd name="T12" fmla="*/ 313 w 7964"/>
              <a:gd name="T13" fmla="*/ 2432 h 7964"/>
              <a:gd name="T14" fmla="*/ 0 w 7964"/>
              <a:gd name="T15" fmla="*/ 3982 h 7964"/>
              <a:gd name="T16" fmla="*/ 313 w 7964"/>
              <a:gd name="T17" fmla="*/ 5532 h 7964"/>
              <a:gd name="T18" fmla="*/ 1166 w 7964"/>
              <a:gd name="T19" fmla="*/ 6798 h 7964"/>
              <a:gd name="T20" fmla="*/ 2432 w 7964"/>
              <a:gd name="T21" fmla="*/ 7651 h 7964"/>
              <a:gd name="T22" fmla="*/ 3982 w 7964"/>
              <a:gd name="T23" fmla="*/ 7964 h 7964"/>
              <a:gd name="T24" fmla="*/ 5532 w 7964"/>
              <a:gd name="T25" fmla="*/ 7651 h 7964"/>
              <a:gd name="T26" fmla="*/ 6798 w 7964"/>
              <a:gd name="T27" fmla="*/ 6798 h 7964"/>
              <a:gd name="T28" fmla="*/ 7651 w 7964"/>
              <a:gd name="T29" fmla="*/ 5532 h 7964"/>
              <a:gd name="T30" fmla="*/ 7964 w 7964"/>
              <a:gd name="T31" fmla="*/ 3982 h 7964"/>
              <a:gd name="T32" fmla="*/ 7651 w 7964"/>
              <a:gd name="T33" fmla="*/ 2432 h 7964"/>
              <a:gd name="T34" fmla="*/ 2637 w 7964"/>
              <a:gd name="T35" fmla="*/ 5323 h 7964"/>
              <a:gd name="T36" fmla="*/ 2926 w 7964"/>
              <a:gd name="T37" fmla="*/ 4585 h 7964"/>
              <a:gd name="T38" fmla="*/ 3506 w 7964"/>
              <a:gd name="T39" fmla="*/ 5109 h 7964"/>
              <a:gd name="T40" fmla="*/ 2637 w 7964"/>
              <a:gd name="T41" fmla="*/ 5323 h 7964"/>
              <a:gd name="T42" fmla="*/ 3674 w 7964"/>
              <a:gd name="T43" fmla="*/ 4918 h 7964"/>
              <a:gd name="T44" fmla="*/ 3080 w 7964"/>
              <a:gd name="T45" fmla="*/ 4394 h 7964"/>
              <a:gd name="T46" fmla="*/ 4399 w 7964"/>
              <a:gd name="T47" fmla="*/ 3020 h 7964"/>
              <a:gd name="T48" fmla="*/ 4990 w 7964"/>
              <a:gd name="T49" fmla="*/ 3547 h 7964"/>
              <a:gd name="T50" fmla="*/ 3674 w 7964"/>
              <a:gd name="T51" fmla="*/ 4918 h 7964"/>
              <a:gd name="T52" fmla="*/ 5326 w 7964"/>
              <a:gd name="T53" fmla="*/ 3195 h 7964"/>
              <a:gd name="T54" fmla="*/ 5171 w 7964"/>
              <a:gd name="T55" fmla="*/ 3388 h 7964"/>
              <a:gd name="T56" fmla="*/ 4587 w 7964"/>
              <a:gd name="T57" fmla="*/ 2871 h 7964"/>
              <a:gd name="T58" fmla="*/ 5051 w 7964"/>
              <a:gd name="T59" fmla="*/ 2753 h 7964"/>
              <a:gd name="T60" fmla="*/ 5326 w 7964"/>
              <a:gd name="T61" fmla="*/ 3083 h 7964"/>
              <a:gd name="T62" fmla="*/ 5326 w 7964"/>
              <a:gd name="T63" fmla="*/ 3195 h 79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7964" h="7964">
                <a:moveTo>
                  <a:pt x="7651" y="2432"/>
                </a:moveTo>
                <a:cubicBezTo>
                  <a:pt x="7451" y="1958"/>
                  <a:pt x="7164" y="1532"/>
                  <a:pt x="6798" y="1166"/>
                </a:cubicBezTo>
                <a:cubicBezTo>
                  <a:pt x="6432" y="800"/>
                  <a:pt x="6006" y="513"/>
                  <a:pt x="5532" y="313"/>
                </a:cubicBezTo>
                <a:cubicBezTo>
                  <a:pt x="5041" y="105"/>
                  <a:pt x="4520" y="0"/>
                  <a:pt x="3982" y="0"/>
                </a:cubicBezTo>
                <a:cubicBezTo>
                  <a:pt x="3444" y="0"/>
                  <a:pt x="2923" y="105"/>
                  <a:pt x="2432" y="313"/>
                </a:cubicBezTo>
                <a:cubicBezTo>
                  <a:pt x="1958" y="513"/>
                  <a:pt x="1532" y="800"/>
                  <a:pt x="1166" y="1166"/>
                </a:cubicBezTo>
                <a:cubicBezTo>
                  <a:pt x="800" y="1532"/>
                  <a:pt x="513" y="1958"/>
                  <a:pt x="313" y="2432"/>
                </a:cubicBezTo>
                <a:cubicBezTo>
                  <a:pt x="105" y="2923"/>
                  <a:pt x="0" y="3444"/>
                  <a:pt x="0" y="3982"/>
                </a:cubicBezTo>
                <a:cubicBezTo>
                  <a:pt x="0" y="4520"/>
                  <a:pt x="105" y="5041"/>
                  <a:pt x="313" y="5532"/>
                </a:cubicBezTo>
                <a:cubicBezTo>
                  <a:pt x="513" y="6006"/>
                  <a:pt x="800" y="6432"/>
                  <a:pt x="1166" y="6798"/>
                </a:cubicBezTo>
                <a:cubicBezTo>
                  <a:pt x="1532" y="7164"/>
                  <a:pt x="1958" y="7451"/>
                  <a:pt x="2432" y="7651"/>
                </a:cubicBezTo>
                <a:cubicBezTo>
                  <a:pt x="2923" y="7859"/>
                  <a:pt x="3444" y="7964"/>
                  <a:pt x="3982" y="7964"/>
                </a:cubicBezTo>
                <a:cubicBezTo>
                  <a:pt x="4520" y="7964"/>
                  <a:pt x="5041" y="7859"/>
                  <a:pt x="5532" y="7651"/>
                </a:cubicBezTo>
                <a:cubicBezTo>
                  <a:pt x="6006" y="7451"/>
                  <a:pt x="6432" y="7164"/>
                  <a:pt x="6798" y="6798"/>
                </a:cubicBezTo>
                <a:cubicBezTo>
                  <a:pt x="7164" y="6432"/>
                  <a:pt x="7451" y="6006"/>
                  <a:pt x="7651" y="5532"/>
                </a:cubicBezTo>
                <a:cubicBezTo>
                  <a:pt x="7859" y="5041"/>
                  <a:pt x="7964" y="4520"/>
                  <a:pt x="7964" y="3982"/>
                </a:cubicBezTo>
                <a:cubicBezTo>
                  <a:pt x="7964" y="3444"/>
                  <a:pt x="7859" y="2923"/>
                  <a:pt x="7651" y="2432"/>
                </a:cubicBezTo>
                <a:close/>
                <a:moveTo>
                  <a:pt x="2637" y="5323"/>
                </a:moveTo>
                <a:cubicBezTo>
                  <a:pt x="2743" y="5053"/>
                  <a:pt x="2838" y="4809"/>
                  <a:pt x="2926" y="4585"/>
                </a:cubicBezTo>
                <a:cubicBezTo>
                  <a:pt x="3113" y="4753"/>
                  <a:pt x="3297" y="4920"/>
                  <a:pt x="3506" y="5109"/>
                </a:cubicBezTo>
                <a:cubicBezTo>
                  <a:pt x="3204" y="5184"/>
                  <a:pt x="2934" y="5250"/>
                  <a:pt x="2637" y="5323"/>
                </a:cubicBezTo>
                <a:close/>
                <a:moveTo>
                  <a:pt x="3674" y="4918"/>
                </a:moveTo>
                <a:cubicBezTo>
                  <a:pt x="3472" y="4740"/>
                  <a:pt x="3278" y="4569"/>
                  <a:pt x="3080" y="4394"/>
                </a:cubicBezTo>
                <a:cubicBezTo>
                  <a:pt x="3535" y="3921"/>
                  <a:pt x="3979" y="3458"/>
                  <a:pt x="4399" y="3020"/>
                </a:cubicBezTo>
                <a:cubicBezTo>
                  <a:pt x="4598" y="3198"/>
                  <a:pt x="4788" y="3367"/>
                  <a:pt x="4990" y="3547"/>
                </a:cubicBezTo>
                <a:cubicBezTo>
                  <a:pt x="4530" y="4027"/>
                  <a:pt x="4083" y="4492"/>
                  <a:pt x="3674" y="4918"/>
                </a:cubicBezTo>
                <a:close/>
                <a:moveTo>
                  <a:pt x="5326" y="3195"/>
                </a:moveTo>
                <a:cubicBezTo>
                  <a:pt x="5269" y="3267"/>
                  <a:pt x="5211" y="3338"/>
                  <a:pt x="5171" y="3388"/>
                </a:cubicBezTo>
                <a:cubicBezTo>
                  <a:pt x="4969" y="3209"/>
                  <a:pt x="4775" y="3037"/>
                  <a:pt x="4587" y="2871"/>
                </a:cubicBezTo>
                <a:cubicBezTo>
                  <a:pt x="4712" y="2609"/>
                  <a:pt x="4862" y="2573"/>
                  <a:pt x="5051" y="2753"/>
                </a:cubicBezTo>
                <a:cubicBezTo>
                  <a:pt x="5154" y="2852"/>
                  <a:pt x="5235" y="2972"/>
                  <a:pt x="5326" y="3083"/>
                </a:cubicBezTo>
                <a:cubicBezTo>
                  <a:pt x="5326" y="3121"/>
                  <a:pt x="5326" y="3158"/>
                  <a:pt x="5326" y="319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7" name="iconfont-11899-5651560">
            <a:extLst>
              <a:ext uri="{FF2B5EF4-FFF2-40B4-BE49-F238E27FC236}">
                <a16:creationId xmlns:a16="http://schemas.microsoft.com/office/drawing/2014/main" id="{08D3ED4F-3EE6-4AC8-B651-6370CB484A66}"/>
              </a:ext>
            </a:extLst>
          </p:cNvPr>
          <p:cNvSpPr/>
          <p:nvPr/>
        </p:nvSpPr>
        <p:spPr>
          <a:xfrm>
            <a:off x="5980000" y="2347638"/>
            <a:ext cx="594000" cy="594000"/>
          </a:xfrm>
          <a:custGeom>
            <a:avLst/>
            <a:gdLst>
              <a:gd name="T0" fmla="*/ 4510 w 10378"/>
              <a:gd name="T1" fmla="*/ 5695 h 10377"/>
              <a:gd name="T2" fmla="*/ 3593 w 10378"/>
              <a:gd name="T3" fmla="*/ 4778 h 10377"/>
              <a:gd name="T4" fmla="*/ 2676 w 10378"/>
              <a:gd name="T5" fmla="*/ 4778 h 10377"/>
              <a:gd name="T6" fmla="*/ 2676 w 10378"/>
              <a:gd name="T7" fmla="*/ 5695 h 10377"/>
              <a:gd name="T8" fmla="*/ 3594 w 10378"/>
              <a:gd name="T9" fmla="*/ 6613 h 10377"/>
              <a:gd name="T10" fmla="*/ 4053 w 10378"/>
              <a:gd name="T11" fmla="*/ 7072 h 10377"/>
              <a:gd name="T12" fmla="*/ 4970 w 10378"/>
              <a:gd name="T13" fmla="*/ 7072 h 10377"/>
              <a:gd name="T14" fmla="*/ 7722 w 10378"/>
              <a:gd name="T15" fmla="*/ 4320 h 10377"/>
              <a:gd name="T16" fmla="*/ 7722 w 10378"/>
              <a:gd name="T17" fmla="*/ 3403 h 10377"/>
              <a:gd name="T18" fmla="*/ 6804 w 10378"/>
              <a:gd name="T19" fmla="*/ 3403 h 10377"/>
              <a:gd name="T20" fmla="*/ 4510 w 10378"/>
              <a:gd name="T21" fmla="*/ 5695 h 10377"/>
              <a:gd name="T22" fmla="*/ 5189 w 10378"/>
              <a:gd name="T23" fmla="*/ 10377 h 10377"/>
              <a:gd name="T24" fmla="*/ 0 w 10378"/>
              <a:gd name="T25" fmla="*/ 5188 h 10377"/>
              <a:gd name="T26" fmla="*/ 5189 w 10378"/>
              <a:gd name="T27" fmla="*/ 0 h 10377"/>
              <a:gd name="T28" fmla="*/ 10378 w 10378"/>
              <a:gd name="T29" fmla="*/ 5188 h 10377"/>
              <a:gd name="T30" fmla="*/ 5189 w 10378"/>
              <a:gd name="T31" fmla="*/ 10377 h 103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0378" h="10377">
                <a:moveTo>
                  <a:pt x="4510" y="5695"/>
                </a:moveTo>
                <a:lnTo>
                  <a:pt x="3593" y="4778"/>
                </a:lnTo>
                <a:cubicBezTo>
                  <a:pt x="3339" y="4526"/>
                  <a:pt x="2929" y="4526"/>
                  <a:pt x="2676" y="4778"/>
                </a:cubicBezTo>
                <a:cubicBezTo>
                  <a:pt x="2423" y="5032"/>
                  <a:pt x="2423" y="5442"/>
                  <a:pt x="2676" y="5695"/>
                </a:cubicBezTo>
                <a:lnTo>
                  <a:pt x="3594" y="6613"/>
                </a:lnTo>
                <a:lnTo>
                  <a:pt x="4053" y="7072"/>
                </a:lnTo>
                <a:cubicBezTo>
                  <a:pt x="4307" y="7326"/>
                  <a:pt x="4717" y="7326"/>
                  <a:pt x="4970" y="7072"/>
                </a:cubicBezTo>
                <a:lnTo>
                  <a:pt x="7722" y="4320"/>
                </a:lnTo>
                <a:cubicBezTo>
                  <a:pt x="7975" y="4067"/>
                  <a:pt x="7975" y="3657"/>
                  <a:pt x="7722" y="3403"/>
                </a:cubicBezTo>
                <a:cubicBezTo>
                  <a:pt x="7468" y="3149"/>
                  <a:pt x="7058" y="3149"/>
                  <a:pt x="6804" y="3403"/>
                </a:cubicBezTo>
                <a:lnTo>
                  <a:pt x="4510" y="5695"/>
                </a:lnTo>
                <a:close/>
                <a:moveTo>
                  <a:pt x="5189" y="10377"/>
                </a:moveTo>
                <a:cubicBezTo>
                  <a:pt x="2324" y="10377"/>
                  <a:pt x="0" y="8054"/>
                  <a:pt x="0" y="5188"/>
                </a:cubicBezTo>
                <a:cubicBezTo>
                  <a:pt x="0" y="2322"/>
                  <a:pt x="2324" y="0"/>
                  <a:pt x="5189" y="0"/>
                </a:cubicBezTo>
                <a:cubicBezTo>
                  <a:pt x="8054" y="0"/>
                  <a:pt x="10378" y="2323"/>
                  <a:pt x="10378" y="5188"/>
                </a:cubicBezTo>
                <a:cubicBezTo>
                  <a:pt x="10378" y="8053"/>
                  <a:pt x="8054" y="10377"/>
                  <a:pt x="5189" y="103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iconfont-11899-5651562">
            <a:extLst>
              <a:ext uri="{FF2B5EF4-FFF2-40B4-BE49-F238E27FC236}">
                <a16:creationId xmlns:a16="http://schemas.microsoft.com/office/drawing/2014/main" id="{5E07F37E-55D3-45D6-96D3-FC62F1217EB6}"/>
              </a:ext>
            </a:extLst>
          </p:cNvPr>
          <p:cNvSpPr/>
          <p:nvPr/>
        </p:nvSpPr>
        <p:spPr>
          <a:xfrm>
            <a:off x="8666370" y="2304015"/>
            <a:ext cx="594000" cy="594000"/>
          </a:xfrm>
          <a:custGeom>
            <a:avLst/>
            <a:gdLst>
              <a:gd name="T0" fmla="*/ 5189 w 10378"/>
              <a:gd name="T1" fmla="*/ 10377 h 10377"/>
              <a:gd name="T2" fmla="*/ 0 w 10378"/>
              <a:gd name="T3" fmla="*/ 5188 h 10377"/>
              <a:gd name="T4" fmla="*/ 5189 w 10378"/>
              <a:gd name="T5" fmla="*/ 0 h 10377"/>
              <a:gd name="T6" fmla="*/ 10378 w 10378"/>
              <a:gd name="T7" fmla="*/ 5188 h 10377"/>
              <a:gd name="T8" fmla="*/ 5189 w 10378"/>
              <a:gd name="T9" fmla="*/ 10377 h 10377"/>
              <a:gd name="T10" fmla="*/ 5189 w 10378"/>
              <a:gd name="T11" fmla="*/ 1946 h 10377"/>
              <a:gd name="T12" fmla="*/ 4561 w 10378"/>
              <a:gd name="T13" fmla="*/ 2594 h 10377"/>
              <a:gd name="T14" fmla="*/ 4664 w 10378"/>
              <a:gd name="T15" fmla="*/ 5701 h 10377"/>
              <a:gd name="T16" fmla="*/ 5187 w 10378"/>
              <a:gd name="T17" fmla="*/ 6208 h 10377"/>
              <a:gd name="T18" fmla="*/ 5711 w 10378"/>
              <a:gd name="T19" fmla="*/ 5701 h 10377"/>
              <a:gd name="T20" fmla="*/ 5814 w 10378"/>
              <a:gd name="T21" fmla="*/ 2594 h 10377"/>
              <a:gd name="T22" fmla="*/ 5189 w 10378"/>
              <a:gd name="T23" fmla="*/ 1946 h 10377"/>
              <a:gd name="T24" fmla="*/ 5189 w 10378"/>
              <a:gd name="T25" fmla="*/ 7135 h 10377"/>
              <a:gd name="T26" fmla="*/ 4731 w 10378"/>
              <a:gd name="T27" fmla="*/ 7321 h 10377"/>
              <a:gd name="T28" fmla="*/ 4540 w 10378"/>
              <a:gd name="T29" fmla="*/ 7773 h 10377"/>
              <a:gd name="T30" fmla="*/ 4731 w 10378"/>
              <a:gd name="T31" fmla="*/ 8228 h 10377"/>
              <a:gd name="T32" fmla="*/ 5189 w 10378"/>
              <a:gd name="T33" fmla="*/ 8412 h 10377"/>
              <a:gd name="T34" fmla="*/ 5646 w 10378"/>
              <a:gd name="T35" fmla="*/ 8228 h 10377"/>
              <a:gd name="T36" fmla="*/ 5837 w 10378"/>
              <a:gd name="T37" fmla="*/ 7773 h 10377"/>
              <a:gd name="T38" fmla="*/ 5646 w 10378"/>
              <a:gd name="T39" fmla="*/ 7321 h 10377"/>
              <a:gd name="T40" fmla="*/ 5189 w 10378"/>
              <a:gd name="T41" fmla="*/ 7135 h 103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0378" h="10377">
                <a:moveTo>
                  <a:pt x="5189" y="10377"/>
                </a:moveTo>
                <a:cubicBezTo>
                  <a:pt x="2323" y="10377"/>
                  <a:pt x="0" y="8053"/>
                  <a:pt x="0" y="5188"/>
                </a:cubicBezTo>
                <a:cubicBezTo>
                  <a:pt x="0" y="2323"/>
                  <a:pt x="2323" y="0"/>
                  <a:pt x="5189" y="0"/>
                </a:cubicBezTo>
                <a:cubicBezTo>
                  <a:pt x="8055" y="0"/>
                  <a:pt x="10378" y="2322"/>
                  <a:pt x="10378" y="5188"/>
                </a:cubicBezTo>
                <a:cubicBezTo>
                  <a:pt x="10378" y="8054"/>
                  <a:pt x="8054" y="10377"/>
                  <a:pt x="5189" y="10377"/>
                </a:cubicBezTo>
                <a:close/>
                <a:moveTo>
                  <a:pt x="5189" y="1946"/>
                </a:moveTo>
                <a:cubicBezTo>
                  <a:pt x="4834" y="1946"/>
                  <a:pt x="4550" y="2239"/>
                  <a:pt x="4561" y="2594"/>
                </a:cubicBezTo>
                <a:lnTo>
                  <a:pt x="4664" y="5701"/>
                </a:lnTo>
                <a:cubicBezTo>
                  <a:pt x="4674" y="5983"/>
                  <a:pt x="4905" y="6208"/>
                  <a:pt x="5187" y="6208"/>
                </a:cubicBezTo>
                <a:cubicBezTo>
                  <a:pt x="5470" y="6208"/>
                  <a:pt x="5703" y="5985"/>
                  <a:pt x="5711" y="5701"/>
                </a:cubicBezTo>
                <a:lnTo>
                  <a:pt x="5814" y="2594"/>
                </a:lnTo>
                <a:cubicBezTo>
                  <a:pt x="5828" y="2239"/>
                  <a:pt x="5544" y="1946"/>
                  <a:pt x="5189" y="1946"/>
                </a:cubicBezTo>
                <a:close/>
                <a:moveTo>
                  <a:pt x="5189" y="7135"/>
                </a:moveTo>
                <a:cubicBezTo>
                  <a:pt x="5018" y="7132"/>
                  <a:pt x="4853" y="7200"/>
                  <a:pt x="4731" y="7321"/>
                </a:cubicBezTo>
                <a:cubicBezTo>
                  <a:pt x="4606" y="7438"/>
                  <a:pt x="4537" y="7602"/>
                  <a:pt x="4540" y="7773"/>
                </a:cubicBezTo>
                <a:cubicBezTo>
                  <a:pt x="4540" y="7955"/>
                  <a:pt x="4604" y="8106"/>
                  <a:pt x="4731" y="8228"/>
                </a:cubicBezTo>
                <a:cubicBezTo>
                  <a:pt x="4852" y="8348"/>
                  <a:pt x="5017" y="8415"/>
                  <a:pt x="5189" y="8412"/>
                </a:cubicBezTo>
                <a:cubicBezTo>
                  <a:pt x="5360" y="8415"/>
                  <a:pt x="5524" y="8348"/>
                  <a:pt x="5646" y="8228"/>
                </a:cubicBezTo>
                <a:cubicBezTo>
                  <a:pt x="5771" y="8111"/>
                  <a:pt x="5841" y="7945"/>
                  <a:pt x="5837" y="7773"/>
                </a:cubicBezTo>
                <a:cubicBezTo>
                  <a:pt x="5840" y="7602"/>
                  <a:pt x="5771" y="7438"/>
                  <a:pt x="5646" y="7321"/>
                </a:cubicBezTo>
                <a:cubicBezTo>
                  <a:pt x="5525" y="7198"/>
                  <a:pt x="5360" y="7132"/>
                  <a:pt x="5189" y="713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7" name="直接箭头连接符 86">
            <a:extLst>
              <a:ext uri="{FF2B5EF4-FFF2-40B4-BE49-F238E27FC236}">
                <a16:creationId xmlns:a16="http://schemas.microsoft.com/office/drawing/2014/main" id="{91128F3D-20C1-4F43-A1F9-41294301C702}"/>
              </a:ext>
            </a:extLst>
          </p:cNvPr>
          <p:cNvCxnSpPr>
            <a:cxnSpLocks/>
          </p:cNvCxnSpPr>
          <p:nvPr/>
        </p:nvCxnSpPr>
        <p:spPr>
          <a:xfrm flipV="1">
            <a:off x="905778" y="3037317"/>
            <a:ext cx="0" cy="1945231"/>
          </a:xfrm>
          <a:prstGeom prst="straightConnector1">
            <a:avLst/>
          </a:prstGeom>
          <a:ln>
            <a:prstDash val="dash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直接箭头连接符 88">
            <a:extLst>
              <a:ext uri="{FF2B5EF4-FFF2-40B4-BE49-F238E27FC236}">
                <a16:creationId xmlns:a16="http://schemas.microsoft.com/office/drawing/2014/main" id="{9E99B7AB-FA30-4C51-8515-A8968C40E549}"/>
              </a:ext>
            </a:extLst>
          </p:cNvPr>
          <p:cNvCxnSpPr>
            <a:cxnSpLocks/>
          </p:cNvCxnSpPr>
          <p:nvPr/>
        </p:nvCxnSpPr>
        <p:spPr>
          <a:xfrm>
            <a:off x="905778" y="4982547"/>
            <a:ext cx="1398883" cy="0"/>
          </a:xfrm>
          <a:prstGeom prst="straightConnector1">
            <a:avLst/>
          </a:prstGeom>
          <a:ln>
            <a:prstDash val="dash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直接箭头连接符 92">
            <a:extLst>
              <a:ext uri="{FF2B5EF4-FFF2-40B4-BE49-F238E27FC236}">
                <a16:creationId xmlns:a16="http://schemas.microsoft.com/office/drawing/2014/main" id="{1E5CAA62-0A0A-4B64-8F21-3889FDF7D4ED}"/>
              </a:ext>
            </a:extLst>
          </p:cNvPr>
          <p:cNvCxnSpPr>
            <a:cxnSpLocks/>
          </p:cNvCxnSpPr>
          <p:nvPr/>
        </p:nvCxnSpPr>
        <p:spPr>
          <a:xfrm flipV="1">
            <a:off x="3623384" y="3024644"/>
            <a:ext cx="0" cy="1945231"/>
          </a:xfrm>
          <a:prstGeom prst="straightConnector1">
            <a:avLst/>
          </a:prstGeom>
          <a:ln>
            <a:prstDash val="dash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直接箭头连接符 93">
            <a:extLst>
              <a:ext uri="{FF2B5EF4-FFF2-40B4-BE49-F238E27FC236}">
                <a16:creationId xmlns:a16="http://schemas.microsoft.com/office/drawing/2014/main" id="{158F8A07-80EE-4470-AF5A-8D949F2F36DE}"/>
              </a:ext>
            </a:extLst>
          </p:cNvPr>
          <p:cNvCxnSpPr>
            <a:cxnSpLocks/>
          </p:cNvCxnSpPr>
          <p:nvPr/>
        </p:nvCxnSpPr>
        <p:spPr>
          <a:xfrm>
            <a:off x="3623384" y="4969874"/>
            <a:ext cx="1398883" cy="0"/>
          </a:xfrm>
          <a:prstGeom prst="straightConnector1">
            <a:avLst/>
          </a:prstGeom>
          <a:ln>
            <a:prstDash val="dash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直接箭头连接符 94">
            <a:extLst>
              <a:ext uri="{FF2B5EF4-FFF2-40B4-BE49-F238E27FC236}">
                <a16:creationId xmlns:a16="http://schemas.microsoft.com/office/drawing/2014/main" id="{572C5B55-1226-4D69-94E8-4BE4F8B78F39}"/>
              </a:ext>
            </a:extLst>
          </p:cNvPr>
          <p:cNvCxnSpPr>
            <a:cxnSpLocks/>
          </p:cNvCxnSpPr>
          <p:nvPr/>
        </p:nvCxnSpPr>
        <p:spPr>
          <a:xfrm flipV="1">
            <a:off x="6299480" y="3024643"/>
            <a:ext cx="0" cy="1945231"/>
          </a:xfrm>
          <a:prstGeom prst="straightConnector1">
            <a:avLst/>
          </a:prstGeom>
          <a:ln>
            <a:prstDash val="dash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直接箭头连接符 95">
            <a:extLst>
              <a:ext uri="{FF2B5EF4-FFF2-40B4-BE49-F238E27FC236}">
                <a16:creationId xmlns:a16="http://schemas.microsoft.com/office/drawing/2014/main" id="{6EC39757-879C-44AB-AAEE-7D0DEC48FC34}"/>
              </a:ext>
            </a:extLst>
          </p:cNvPr>
          <p:cNvCxnSpPr>
            <a:cxnSpLocks/>
          </p:cNvCxnSpPr>
          <p:nvPr/>
        </p:nvCxnSpPr>
        <p:spPr>
          <a:xfrm>
            <a:off x="6299480" y="4969873"/>
            <a:ext cx="1398883" cy="0"/>
          </a:xfrm>
          <a:prstGeom prst="straightConnector1">
            <a:avLst/>
          </a:prstGeom>
          <a:ln>
            <a:prstDash val="dash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直接箭头连接符 96">
            <a:extLst>
              <a:ext uri="{FF2B5EF4-FFF2-40B4-BE49-F238E27FC236}">
                <a16:creationId xmlns:a16="http://schemas.microsoft.com/office/drawing/2014/main" id="{7B601128-2789-4118-9007-E0946C817B1C}"/>
              </a:ext>
            </a:extLst>
          </p:cNvPr>
          <p:cNvCxnSpPr>
            <a:cxnSpLocks/>
          </p:cNvCxnSpPr>
          <p:nvPr/>
        </p:nvCxnSpPr>
        <p:spPr>
          <a:xfrm flipV="1">
            <a:off x="8976519" y="2986214"/>
            <a:ext cx="0" cy="1945231"/>
          </a:xfrm>
          <a:prstGeom prst="straightConnector1">
            <a:avLst/>
          </a:prstGeom>
          <a:ln>
            <a:prstDash val="dash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直接箭头连接符 97">
            <a:extLst>
              <a:ext uri="{FF2B5EF4-FFF2-40B4-BE49-F238E27FC236}">
                <a16:creationId xmlns:a16="http://schemas.microsoft.com/office/drawing/2014/main" id="{F5D21445-1F16-43D2-86E3-092E726B07BC}"/>
              </a:ext>
            </a:extLst>
          </p:cNvPr>
          <p:cNvCxnSpPr>
            <a:cxnSpLocks/>
          </p:cNvCxnSpPr>
          <p:nvPr/>
        </p:nvCxnSpPr>
        <p:spPr>
          <a:xfrm>
            <a:off x="8976519" y="4931444"/>
            <a:ext cx="1398883" cy="0"/>
          </a:xfrm>
          <a:prstGeom prst="straightConnector1">
            <a:avLst/>
          </a:prstGeom>
          <a:ln>
            <a:prstDash val="dash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243536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矩形 84">
            <a:extLst>
              <a:ext uri="{FF2B5EF4-FFF2-40B4-BE49-F238E27FC236}">
                <a16:creationId xmlns:a16="http://schemas.microsoft.com/office/drawing/2014/main" id="{F691C5FF-B54A-406B-B06D-5C6B394A6281}"/>
              </a:ext>
            </a:extLst>
          </p:cNvPr>
          <p:cNvSpPr/>
          <p:nvPr/>
        </p:nvSpPr>
        <p:spPr>
          <a:xfrm>
            <a:off x="5684040" y="2502767"/>
            <a:ext cx="1413494" cy="2023102"/>
          </a:xfrm>
          <a:prstGeom prst="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b="1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语音形式</a:t>
            </a:r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6FC6F7E0-815D-4981-A574-B8C8D4B3D5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966" y="475506"/>
            <a:ext cx="7534013" cy="547182"/>
          </a:xfrm>
        </p:spPr>
        <p:txBody>
          <a:bodyPr>
            <a:normAutofit/>
          </a:bodyPr>
          <a:lstStyle/>
          <a:p>
            <a:r>
              <a:rPr lang="zh-CN" altLang="en-US" sz="2400" b="1" dirty="0">
                <a:solidFill>
                  <a:schemeClr val="accent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多种接入方式，可灵活纳入各类渠道</a:t>
            </a:r>
          </a:p>
        </p:txBody>
      </p:sp>
      <p:grpSp>
        <p:nvGrpSpPr>
          <p:cNvPr id="8" name="组合 7">
            <a:extLst>
              <a:ext uri="{FF2B5EF4-FFF2-40B4-BE49-F238E27FC236}">
                <a16:creationId xmlns:a16="http://schemas.microsoft.com/office/drawing/2014/main" id="{58485E82-7401-4242-A986-2CEA88FE47D5}"/>
              </a:ext>
            </a:extLst>
          </p:cNvPr>
          <p:cNvGrpSpPr/>
          <p:nvPr/>
        </p:nvGrpSpPr>
        <p:grpSpPr>
          <a:xfrm>
            <a:off x="517741" y="417915"/>
            <a:ext cx="11146452" cy="547182"/>
            <a:chOff x="517741" y="417915"/>
            <a:chExt cx="11146452" cy="547182"/>
          </a:xfrm>
        </p:grpSpPr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69920D39-613C-4933-9B9F-B843400DCCE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89407" y="417915"/>
              <a:ext cx="1974786" cy="509466"/>
            </a:xfrm>
            <a:prstGeom prst="rect">
              <a:avLst/>
            </a:prstGeom>
          </p:spPr>
        </p:pic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B03A7FC9-EF6A-4698-A597-3CE4F65373EE}"/>
                </a:ext>
              </a:extLst>
            </p:cNvPr>
            <p:cNvSpPr/>
            <p:nvPr/>
          </p:nvSpPr>
          <p:spPr>
            <a:xfrm>
              <a:off x="517741" y="533097"/>
              <a:ext cx="45719" cy="432000"/>
            </a:xfrm>
            <a:prstGeom prst="rect">
              <a:avLst/>
            </a:prstGeom>
            <a:solidFill>
              <a:schemeClr val="accent5"/>
            </a:solidFill>
            <a:ln>
              <a:solidFill>
                <a:schemeClr val="accent5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accent1"/>
                </a:solidFill>
              </a:endParaRPr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34773BAE-60F1-43A8-BB90-8CD1EBCE0823}"/>
                </a:ext>
              </a:extLst>
            </p:cNvPr>
            <p:cNvSpPr/>
            <p:nvPr/>
          </p:nvSpPr>
          <p:spPr>
            <a:xfrm flipH="1">
              <a:off x="599113" y="533097"/>
              <a:ext cx="7200" cy="432000"/>
            </a:xfrm>
            <a:prstGeom prst="rect">
              <a:avLst/>
            </a:prstGeom>
            <a:solidFill>
              <a:schemeClr val="accent5"/>
            </a:solidFill>
            <a:ln>
              <a:solidFill>
                <a:schemeClr val="accent5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accent1"/>
                </a:solidFill>
              </a:endParaRPr>
            </a:p>
          </p:txBody>
        </p:sp>
      </p:grpSp>
      <p:sp>
        <p:nvSpPr>
          <p:cNvPr id="38" name="矩形 37">
            <a:extLst>
              <a:ext uri="{FF2B5EF4-FFF2-40B4-BE49-F238E27FC236}">
                <a16:creationId xmlns:a16="http://schemas.microsoft.com/office/drawing/2014/main" id="{7AF48AB7-A811-4EAF-98DB-4B5D7B85F189}"/>
              </a:ext>
            </a:extLst>
          </p:cNvPr>
          <p:cNvSpPr/>
          <p:nvPr/>
        </p:nvSpPr>
        <p:spPr>
          <a:xfrm>
            <a:off x="1051896" y="2506715"/>
            <a:ext cx="1145912" cy="321283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ts val="2500"/>
              </a:lnSpc>
              <a:spcBef>
                <a:spcPct val="0"/>
              </a:spcBef>
            </a:pPr>
            <a:r>
              <a:rPr lang="zh-CN" altLang="en-US" sz="1400" b="1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Arial" panose="020B0604020202020204" pitchFamily="34" charset="0"/>
              </a:rPr>
              <a:t>全渠道连接：</a:t>
            </a:r>
            <a:endParaRPr lang="en-US" altLang="zh-CN" sz="1400" b="1" dirty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j-cs"/>
              <a:sym typeface="Arial" panose="020B0604020202020204" pitchFamily="34" charset="0"/>
            </a:endParaRPr>
          </a:p>
          <a:p>
            <a:pPr>
              <a:lnSpc>
                <a:spcPts val="2500"/>
              </a:lnSpc>
              <a:spcBef>
                <a:spcPct val="0"/>
              </a:spcBef>
            </a:pPr>
            <a:r>
              <a:rPr lang="zh-CN" altLang="en-US" sz="1400" dirty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Arial" panose="020B0604020202020204" pitchFamily="34" charset="0"/>
              </a:rPr>
              <a:t>微信</a:t>
            </a:r>
            <a:endParaRPr lang="en-US" altLang="zh-CN" sz="1400" dirty="0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j-cs"/>
              <a:sym typeface="Arial" panose="020B0604020202020204" pitchFamily="34" charset="0"/>
            </a:endParaRPr>
          </a:p>
          <a:p>
            <a:pPr>
              <a:lnSpc>
                <a:spcPts val="2500"/>
              </a:lnSpc>
              <a:spcBef>
                <a:spcPct val="0"/>
              </a:spcBef>
            </a:pPr>
            <a:r>
              <a:rPr lang="zh-CN" altLang="en-US" sz="1400" dirty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Arial" panose="020B0604020202020204" pitchFamily="34" charset="0"/>
              </a:rPr>
              <a:t>网页</a:t>
            </a:r>
            <a:endParaRPr lang="en-US" altLang="zh-CN" sz="1400" dirty="0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j-cs"/>
              <a:sym typeface="Arial" panose="020B0604020202020204" pitchFamily="34" charset="0"/>
            </a:endParaRPr>
          </a:p>
          <a:p>
            <a:pPr>
              <a:lnSpc>
                <a:spcPts val="2500"/>
              </a:lnSpc>
              <a:spcBef>
                <a:spcPct val="0"/>
              </a:spcBef>
            </a:pPr>
            <a:r>
              <a:rPr lang="zh-CN" altLang="en-US" sz="1400" dirty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Arial" panose="020B0604020202020204" pitchFamily="34" charset="0"/>
              </a:rPr>
              <a:t>淘宝</a:t>
            </a:r>
            <a:endParaRPr lang="en-US" altLang="zh-CN" sz="1400" dirty="0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j-cs"/>
              <a:sym typeface="Arial" panose="020B0604020202020204" pitchFamily="34" charset="0"/>
            </a:endParaRPr>
          </a:p>
          <a:p>
            <a:pPr>
              <a:lnSpc>
                <a:spcPts val="2500"/>
              </a:lnSpc>
              <a:spcBef>
                <a:spcPct val="0"/>
              </a:spcBef>
            </a:pPr>
            <a:r>
              <a:rPr lang="zh-CN" altLang="en-US" sz="1400" dirty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Arial" panose="020B0604020202020204" pitchFamily="34" charset="0"/>
              </a:rPr>
              <a:t>京东</a:t>
            </a:r>
            <a:endParaRPr lang="en-US" altLang="zh-CN" sz="1400" dirty="0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j-cs"/>
              <a:sym typeface="Arial" panose="020B0604020202020204" pitchFamily="34" charset="0"/>
            </a:endParaRPr>
          </a:p>
          <a:p>
            <a:pPr>
              <a:lnSpc>
                <a:spcPts val="2500"/>
              </a:lnSpc>
              <a:spcBef>
                <a:spcPct val="0"/>
              </a:spcBef>
            </a:pPr>
            <a:r>
              <a:rPr lang="zh-CN" altLang="en-US" sz="1400" dirty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Arial" panose="020B0604020202020204" pitchFamily="34" charset="0"/>
              </a:rPr>
              <a:t>呼叫中心</a:t>
            </a:r>
            <a:endParaRPr lang="en-US" altLang="zh-CN" sz="1400" dirty="0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j-cs"/>
              <a:sym typeface="Arial" panose="020B0604020202020204" pitchFamily="34" charset="0"/>
            </a:endParaRPr>
          </a:p>
          <a:p>
            <a:pPr>
              <a:lnSpc>
                <a:spcPts val="2500"/>
              </a:lnSpc>
              <a:spcBef>
                <a:spcPct val="0"/>
              </a:spcBef>
            </a:pPr>
            <a:r>
              <a:rPr lang="zh-CN" altLang="en-US" sz="1400" dirty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Arial" panose="020B0604020202020204" pitchFamily="34" charset="0"/>
              </a:rPr>
              <a:t>小程序</a:t>
            </a:r>
            <a:endParaRPr lang="en-US" altLang="zh-CN" sz="1400" dirty="0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j-cs"/>
              <a:sym typeface="Arial" panose="020B0604020202020204" pitchFamily="34" charset="0"/>
            </a:endParaRPr>
          </a:p>
          <a:p>
            <a:pPr>
              <a:lnSpc>
                <a:spcPts val="2500"/>
              </a:lnSpc>
              <a:spcBef>
                <a:spcPct val="0"/>
              </a:spcBef>
            </a:pPr>
            <a:r>
              <a:rPr lang="en-US" altLang="zh-CN" sz="1400" dirty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Arial" panose="020B0604020202020204" pitchFamily="34" charset="0"/>
              </a:rPr>
              <a:t>H5</a:t>
            </a:r>
          </a:p>
          <a:p>
            <a:pPr>
              <a:lnSpc>
                <a:spcPts val="2500"/>
              </a:lnSpc>
              <a:spcBef>
                <a:spcPct val="0"/>
              </a:spcBef>
            </a:pPr>
            <a:r>
              <a:rPr lang="en-US" altLang="zh-CN" sz="1400" dirty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Arial" panose="020B0604020202020204" pitchFamily="34" charset="0"/>
              </a:rPr>
              <a:t>APP</a:t>
            </a:r>
          </a:p>
          <a:p>
            <a:pPr>
              <a:lnSpc>
                <a:spcPts val="2500"/>
              </a:lnSpc>
              <a:spcBef>
                <a:spcPct val="0"/>
              </a:spcBef>
            </a:pPr>
            <a:r>
              <a:rPr lang="en-US" altLang="zh-CN" sz="1400" dirty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Arial" panose="020B0604020202020204" pitchFamily="34" charset="0"/>
              </a:rPr>
              <a:t>……</a:t>
            </a:r>
          </a:p>
        </p:txBody>
      </p:sp>
      <p:sp>
        <p:nvSpPr>
          <p:cNvPr id="39" name="iconfont-1191-801532">
            <a:extLst>
              <a:ext uri="{FF2B5EF4-FFF2-40B4-BE49-F238E27FC236}">
                <a16:creationId xmlns:a16="http://schemas.microsoft.com/office/drawing/2014/main" id="{FBB7C702-426D-4C8B-9212-2FB5AA7C9385}"/>
              </a:ext>
            </a:extLst>
          </p:cNvPr>
          <p:cNvSpPr/>
          <p:nvPr/>
        </p:nvSpPr>
        <p:spPr>
          <a:xfrm>
            <a:off x="1150387" y="1772587"/>
            <a:ext cx="609525" cy="609685"/>
          </a:xfrm>
          <a:custGeom>
            <a:avLst/>
            <a:gdLst>
              <a:gd name="T0" fmla="*/ 7682 w 7948"/>
              <a:gd name="T1" fmla="*/ 6783 h 7949"/>
              <a:gd name="T2" fmla="*/ 5299 w 7948"/>
              <a:gd name="T3" fmla="*/ 5962 h 7949"/>
              <a:gd name="T4" fmla="*/ 5331 w 7948"/>
              <a:gd name="T5" fmla="*/ 4819 h 7949"/>
              <a:gd name="T6" fmla="*/ 5842 w 7948"/>
              <a:gd name="T7" fmla="*/ 3675 h 7949"/>
              <a:gd name="T8" fmla="*/ 6062 w 7948"/>
              <a:gd name="T9" fmla="*/ 2499 h 7949"/>
              <a:gd name="T10" fmla="*/ 5782 w 7948"/>
              <a:gd name="T11" fmla="*/ 2087 h 7949"/>
              <a:gd name="T12" fmla="*/ 5560 w 7948"/>
              <a:gd name="T13" fmla="*/ 808 h 7949"/>
              <a:gd name="T14" fmla="*/ 4267 w 7948"/>
              <a:gd name="T15" fmla="*/ 3 h 7949"/>
              <a:gd name="T16" fmla="*/ 3532 w 7948"/>
              <a:gd name="T17" fmla="*/ 224 h 7949"/>
              <a:gd name="T18" fmla="*/ 2166 w 7948"/>
              <a:gd name="T19" fmla="*/ 2087 h 7949"/>
              <a:gd name="T20" fmla="*/ 1886 w 7948"/>
              <a:gd name="T21" fmla="*/ 2499 h 7949"/>
              <a:gd name="T22" fmla="*/ 2106 w 7948"/>
              <a:gd name="T23" fmla="*/ 3675 h 7949"/>
              <a:gd name="T24" fmla="*/ 2617 w 7948"/>
              <a:gd name="T25" fmla="*/ 4819 h 7949"/>
              <a:gd name="T26" fmla="*/ 2649 w 7948"/>
              <a:gd name="T27" fmla="*/ 5963 h 7949"/>
              <a:gd name="T28" fmla="*/ 266 w 7948"/>
              <a:gd name="T29" fmla="*/ 6783 h 7949"/>
              <a:gd name="T30" fmla="*/ 0 w 7948"/>
              <a:gd name="T31" fmla="*/ 7949 h 7949"/>
              <a:gd name="T32" fmla="*/ 7948 w 7948"/>
              <a:gd name="T33" fmla="*/ 7949 h 7949"/>
              <a:gd name="T34" fmla="*/ 7682 w 7948"/>
              <a:gd name="T35" fmla="*/ 6783 h 79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948" h="7949">
                <a:moveTo>
                  <a:pt x="7682" y="6783"/>
                </a:moveTo>
                <a:cubicBezTo>
                  <a:pt x="7334" y="6308"/>
                  <a:pt x="5568" y="6505"/>
                  <a:pt x="5299" y="5962"/>
                </a:cubicBezTo>
                <a:cubicBezTo>
                  <a:pt x="4764" y="4886"/>
                  <a:pt x="4982" y="5086"/>
                  <a:pt x="5331" y="4819"/>
                </a:cubicBezTo>
                <a:cubicBezTo>
                  <a:pt x="5658" y="4569"/>
                  <a:pt x="5642" y="3909"/>
                  <a:pt x="5842" y="3675"/>
                </a:cubicBezTo>
                <a:cubicBezTo>
                  <a:pt x="6045" y="3437"/>
                  <a:pt x="6139" y="2756"/>
                  <a:pt x="6062" y="2499"/>
                </a:cubicBezTo>
                <a:cubicBezTo>
                  <a:pt x="5961" y="2159"/>
                  <a:pt x="5806" y="2344"/>
                  <a:pt x="5782" y="2087"/>
                </a:cubicBezTo>
                <a:cubicBezTo>
                  <a:pt x="5732" y="1533"/>
                  <a:pt x="5872" y="1078"/>
                  <a:pt x="5560" y="808"/>
                </a:cubicBezTo>
                <a:cubicBezTo>
                  <a:pt x="5258" y="548"/>
                  <a:pt x="4881" y="10"/>
                  <a:pt x="4267" y="3"/>
                </a:cubicBezTo>
                <a:cubicBezTo>
                  <a:pt x="4053" y="0"/>
                  <a:pt x="3811" y="64"/>
                  <a:pt x="3532" y="224"/>
                </a:cubicBezTo>
                <a:cubicBezTo>
                  <a:pt x="2208" y="82"/>
                  <a:pt x="2216" y="1533"/>
                  <a:pt x="2166" y="2087"/>
                </a:cubicBezTo>
                <a:cubicBezTo>
                  <a:pt x="2142" y="2344"/>
                  <a:pt x="1987" y="2159"/>
                  <a:pt x="1886" y="2499"/>
                </a:cubicBezTo>
                <a:cubicBezTo>
                  <a:pt x="1809" y="2756"/>
                  <a:pt x="1903" y="3437"/>
                  <a:pt x="2106" y="3675"/>
                </a:cubicBezTo>
                <a:cubicBezTo>
                  <a:pt x="2306" y="3909"/>
                  <a:pt x="2290" y="4569"/>
                  <a:pt x="2617" y="4819"/>
                </a:cubicBezTo>
                <a:cubicBezTo>
                  <a:pt x="2966" y="5086"/>
                  <a:pt x="3184" y="4886"/>
                  <a:pt x="2649" y="5963"/>
                </a:cubicBezTo>
                <a:cubicBezTo>
                  <a:pt x="2380" y="6505"/>
                  <a:pt x="614" y="6308"/>
                  <a:pt x="266" y="6783"/>
                </a:cubicBezTo>
                <a:cubicBezTo>
                  <a:pt x="0" y="7146"/>
                  <a:pt x="0" y="7949"/>
                  <a:pt x="0" y="7949"/>
                </a:cubicBezTo>
                <a:lnTo>
                  <a:pt x="7948" y="7949"/>
                </a:lnTo>
                <a:cubicBezTo>
                  <a:pt x="7948" y="7949"/>
                  <a:pt x="7948" y="7146"/>
                  <a:pt x="7682" y="678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椭圆 2">
            <a:extLst>
              <a:ext uri="{FF2B5EF4-FFF2-40B4-BE49-F238E27FC236}">
                <a16:creationId xmlns:a16="http://schemas.microsoft.com/office/drawing/2014/main" id="{7D18E27D-DA8A-4FC2-B9AB-71D5EEFF441B}"/>
              </a:ext>
            </a:extLst>
          </p:cNvPr>
          <p:cNvSpPr/>
          <p:nvPr/>
        </p:nvSpPr>
        <p:spPr>
          <a:xfrm>
            <a:off x="2193662" y="1676930"/>
            <a:ext cx="828000" cy="82800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智能</a:t>
            </a:r>
            <a:endParaRPr lang="en-US" altLang="zh-CN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调度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E311FDD1-E59E-44FC-8BC9-6D273FDE4040}"/>
              </a:ext>
            </a:extLst>
          </p:cNvPr>
          <p:cNvSpPr/>
          <p:nvPr/>
        </p:nvSpPr>
        <p:spPr>
          <a:xfrm>
            <a:off x="3694922" y="1725636"/>
            <a:ext cx="6792678" cy="30791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机器对话</a:t>
            </a:r>
          </a:p>
        </p:txBody>
      </p:sp>
      <p:sp>
        <p:nvSpPr>
          <p:cNvPr id="40" name="矩形 39">
            <a:extLst>
              <a:ext uri="{FF2B5EF4-FFF2-40B4-BE49-F238E27FC236}">
                <a16:creationId xmlns:a16="http://schemas.microsoft.com/office/drawing/2014/main" id="{664A1AEF-EF47-4808-86B5-F218FFCF3BC8}"/>
              </a:ext>
            </a:extLst>
          </p:cNvPr>
          <p:cNvSpPr/>
          <p:nvPr/>
        </p:nvSpPr>
        <p:spPr>
          <a:xfrm>
            <a:off x="3694921" y="4938476"/>
            <a:ext cx="6792670" cy="30791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人工对话</a:t>
            </a:r>
          </a:p>
        </p:txBody>
      </p:sp>
      <p:sp>
        <p:nvSpPr>
          <p:cNvPr id="41" name="矩形 40">
            <a:extLst>
              <a:ext uri="{FF2B5EF4-FFF2-40B4-BE49-F238E27FC236}">
                <a16:creationId xmlns:a16="http://schemas.microsoft.com/office/drawing/2014/main" id="{25B284FE-B76B-40C6-A6F6-8040B4F0C1E3}"/>
              </a:ext>
            </a:extLst>
          </p:cNvPr>
          <p:cNvSpPr/>
          <p:nvPr/>
        </p:nvSpPr>
        <p:spPr>
          <a:xfrm>
            <a:off x="3946849" y="2614018"/>
            <a:ext cx="1035698" cy="578498"/>
          </a:xfrm>
          <a:prstGeom prst="rect">
            <a:avLst/>
          </a:prstGeom>
          <a:ln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对话输入与前端处理</a:t>
            </a:r>
          </a:p>
        </p:txBody>
      </p:sp>
      <p:sp>
        <p:nvSpPr>
          <p:cNvPr id="43" name="矩形 42">
            <a:extLst>
              <a:ext uri="{FF2B5EF4-FFF2-40B4-BE49-F238E27FC236}">
                <a16:creationId xmlns:a16="http://schemas.microsoft.com/office/drawing/2014/main" id="{EA8625C4-67F5-4F50-BF45-8F340A726BA2}"/>
              </a:ext>
            </a:extLst>
          </p:cNvPr>
          <p:cNvSpPr/>
          <p:nvPr/>
        </p:nvSpPr>
        <p:spPr>
          <a:xfrm>
            <a:off x="5872066" y="2614018"/>
            <a:ext cx="1035698" cy="578498"/>
          </a:xfrm>
          <a:prstGeom prst="rect">
            <a:avLst/>
          </a:prstGeom>
          <a:ln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ASR</a:t>
            </a:r>
          </a:p>
          <a:p>
            <a:pPr algn="ctr"/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语音识别</a:t>
            </a:r>
          </a:p>
        </p:txBody>
      </p:sp>
      <p:sp>
        <p:nvSpPr>
          <p:cNvPr id="44" name="矩形 43">
            <a:extLst>
              <a:ext uri="{FF2B5EF4-FFF2-40B4-BE49-F238E27FC236}">
                <a16:creationId xmlns:a16="http://schemas.microsoft.com/office/drawing/2014/main" id="{0919A672-10C6-4237-BD4D-D9DFEF2C646A}"/>
              </a:ext>
            </a:extLst>
          </p:cNvPr>
          <p:cNvSpPr/>
          <p:nvPr/>
        </p:nvSpPr>
        <p:spPr>
          <a:xfrm>
            <a:off x="7797283" y="2614018"/>
            <a:ext cx="1035698" cy="578498"/>
          </a:xfrm>
          <a:prstGeom prst="rect">
            <a:avLst/>
          </a:prstGeom>
          <a:ln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NLU</a:t>
            </a:r>
          </a:p>
          <a:p>
            <a:pPr algn="ctr"/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语言理解</a:t>
            </a:r>
          </a:p>
        </p:txBody>
      </p:sp>
      <p:sp>
        <p:nvSpPr>
          <p:cNvPr id="45" name="矩形 44">
            <a:extLst>
              <a:ext uri="{FF2B5EF4-FFF2-40B4-BE49-F238E27FC236}">
                <a16:creationId xmlns:a16="http://schemas.microsoft.com/office/drawing/2014/main" id="{8E7FB0DA-9ADA-4751-B891-25AFC792F7A1}"/>
              </a:ext>
            </a:extLst>
          </p:cNvPr>
          <p:cNvSpPr/>
          <p:nvPr/>
        </p:nvSpPr>
        <p:spPr>
          <a:xfrm>
            <a:off x="3946849" y="3821346"/>
            <a:ext cx="1035698" cy="578498"/>
          </a:xfrm>
          <a:prstGeom prst="rect">
            <a:avLst/>
          </a:prstGeom>
          <a:ln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对话输出</a:t>
            </a:r>
          </a:p>
        </p:txBody>
      </p:sp>
      <p:sp>
        <p:nvSpPr>
          <p:cNvPr id="46" name="矩形 45">
            <a:extLst>
              <a:ext uri="{FF2B5EF4-FFF2-40B4-BE49-F238E27FC236}">
                <a16:creationId xmlns:a16="http://schemas.microsoft.com/office/drawing/2014/main" id="{A26EC8ED-B1FC-4017-B772-D3843D853F5D}"/>
              </a:ext>
            </a:extLst>
          </p:cNvPr>
          <p:cNvSpPr/>
          <p:nvPr/>
        </p:nvSpPr>
        <p:spPr>
          <a:xfrm>
            <a:off x="5872066" y="3815123"/>
            <a:ext cx="1035698" cy="578498"/>
          </a:xfrm>
          <a:prstGeom prst="rect">
            <a:avLst/>
          </a:prstGeom>
          <a:ln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TTS</a:t>
            </a:r>
          </a:p>
          <a:p>
            <a:pPr algn="ctr"/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语音合成</a:t>
            </a:r>
          </a:p>
        </p:txBody>
      </p:sp>
      <p:sp>
        <p:nvSpPr>
          <p:cNvPr id="47" name="矩形 46">
            <a:extLst>
              <a:ext uri="{FF2B5EF4-FFF2-40B4-BE49-F238E27FC236}">
                <a16:creationId xmlns:a16="http://schemas.microsoft.com/office/drawing/2014/main" id="{251A9A99-8690-41B9-91E4-4A98EF10CE60}"/>
              </a:ext>
            </a:extLst>
          </p:cNvPr>
          <p:cNvSpPr/>
          <p:nvPr/>
        </p:nvSpPr>
        <p:spPr>
          <a:xfrm>
            <a:off x="7797283" y="3823884"/>
            <a:ext cx="1035698" cy="578498"/>
          </a:xfrm>
          <a:prstGeom prst="rect">
            <a:avLst/>
          </a:prstGeom>
          <a:ln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NLG</a:t>
            </a:r>
          </a:p>
          <a:p>
            <a:pPr algn="ctr"/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语言生成</a:t>
            </a:r>
          </a:p>
        </p:txBody>
      </p:sp>
      <p:sp>
        <p:nvSpPr>
          <p:cNvPr id="49" name="矩形 48">
            <a:extLst>
              <a:ext uri="{FF2B5EF4-FFF2-40B4-BE49-F238E27FC236}">
                <a16:creationId xmlns:a16="http://schemas.microsoft.com/office/drawing/2014/main" id="{FFD6F340-7517-49CF-9A8D-5948E6BD183C}"/>
              </a:ext>
            </a:extLst>
          </p:cNvPr>
          <p:cNvSpPr/>
          <p:nvPr/>
        </p:nvSpPr>
        <p:spPr>
          <a:xfrm>
            <a:off x="3694921" y="5462128"/>
            <a:ext cx="6792670" cy="307910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对话机器人提供坐席辅助</a:t>
            </a:r>
          </a:p>
        </p:txBody>
      </p:sp>
      <p:sp>
        <p:nvSpPr>
          <p:cNvPr id="50" name="矩形 49">
            <a:extLst>
              <a:ext uri="{FF2B5EF4-FFF2-40B4-BE49-F238E27FC236}">
                <a16:creationId xmlns:a16="http://schemas.microsoft.com/office/drawing/2014/main" id="{789D9C4E-760C-47A4-A076-3E39C9FE578A}"/>
              </a:ext>
            </a:extLst>
          </p:cNvPr>
          <p:cNvSpPr/>
          <p:nvPr/>
        </p:nvSpPr>
        <p:spPr>
          <a:xfrm>
            <a:off x="9859349" y="3091070"/>
            <a:ext cx="438536" cy="828094"/>
          </a:xfrm>
          <a:prstGeom prst="rect">
            <a:avLst/>
          </a:prstGeom>
          <a:ln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对话管理</a:t>
            </a:r>
          </a:p>
        </p:txBody>
      </p:sp>
      <p:cxnSp>
        <p:nvCxnSpPr>
          <p:cNvPr id="52" name="直接箭头连接符 51">
            <a:extLst>
              <a:ext uri="{FF2B5EF4-FFF2-40B4-BE49-F238E27FC236}">
                <a16:creationId xmlns:a16="http://schemas.microsoft.com/office/drawing/2014/main" id="{5C75C17E-2386-411D-87D0-2A4588D827AA}"/>
              </a:ext>
            </a:extLst>
          </p:cNvPr>
          <p:cNvCxnSpPr>
            <a:cxnSpLocks/>
            <a:endCxn id="3" idx="2"/>
          </p:cNvCxnSpPr>
          <p:nvPr/>
        </p:nvCxnSpPr>
        <p:spPr>
          <a:xfrm>
            <a:off x="1759912" y="2090930"/>
            <a:ext cx="43375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接箭头连接符 55">
            <a:extLst>
              <a:ext uri="{FF2B5EF4-FFF2-40B4-BE49-F238E27FC236}">
                <a16:creationId xmlns:a16="http://schemas.microsoft.com/office/drawing/2014/main" id="{18E5CD65-99B8-4174-A4DA-190F5170387E}"/>
              </a:ext>
            </a:extLst>
          </p:cNvPr>
          <p:cNvCxnSpPr>
            <a:cxnSpLocks/>
            <a:endCxn id="4" idx="1"/>
          </p:cNvCxnSpPr>
          <p:nvPr/>
        </p:nvCxnSpPr>
        <p:spPr>
          <a:xfrm>
            <a:off x="3284375" y="1879591"/>
            <a:ext cx="41054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接箭头连接符 56">
            <a:extLst>
              <a:ext uri="{FF2B5EF4-FFF2-40B4-BE49-F238E27FC236}">
                <a16:creationId xmlns:a16="http://schemas.microsoft.com/office/drawing/2014/main" id="{E6F67510-3650-4A94-9691-AF0FE75EE133}"/>
              </a:ext>
            </a:extLst>
          </p:cNvPr>
          <p:cNvCxnSpPr/>
          <p:nvPr/>
        </p:nvCxnSpPr>
        <p:spPr>
          <a:xfrm>
            <a:off x="3284374" y="5092431"/>
            <a:ext cx="41054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接连接符 58">
            <a:extLst>
              <a:ext uri="{FF2B5EF4-FFF2-40B4-BE49-F238E27FC236}">
                <a16:creationId xmlns:a16="http://schemas.microsoft.com/office/drawing/2014/main" id="{5499BDE0-05D5-4D2F-831D-61D74A69FB52}"/>
              </a:ext>
            </a:extLst>
          </p:cNvPr>
          <p:cNvCxnSpPr/>
          <p:nvPr/>
        </p:nvCxnSpPr>
        <p:spPr>
          <a:xfrm>
            <a:off x="3284374" y="1879591"/>
            <a:ext cx="0" cy="32128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接箭头连接符 59">
            <a:extLst>
              <a:ext uri="{FF2B5EF4-FFF2-40B4-BE49-F238E27FC236}">
                <a16:creationId xmlns:a16="http://schemas.microsoft.com/office/drawing/2014/main" id="{735713F9-47A8-40C7-856F-D5B251E6156D}"/>
              </a:ext>
            </a:extLst>
          </p:cNvPr>
          <p:cNvCxnSpPr>
            <a:cxnSpLocks/>
          </p:cNvCxnSpPr>
          <p:nvPr/>
        </p:nvCxnSpPr>
        <p:spPr>
          <a:xfrm>
            <a:off x="3021662" y="2090930"/>
            <a:ext cx="24666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直接箭头连接符 62">
            <a:extLst>
              <a:ext uri="{FF2B5EF4-FFF2-40B4-BE49-F238E27FC236}">
                <a16:creationId xmlns:a16="http://schemas.microsoft.com/office/drawing/2014/main" id="{17EDAECD-2551-44B2-86BA-1374AB144B1B}"/>
              </a:ext>
            </a:extLst>
          </p:cNvPr>
          <p:cNvCxnSpPr>
            <a:endCxn id="44" idx="0"/>
          </p:cNvCxnSpPr>
          <p:nvPr/>
        </p:nvCxnSpPr>
        <p:spPr>
          <a:xfrm>
            <a:off x="8315132" y="2332126"/>
            <a:ext cx="0" cy="2818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直接连接符 64">
            <a:extLst>
              <a:ext uri="{FF2B5EF4-FFF2-40B4-BE49-F238E27FC236}">
                <a16:creationId xmlns:a16="http://schemas.microsoft.com/office/drawing/2014/main" id="{18E82872-AB7E-46F2-A576-54D484EA5FE4}"/>
              </a:ext>
            </a:extLst>
          </p:cNvPr>
          <p:cNvCxnSpPr>
            <a:stCxn id="41" idx="0"/>
          </p:cNvCxnSpPr>
          <p:nvPr/>
        </p:nvCxnSpPr>
        <p:spPr>
          <a:xfrm flipV="1">
            <a:off x="4464698" y="2341457"/>
            <a:ext cx="0" cy="27256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直接连接符 66">
            <a:extLst>
              <a:ext uri="{FF2B5EF4-FFF2-40B4-BE49-F238E27FC236}">
                <a16:creationId xmlns:a16="http://schemas.microsoft.com/office/drawing/2014/main" id="{9303F87F-2CD2-4668-80AD-C2E4CBB45524}"/>
              </a:ext>
            </a:extLst>
          </p:cNvPr>
          <p:cNvCxnSpPr>
            <a:cxnSpLocks/>
          </p:cNvCxnSpPr>
          <p:nvPr/>
        </p:nvCxnSpPr>
        <p:spPr>
          <a:xfrm>
            <a:off x="4464698" y="2332126"/>
            <a:ext cx="385043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直接箭头连接符 69">
            <a:extLst>
              <a:ext uri="{FF2B5EF4-FFF2-40B4-BE49-F238E27FC236}">
                <a16:creationId xmlns:a16="http://schemas.microsoft.com/office/drawing/2014/main" id="{21F83066-A9D1-4EDA-939A-6D14535A3E68}"/>
              </a:ext>
            </a:extLst>
          </p:cNvPr>
          <p:cNvCxnSpPr>
            <a:stCxn id="41" idx="3"/>
            <a:endCxn id="43" idx="1"/>
          </p:cNvCxnSpPr>
          <p:nvPr/>
        </p:nvCxnSpPr>
        <p:spPr>
          <a:xfrm>
            <a:off x="4982547" y="2903267"/>
            <a:ext cx="88951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直接箭头连接符 70">
            <a:extLst>
              <a:ext uri="{FF2B5EF4-FFF2-40B4-BE49-F238E27FC236}">
                <a16:creationId xmlns:a16="http://schemas.microsoft.com/office/drawing/2014/main" id="{CE8005FB-EE0A-45D1-88A5-07D6ECD7834F}"/>
              </a:ext>
            </a:extLst>
          </p:cNvPr>
          <p:cNvCxnSpPr/>
          <p:nvPr/>
        </p:nvCxnSpPr>
        <p:spPr>
          <a:xfrm>
            <a:off x="6907764" y="2916767"/>
            <a:ext cx="88951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直接箭头连接符 71">
            <a:extLst>
              <a:ext uri="{FF2B5EF4-FFF2-40B4-BE49-F238E27FC236}">
                <a16:creationId xmlns:a16="http://schemas.microsoft.com/office/drawing/2014/main" id="{C85A0FA8-7FF5-4538-AADA-63AFA7A78530}"/>
              </a:ext>
            </a:extLst>
          </p:cNvPr>
          <p:cNvCxnSpPr>
            <a:cxnSpLocks/>
          </p:cNvCxnSpPr>
          <p:nvPr/>
        </p:nvCxnSpPr>
        <p:spPr>
          <a:xfrm flipH="1">
            <a:off x="4982546" y="4113133"/>
            <a:ext cx="88951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直接箭头连接符 72">
            <a:extLst>
              <a:ext uri="{FF2B5EF4-FFF2-40B4-BE49-F238E27FC236}">
                <a16:creationId xmlns:a16="http://schemas.microsoft.com/office/drawing/2014/main" id="{93F37CAF-DD6D-4697-ACE9-CA475939F21D}"/>
              </a:ext>
            </a:extLst>
          </p:cNvPr>
          <p:cNvCxnSpPr>
            <a:cxnSpLocks/>
          </p:cNvCxnSpPr>
          <p:nvPr/>
        </p:nvCxnSpPr>
        <p:spPr>
          <a:xfrm flipH="1">
            <a:off x="6907763" y="4104372"/>
            <a:ext cx="88951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直接连接符 73">
            <a:extLst>
              <a:ext uri="{FF2B5EF4-FFF2-40B4-BE49-F238E27FC236}">
                <a16:creationId xmlns:a16="http://schemas.microsoft.com/office/drawing/2014/main" id="{36A096F7-416A-4509-9C17-09915CCB1228}"/>
              </a:ext>
            </a:extLst>
          </p:cNvPr>
          <p:cNvCxnSpPr>
            <a:cxnSpLocks/>
          </p:cNvCxnSpPr>
          <p:nvPr/>
        </p:nvCxnSpPr>
        <p:spPr>
          <a:xfrm>
            <a:off x="4451479" y="4666182"/>
            <a:ext cx="387687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直接连接符 74">
            <a:extLst>
              <a:ext uri="{FF2B5EF4-FFF2-40B4-BE49-F238E27FC236}">
                <a16:creationId xmlns:a16="http://schemas.microsoft.com/office/drawing/2014/main" id="{93FE7D70-10DD-47C3-BE2D-E8ACB63765FF}"/>
              </a:ext>
            </a:extLst>
          </p:cNvPr>
          <p:cNvCxnSpPr/>
          <p:nvPr/>
        </p:nvCxnSpPr>
        <p:spPr>
          <a:xfrm flipV="1">
            <a:off x="8341569" y="4393621"/>
            <a:ext cx="0" cy="27256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直接箭头连接符 75">
            <a:extLst>
              <a:ext uri="{FF2B5EF4-FFF2-40B4-BE49-F238E27FC236}">
                <a16:creationId xmlns:a16="http://schemas.microsoft.com/office/drawing/2014/main" id="{9E6150EE-439D-4AF9-97CA-D6617807C800}"/>
              </a:ext>
            </a:extLst>
          </p:cNvPr>
          <p:cNvCxnSpPr>
            <a:cxnSpLocks/>
          </p:cNvCxnSpPr>
          <p:nvPr/>
        </p:nvCxnSpPr>
        <p:spPr>
          <a:xfrm flipV="1">
            <a:off x="4464698" y="4384290"/>
            <a:ext cx="0" cy="2818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直接连接符 78">
            <a:extLst>
              <a:ext uri="{FF2B5EF4-FFF2-40B4-BE49-F238E27FC236}">
                <a16:creationId xmlns:a16="http://schemas.microsoft.com/office/drawing/2014/main" id="{8785EC91-593E-4E92-9916-7877FE9F7433}"/>
              </a:ext>
            </a:extLst>
          </p:cNvPr>
          <p:cNvCxnSpPr>
            <a:cxnSpLocks/>
          </p:cNvCxnSpPr>
          <p:nvPr/>
        </p:nvCxnSpPr>
        <p:spPr>
          <a:xfrm flipV="1">
            <a:off x="8832980" y="2903266"/>
            <a:ext cx="1245637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直接箭头连接符 81">
            <a:extLst>
              <a:ext uri="{FF2B5EF4-FFF2-40B4-BE49-F238E27FC236}">
                <a16:creationId xmlns:a16="http://schemas.microsoft.com/office/drawing/2014/main" id="{D99CBBE6-C178-42E2-8B2C-467CC1685961}"/>
              </a:ext>
            </a:extLst>
          </p:cNvPr>
          <p:cNvCxnSpPr>
            <a:endCxn id="50" idx="0"/>
          </p:cNvCxnSpPr>
          <p:nvPr/>
        </p:nvCxnSpPr>
        <p:spPr>
          <a:xfrm>
            <a:off x="10078617" y="2903266"/>
            <a:ext cx="0" cy="1878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直接连接符 86">
            <a:extLst>
              <a:ext uri="{FF2B5EF4-FFF2-40B4-BE49-F238E27FC236}">
                <a16:creationId xmlns:a16="http://schemas.microsoft.com/office/drawing/2014/main" id="{87ABE093-AA51-4845-AF6D-60105E5E9C60}"/>
              </a:ext>
            </a:extLst>
          </p:cNvPr>
          <p:cNvCxnSpPr>
            <a:stCxn id="50" idx="2"/>
          </p:cNvCxnSpPr>
          <p:nvPr/>
        </p:nvCxnSpPr>
        <p:spPr>
          <a:xfrm>
            <a:off x="10078617" y="3919164"/>
            <a:ext cx="0" cy="19396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直接箭头连接符 88">
            <a:extLst>
              <a:ext uri="{FF2B5EF4-FFF2-40B4-BE49-F238E27FC236}">
                <a16:creationId xmlns:a16="http://schemas.microsoft.com/office/drawing/2014/main" id="{3BFF42F5-D6A3-4D38-A2B7-301C6251653E}"/>
              </a:ext>
            </a:extLst>
          </p:cNvPr>
          <p:cNvCxnSpPr>
            <a:endCxn id="47" idx="3"/>
          </p:cNvCxnSpPr>
          <p:nvPr/>
        </p:nvCxnSpPr>
        <p:spPr>
          <a:xfrm flipH="1">
            <a:off x="8832981" y="4113133"/>
            <a:ext cx="124563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135376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FC6F7E0-815D-4981-A574-B8C8D4B3D5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966" y="475506"/>
            <a:ext cx="7534013" cy="547182"/>
          </a:xfrm>
        </p:spPr>
        <p:txBody>
          <a:bodyPr>
            <a:normAutofit/>
          </a:bodyPr>
          <a:lstStyle/>
          <a:p>
            <a:r>
              <a:rPr lang="zh-CN" altLang="en-US" sz="2400" b="1" dirty="0">
                <a:solidFill>
                  <a:schemeClr val="accent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核心技术：精准的</a:t>
            </a:r>
            <a:r>
              <a:rPr lang="en-US" altLang="zh-CN" sz="2400" b="1" dirty="0">
                <a:solidFill>
                  <a:schemeClr val="accent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ASR</a:t>
            </a:r>
            <a:r>
              <a:rPr lang="zh-CN" altLang="en-US" sz="2400" b="1" dirty="0">
                <a:solidFill>
                  <a:schemeClr val="accent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语音识别系统</a:t>
            </a:r>
          </a:p>
        </p:txBody>
      </p:sp>
      <p:grpSp>
        <p:nvGrpSpPr>
          <p:cNvPr id="8" name="组合 7">
            <a:extLst>
              <a:ext uri="{FF2B5EF4-FFF2-40B4-BE49-F238E27FC236}">
                <a16:creationId xmlns:a16="http://schemas.microsoft.com/office/drawing/2014/main" id="{58485E82-7401-4242-A986-2CEA88FE47D5}"/>
              </a:ext>
            </a:extLst>
          </p:cNvPr>
          <p:cNvGrpSpPr/>
          <p:nvPr/>
        </p:nvGrpSpPr>
        <p:grpSpPr>
          <a:xfrm>
            <a:off x="517741" y="417915"/>
            <a:ext cx="11146452" cy="547182"/>
            <a:chOff x="517741" y="417915"/>
            <a:chExt cx="11146452" cy="547182"/>
          </a:xfrm>
        </p:grpSpPr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69920D39-613C-4933-9B9F-B843400DCCE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89407" y="417915"/>
              <a:ext cx="1974786" cy="509466"/>
            </a:xfrm>
            <a:prstGeom prst="rect">
              <a:avLst/>
            </a:prstGeom>
          </p:spPr>
        </p:pic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B03A7FC9-EF6A-4698-A597-3CE4F65373EE}"/>
                </a:ext>
              </a:extLst>
            </p:cNvPr>
            <p:cNvSpPr/>
            <p:nvPr/>
          </p:nvSpPr>
          <p:spPr>
            <a:xfrm>
              <a:off x="517741" y="533097"/>
              <a:ext cx="45719" cy="432000"/>
            </a:xfrm>
            <a:prstGeom prst="rect">
              <a:avLst/>
            </a:prstGeom>
            <a:solidFill>
              <a:schemeClr val="accent5"/>
            </a:solidFill>
            <a:ln>
              <a:solidFill>
                <a:schemeClr val="accent5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accent1"/>
                </a:solidFill>
              </a:endParaRPr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34773BAE-60F1-43A8-BB90-8CD1EBCE0823}"/>
                </a:ext>
              </a:extLst>
            </p:cNvPr>
            <p:cNvSpPr/>
            <p:nvPr/>
          </p:nvSpPr>
          <p:spPr>
            <a:xfrm flipH="1">
              <a:off x="599113" y="533097"/>
              <a:ext cx="7200" cy="432000"/>
            </a:xfrm>
            <a:prstGeom prst="rect">
              <a:avLst/>
            </a:prstGeom>
            <a:solidFill>
              <a:schemeClr val="accent5"/>
            </a:solidFill>
            <a:ln>
              <a:solidFill>
                <a:schemeClr val="accent5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accent1"/>
                </a:solidFill>
              </a:endParaRPr>
            </a:p>
          </p:txBody>
        </p:sp>
      </p:grpSp>
      <p:sp>
        <p:nvSpPr>
          <p:cNvPr id="24" name="矩形 23">
            <a:extLst>
              <a:ext uri="{FF2B5EF4-FFF2-40B4-BE49-F238E27FC236}">
                <a16:creationId xmlns:a16="http://schemas.microsoft.com/office/drawing/2014/main" id="{BA97BEBA-B4B0-46C7-AF42-04CC5D54E818}"/>
              </a:ext>
            </a:extLst>
          </p:cNvPr>
          <p:cNvSpPr/>
          <p:nvPr/>
        </p:nvSpPr>
        <p:spPr>
          <a:xfrm>
            <a:off x="641965" y="1337082"/>
            <a:ext cx="10461464" cy="8744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CN" altLang="en-US" dirty="0">
                <a:solidFill>
                  <a:schemeClr val="accent3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精准的</a:t>
            </a:r>
            <a:r>
              <a:rPr lang="en-US" altLang="zh-CN" dirty="0">
                <a:solidFill>
                  <a:schemeClr val="accent3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ARS</a:t>
            </a:r>
            <a:r>
              <a:rPr lang="zh-CN" altLang="en-US" dirty="0">
                <a:solidFill>
                  <a:schemeClr val="accent3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语音识别系统，把人的声音翻译成文字，相当于是机器人的耳朵，让机器人具备</a:t>
            </a:r>
            <a:r>
              <a:rPr lang="en-US" altLang="zh-CN" dirty="0">
                <a:solidFill>
                  <a:schemeClr val="accent3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"</a:t>
            </a:r>
            <a:r>
              <a:rPr lang="zh-CN" altLang="en-US" dirty="0">
                <a:solidFill>
                  <a:schemeClr val="accent3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听</a:t>
            </a:r>
            <a:r>
              <a:rPr lang="en-US" altLang="zh-CN" dirty="0">
                <a:solidFill>
                  <a:schemeClr val="accent3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"</a:t>
            </a:r>
            <a:r>
              <a:rPr lang="zh-CN" altLang="en-US" dirty="0">
                <a:solidFill>
                  <a:schemeClr val="accent3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的能力。</a:t>
            </a:r>
            <a:endParaRPr lang="en-US" altLang="zh-CN" dirty="0">
              <a:solidFill>
                <a:schemeClr val="accent3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6F199820-FA23-4FFC-9A56-D6F0111C24BC}"/>
              </a:ext>
            </a:extLst>
          </p:cNvPr>
          <p:cNvSpPr/>
          <p:nvPr/>
        </p:nvSpPr>
        <p:spPr>
          <a:xfrm>
            <a:off x="919983" y="2621190"/>
            <a:ext cx="1415772" cy="338554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txBody>
          <a:bodyPr wrap="none">
            <a:spAutoFit/>
          </a:bodyPr>
          <a:lstStyle/>
          <a:p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怎么“听</a:t>
            </a:r>
            <a:r>
              <a: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”</a:t>
            </a: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？</a:t>
            </a:r>
          </a:p>
        </p:txBody>
      </p:sp>
      <p:sp>
        <p:nvSpPr>
          <p:cNvPr id="9" name="矩形: 圆角 8">
            <a:extLst>
              <a:ext uri="{FF2B5EF4-FFF2-40B4-BE49-F238E27FC236}">
                <a16:creationId xmlns:a16="http://schemas.microsoft.com/office/drawing/2014/main" id="{22676DFE-A6E6-4AD8-AAC5-DA84F629973B}"/>
              </a:ext>
            </a:extLst>
          </p:cNvPr>
          <p:cNvSpPr/>
          <p:nvPr/>
        </p:nvSpPr>
        <p:spPr>
          <a:xfrm>
            <a:off x="737245" y="3412308"/>
            <a:ext cx="4711958" cy="2231472"/>
          </a:xfrm>
          <a:prstGeom prst="roundRect">
            <a:avLst/>
          </a:prstGeom>
          <a:ln w="19050">
            <a:prstDash val="dash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iconfont-1033-827645">
            <a:extLst>
              <a:ext uri="{FF2B5EF4-FFF2-40B4-BE49-F238E27FC236}">
                <a16:creationId xmlns:a16="http://schemas.microsoft.com/office/drawing/2014/main" id="{838DE92A-00F0-4218-AF12-CFD7A2B6118F}"/>
              </a:ext>
            </a:extLst>
          </p:cNvPr>
          <p:cNvSpPr/>
          <p:nvPr/>
        </p:nvSpPr>
        <p:spPr>
          <a:xfrm>
            <a:off x="2085833" y="3805827"/>
            <a:ext cx="609685" cy="289618"/>
          </a:xfrm>
          <a:custGeom>
            <a:avLst/>
            <a:gdLst>
              <a:gd name="T0" fmla="*/ 2911 w 12222"/>
              <a:gd name="T1" fmla="*/ 5805 h 5806"/>
              <a:gd name="T2" fmla="*/ 2684 w 12222"/>
              <a:gd name="T3" fmla="*/ 5712 h 5806"/>
              <a:gd name="T4" fmla="*/ 124 w 12222"/>
              <a:gd name="T5" fmla="*/ 3152 h 5806"/>
              <a:gd name="T6" fmla="*/ 124 w 12222"/>
              <a:gd name="T7" fmla="*/ 2699 h 5806"/>
              <a:gd name="T8" fmla="*/ 2684 w 12222"/>
              <a:gd name="T9" fmla="*/ 139 h 5806"/>
              <a:gd name="T10" fmla="*/ 3133 w 12222"/>
              <a:gd name="T11" fmla="*/ 143 h 5806"/>
              <a:gd name="T12" fmla="*/ 3137 w 12222"/>
              <a:gd name="T13" fmla="*/ 592 h 5806"/>
              <a:gd name="T14" fmla="*/ 803 w 12222"/>
              <a:gd name="T15" fmla="*/ 2925 h 5806"/>
              <a:gd name="T16" fmla="*/ 3137 w 12222"/>
              <a:gd name="T17" fmla="*/ 5258 h 5806"/>
              <a:gd name="T18" fmla="*/ 2910 w 12222"/>
              <a:gd name="T19" fmla="*/ 5804 h 5806"/>
              <a:gd name="T20" fmla="*/ 2911 w 12222"/>
              <a:gd name="T21" fmla="*/ 5805 h 5806"/>
              <a:gd name="T22" fmla="*/ 9311 w 12222"/>
              <a:gd name="T23" fmla="*/ 5805 h 5806"/>
              <a:gd name="T24" fmla="*/ 9084 w 12222"/>
              <a:gd name="T25" fmla="*/ 5259 h 5806"/>
              <a:gd name="T26" fmla="*/ 11418 w 12222"/>
              <a:gd name="T27" fmla="*/ 2926 h 5806"/>
              <a:gd name="T28" fmla="*/ 9084 w 12222"/>
              <a:gd name="T29" fmla="*/ 592 h 5806"/>
              <a:gd name="T30" fmla="*/ 9088 w 12222"/>
              <a:gd name="T31" fmla="*/ 144 h 5806"/>
              <a:gd name="T32" fmla="*/ 9537 w 12222"/>
              <a:gd name="T33" fmla="*/ 140 h 5806"/>
              <a:gd name="T34" fmla="*/ 12097 w 12222"/>
              <a:gd name="T35" fmla="*/ 2700 h 5806"/>
              <a:gd name="T36" fmla="*/ 12097 w 12222"/>
              <a:gd name="T37" fmla="*/ 3152 h 5806"/>
              <a:gd name="T38" fmla="*/ 9537 w 12222"/>
              <a:gd name="T39" fmla="*/ 5712 h 5806"/>
              <a:gd name="T40" fmla="*/ 9310 w 12222"/>
              <a:gd name="T41" fmla="*/ 5806 h 5806"/>
              <a:gd name="T42" fmla="*/ 9311 w 12222"/>
              <a:gd name="T43" fmla="*/ 5805 h 5806"/>
              <a:gd name="T44" fmla="*/ 4511 w 12222"/>
              <a:gd name="T45" fmla="*/ 5805 h 5806"/>
              <a:gd name="T46" fmla="*/ 4240 w 12222"/>
              <a:gd name="T47" fmla="*/ 5315 h 5806"/>
              <a:gd name="T48" fmla="*/ 7440 w 12222"/>
              <a:gd name="T49" fmla="*/ 195 h 5806"/>
              <a:gd name="T50" fmla="*/ 7881 w 12222"/>
              <a:gd name="T51" fmla="*/ 94 h 5806"/>
              <a:gd name="T52" fmla="*/ 7982 w 12222"/>
              <a:gd name="T53" fmla="*/ 535 h 5806"/>
              <a:gd name="T54" fmla="*/ 4782 w 12222"/>
              <a:gd name="T55" fmla="*/ 5655 h 5806"/>
              <a:gd name="T56" fmla="*/ 4511 w 12222"/>
              <a:gd name="T57" fmla="*/ 5805 h 58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2222" h="5806">
                <a:moveTo>
                  <a:pt x="2911" y="5805"/>
                </a:moveTo>
                <a:cubicBezTo>
                  <a:pt x="2826" y="5805"/>
                  <a:pt x="2745" y="5771"/>
                  <a:pt x="2684" y="5712"/>
                </a:cubicBezTo>
                <a:lnTo>
                  <a:pt x="124" y="3152"/>
                </a:lnTo>
                <a:cubicBezTo>
                  <a:pt x="0" y="3027"/>
                  <a:pt x="0" y="2824"/>
                  <a:pt x="124" y="2699"/>
                </a:cubicBezTo>
                <a:lnTo>
                  <a:pt x="2684" y="139"/>
                </a:lnTo>
                <a:cubicBezTo>
                  <a:pt x="2810" y="18"/>
                  <a:pt x="3010" y="20"/>
                  <a:pt x="3133" y="143"/>
                </a:cubicBezTo>
                <a:cubicBezTo>
                  <a:pt x="3256" y="266"/>
                  <a:pt x="3258" y="466"/>
                  <a:pt x="3137" y="592"/>
                </a:cubicBezTo>
                <a:lnTo>
                  <a:pt x="803" y="2925"/>
                </a:lnTo>
                <a:lnTo>
                  <a:pt x="3137" y="5258"/>
                </a:lnTo>
                <a:cubicBezTo>
                  <a:pt x="3338" y="5460"/>
                  <a:pt x="3195" y="5804"/>
                  <a:pt x="2910" y="5804"/>
                </a:cubicBezTo>
                <a:lnTo>
                  <a:pt x="2911" y="5805"/>
                </a:lnTo>
                <a:close/>
                <a:moveTo>
                  <a:pt x="9311" y="5805"/>
                </a:moveTo>
                <a:cubicBezTo>
                  <a:pt x="9026" y="5805"/>
                  <a:pt x="8883" y="5461"/>
                  <a:pt x="9084" y="5259"/>
                </a:cubicBezTo>
                <a:lnTo>
                  <a:pt x="11418" y="2926"/>
                </a:lnTo>
                <a:lnTo>
                  <a:pt x="9084" y="592"/>
                </a:lnTo>
                <a:cubicBezTo>
                  <a:pt x="8963" y="467"/>
                  <a:pt x="8965" y="267"/>
                  <a:pt x="9088" y="144"/>
                </a:cubicBezTo>
                <a:cubicBezTo>
                  <a:pt x="9212" y="20"/>
                  <a:pt x="9411" y="18"/>
                  <a:pt x="9537" y="140"/>
                </a:cubicBezTo>
                <a:lnTo>
                  <a:pt x="12097" y="2700"/>
                </a:lnTo>
                <a:cubicBezTo>
                  <a:pt x="12222" y="2825"/>
                  <a:pt x="12222" y="3027"/>
                  <a:pt x="12097" y="3152"/>
                </a:cubicBezTo>
                <a:lnTo>
                  <a:pt x="9537" y="5712"/>
                </a:lnTo>
                <a:cubicBezTo>
                  <a:pt x="9477" y="5772"/>
                  <a:pt x="9395" y="5806"/>
                  <a:pt x="9310" y="5806"/>
                </a:cubicBezTo>
                <a:lnTo>
                  <a:pt x="9311" y="5805"/>
                </a:lnTo>
                <a:close/>
                <a:moveTo>
                  <a:pt x="4511" y="5805"/>
                </a:moveTo>
                <a:cubicBezTo>
                  <a:pt x="4260" y="5805"/>
                  <a:pt x="4106" y="5529"/>
                  <a:pt x="4240" y="5315"/>
                </a:cubicBezTo>
                <a:lnTo>
                  <a:pt x="7440" y="195"/>
                </a:lnTo>
                <a:cubicBezTo>
                  <a:pt x="7533" y="46"/>
                  <a:pt x="7731" y="0"/>
                  <a:pt x="7881" y="94"/>
                </a:cubicBezTo>
                <a:cubicBezTo>
                  <a:pt x="8030" y="187"/>
                  <a:pt x="8076" y="385"/>
                  <a:pt x="7982" y="535"/>
                </a:cubicBezTo>
                <a:lnTo>
                  <a:pt x="4782" y="5655"/>
                </a:lnTo>
                <a:cubicBezTo>
                  <a:pt x="4724" y="5748"/>
                  <a:pt x="4621" y="5805"/>
                  <a:pt x="4511" y="580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6" name="iconfont-11592-5504353">
            <a:extLst>
              <a:ext uri="{FF2B5EF4-FFF2-40B4-BE49-F238E27FC236}">
                <a16:creationId xmlns:a16="http://schemas.microsoft.com/office/drawing/2014/main" id="{E9FF9A35-FA1B-482F-A49B-B4ED4F192749}"/>
              </a:ext>
            </a:extLst>
          </p:cNvPr>
          <p:cNvSpPr/>
          <p:nvPr/>
        </p:nvSpPr>
        <p:spPr>
          <a:xfrm>
            <a:off x="1143052" y="3645794"/>
            <a:ext cx="348447" cy="609685"/>
          </a:xfrm>
          <a:custGeom>
            <a:avLst/>
            <a:gdLst>
              <a:gd name="connsiteX0" fmla="*/ 0 w 261194"/>
              <a:gd name="connsiteY0" fmla="*/ 163185 h 457016"/>
              <a:gd name="connsiteX1" fmla="*/ 19385 w 261194"/>
              <a:gd name="connsiteY1" fmla="*/ 163185 h 457016"/>
              <a:gd name="connsiteX2" fmla="*/ 19385 w 261194"/>
              <a:gd name="connsiteY2" fmla="*/ 244477 h 457016"/>
              <a:gd name="connsiteX3" fmla="*/ 131597 w 261194"/>
              <a:gd name="connsiteY3" fmla="*/ 355914 h 457016"/>
              <a:gd name="connsiteX4" fmla="*/ 243857 w 261194"/>
              <a:gd name="connsiteY4" fmla="*/ 244477 h 457016"/>
              <a:gd name="connsiteX5" fmla="*/ 243857 w 261194"/>
              <a:gd name="connsiteY5" fmla="*/ 163185 h 457016"/>
              <a:gd name="connsiteX6" fmla="*/ 261194 w 261194"/>
              <a:gd name="connsiteY6" fmla="*/ 163185 h 457016"/>
              <a:gd name="connsiteX7" fmla="*/ 261194 w 261194"/>
              <a:gd name="connsiteY7" fmla="*/ 244477 h 457016"/>
              <a:gd name="connsiteX8" fmla="*/ 141837 w 261194"/>
              <a:gd name="connsiteY8" fmla="*/ 374582 h 457016"/>
              <a:gd name="connsiteX9" fmla="*/ 141837 w 261194"/>
              <a:gd name="connsiteY9" fmla="*/ 438634 h 457016"/>
              <a:gd name="connsiteX10" fmla="*/ 212232 w 261194"/>
              <a:gd name="connsiteY10" fmla="*/ 438634 h 457016"/>
              <a:gd name="connsiteX11" fmla="*/ 212232 w 261194"/>
              <a:gd name="connsiteY11" fmla="*/ 457016 h 457016"/>
              <a:gd name="connsiteX12" fmla="*/ 47962 w 261194"/>
              <a:gd name="connsiteY12" fmla="*/ 457016 h 457016"/>
              <a:gd name="connsiteX13" fmla="*/ 47962 w 261194"/>
              <a:gd name="connsiteY13" fmla="*/ 438634 h 457016"/>
              <a:gd name="connsiteX14" fmla="*/ 122453 w 261194"/>
              <a:gd name="connsiteY14" fmla="*/ 438634 h 457016"/>
              <a:gd name="connsiteX15" fmla="*/ 122453 w 261194"/>
              <a:gd name="connsiteY15" fmla="*/ 374582 h 457016"/>
              <a:gd name="connsiteX16" fmla="*/ 0 w 261194"/>
              <a:gd name="connsiteY16" fmla="*/ 244477 h 457016"/>
              <a:gd name="connsiteX17" fmla="*/ 130597 w 261194"/>
              <a:gd name="connsiteY17" fmla="*/ 16331 h 457016"/>
              <a:gd name="connsiteX18" fmla="*/ 66288 w 261194"/>
              <a:gd name="connsiteY18" fmla="*/ 85179 h 457016"/>
              <a:gd name="connsiteX19" fmla="*/ 66288 w 261194"/>
              <a:gd name="connsiteY19" fmla="*/ 242777 h 457016"/>
              <a:gd name="connsiteX20" fmla="*/ 130597 w 261194"/>
              <a:gd name="connsiteY20" fmla="*/ 311625 h 457016"/>
              <a:gd name="connsiteX21" fmla="*/ 194906 w 261194"/>
              <a:gd name="connsiteY21" fmla="*/ 242777 h 457016"/>
              <a:gd name="connsiteX22" fmla="*/ 194906 w 261194"/>
              <a:gd name="connsiteY22" fmla="*/ 85179 h 457016"/>
              <a:gd name="connsiteX23" fmla="*/ 130597 w 261194"/>
              <a:gd name="connsiteY23" fmla="*/ 16331 h 457016"/>
              <a:gd name="connsiteX24" fmla="*/ 130597 w 261194"/>
              <a:gd name="connsiteY24" fmla="*/ 0 h 457016"/>
              <a:gd name="connsiteX25" fmla="*/ 211197 w 261194"/>
              <a:gd name="connsiteY25" fmla="*/ 85179 h 457016"/>
              <a:gd name="connsiteX26" fmla="*/ 211197 w 261194"/>
              <a:gd name="connsiteY26" fmla="*/ 242777 h 457016"/>
              <a:gd name="connsiteX27" fmla="*/ 130597 w 261194"/>
              <a:gd name="connsiteY27" fmla="*/ 327956 h 457016"/>
              <a:gd name="connsiteX28" fmla="*/ 49997 w 261194"/>
              <a:gd name="connsiteY28" fmla="*/ 242777 h 457016"/>
              <a:gd name="connsiteX29" fmla="*/ 49997 w 261194"/>
              <a:gd name="connsiteY29" fmla="*/ 85179 h 457016"/>
              <a:gd name="connsiteX30" fmla="*/ 130597 w 261194"/>
              <a:gd name="connsiteY30" fmla="*/ 0 h 457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261194" h="457016">
                <a:moveTo>
                  <a:pt x="0" y="163185"/>
                </a:moveTo>
                <a:lnTo>
                  <a:pt x="19385" y="163185"/>
                </a:lnTo>
                <a:lnTo>
                  <a:pt x="19385" y="244477"/>
                </a:lnTo>
                <a:cubicBezTo>
                  <a:pt x="19385" y="305910"/>
                  <a:pt x="70204" y="355914"/>
                  <a:pt x="131597" y="355914"/>
                </a:cubicBezTo>
                <a:cubicBezTo>
                  <a:pt x="193038" y="355914"/>
                  <a:pt x="243857" y="305910"/>
                  <a:pt x="243857" y="244477"/>
                </a:cubicBezTo>
                <a:lnTo>
                  <a:pt x="243857" y="163185"/>
                </a:lnTo>
                <a:lnTo>
                  <a:pt x="261194" y="163185"/>
                </a:lnTo>
                <a:lnTo>
                  <a:pt x="261194" y="244477"/>
                </a:lnTo>
                <a:cubicBezTo>
                  <a:pt x="261194" y="313053"/>
                  <a:pt x="209184" y="369581"/>
                  <a:pt x="141837" y="374582"/>
                </a:cubicBezTo>
                <a:lnTo>
                  <a:pt x="141837" y="438634"/>
                </a:lnTo>
                <a:lnTo>
                  <a:pt x="212232" y="438634"/>
                </a:lnTo>
                <a:lnTo>
                  <a:pt x="212232" y="457016"/>
                </a:lnTo>
                <a:lnTo>
                  <a:pt x="47962" y="457016"/>
                </a:lnTo>
                <a:lnTo>
                  <a:pt x="47962" y="438634"/>
                </a:lnTo>
                <a:lnTo>
                  <a:pt x="122453" y="438634"/>
                </a:lnTo>
                <a:lnTo>
                  <a:pt x="122453" y="374582"/>
                </a:lnTo>
                <a:cubicBezTo>
                  <a:pt x="54058" y="369581"/>
                  <a:pt x="0" y="313053"/>
                  <a:pt x="0" y="244477"/>
                </a:cubicBezTo>
                <a:close/>
                <a:moveTo>
                  <a:pt x="130597" y="16331"/>
                </a:moveTo>
                <a:cubicBezTo>
                  <a:pt x="95204" y="16331"/>
                  <a:pt x="66288" y="47232"/>
                  <a:pt x="66288" y="85179"/>
                </a:cubicBezTo>
                <a:lnTo>
                  <a:pt x="66288" y="242777"/>
                </a:lnTo>
                <a:cubicBezTo>
                  <a:pt x="66288" y="280724"/>
                  <a:pt x="95204" y="311625"/>
                  <a:pt x="130597" y="311625"/>
                </a:cubicBezTo>
                <a:cubicBezTo>
                  <a:pt x="165990" y="311625"/>
                  <a:pt x="194906" y="280724"/>
                  <a:pt x="194906" y="242777"/>
                </a:cubicBezTo>
                <a:lnTo>
                  <a:pt x="194906" y="85179"/>
                </a:lnTo>
                <a:cubicBezTo>
                  <a:pt x="194906" y="47232"/>
                  <a:pt x="165990" y="16331"/>
                  <a:pt x="130597" y="16331"/>
                </a:cubicBezTo>
                <a:close/>
                <a:moveTo>
                  <a:pt x="130597" y="0"/>
                </a:moveTo>
                <a:cubicBezTo>
                  <a:pt x="175184" y="0"/>
                  <a:pt x="211197" y="38280"/>
                  <a:pt x="211197" y="85179"/>
                </a:cubicBezTo>
                <a:lnTo>
                  <a:pt x="211197" y="242777"/>
                </a:lnTo>
                <a:cubicBezTo>
                  <a:pt x="211197" y="289676"/>
                  <a:pt x="175184" y="327956"/>
                  <a:pt x="130597" y="327956"/>
                </a:cubicBezTo>
                <a:cubicBezTo>
                  <a:pt x="86010" y="327956"/>
                  <a:pt x="49997" y="289676"/>
                  <a:pt x="49997" y="242777"/>
                </a:cubicBezTo>
                <a:lnTo>
                  <a:pt x="49997" y="85179"/>
                </a:lnTo>
                <a:cubicBezTo>
                  <a:pt x="49997" y="38280"/>
                  <a:pt x="86010" y="0"/>
                  <a:pt x="13059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9" name="binary-code_76318">
            <a:extLst>
              <a:ext uri="{FF2B5EF4-FFF2-40B4-BE49-F238E27FC236}">
                <a16:creationId xmlns:a16="http://schemas.microsoft.com/office/drawing/2014/main" id="{491AA641-E793-44EE-8265-50D6E77BF4A5}"/>
              </a:ext>
            </a:extLst>
          </p:cNvPr>
          <p:cNvSpPr/>
          <p:nvPr/>
        </p:nvSpPr>
        <p:spPr>
          <a:xfrm>
            <a:off x="3289852" y="3671516"/>
            <a:ext cx="609685" cy="594934"/>
          </a:xfrm>
          <a:custGeom>
            <a:avLst/>
            <a:gdLst>
              <a:gd name="T0" fmla="*/ 855 w 3415"/>
              <a:gd name="T1" fmla="*/ 315 h 3337"/>
              <a:gd name="T2" fmla="*/ 741 w 3415"/>
              <a:gd name="T3" fmla="*/ 866 h 3337"/>
              <a:gd name="T4" fmla="*/ 1142 w 3415"/>
              <a:gd name="T5" fmla="*/ 934 h 3337"/>
              <a:gd name="T6" fmla="*/ 1076 w 3415"/>
              <a:gd name="T7" fmla="*/ 67 h 3337"/>
              <a:gd name="T8" fmla="*/ 1497 w 3415"/>
              <a:gd name="T9" fmla="*/ 220 h 3337"/>
              <a:gd name="T10" fmla="*/ 1677 w 3415"/>
              <a:gd name="T11" fmla="*/ 800 h 3337"/>
              <a:gd name="T12" fmla="*/ 1733 w 3415"/>
              <a:gd name="T13" fmla="*/ 934 h 3337"/>
              <a:gd name="T14" fmla="*/ 1877 w 3415"/>
              <a:gd name="T15" fmla="*/ 800 h 3337"/>
              <a:gd name="T16" fmla="*/ 240 w 3415"/>
              <a:gd name="T17" fmla="*/ 1 h 3337"/>
              <a:gd name="T18" fmla="*/ 474 w 3415"/>
              <a:gd name="T19" fmla="*/ 234 h 3337"/>
              <a:gd name="T20" fmla="*/ 2446 w 3415"/>
              <a:gd name="T21" fmla="*/ 934 h 3337"/>
              <a:gd name="T22" fmla="*/ 2948 w 3415"/>
              <a:gd name="T23" fmla="*/ 234 h 3337"/>
              <a:gd name="T24" fmla="*/ 3181 w 3415"/>
              <a:gd name="T25" fmla="*/ 1 h 3337"/>
              <a:gd name="T26" fmla="*/ 140 w 3415"/>
              <a:gd name="T27" fmla="*/ 701 h 3337"/>
              <a:gd name="T28" fmla="*/ 2546 w 3415"/>
              <a:gd name="T29" fmla="*/ 701 h 3337"/>
              <a:gd name="T30" fmla="*/ 3181 w 3415"/>
              <a:gd name="T31" fmla="*/ 134 h 3337"/>
              <a:gd name="T32" fmla="*/ 3081 w 3415"/>
              <a:gd name="T33" fmla="*/ 234 h 3337"/>
              <a:gd name="T34" fmla="*/ 27 w 3415"/>
              <a:gd name="T35" fmla="*/ 1515 h 3337"/>
              <a:gd name="T36" fmla="*/ 6 w 3415"/>
              <a:gd name="T37" fmla="*/ 2067 h 3337"/>
              <a:gd name="T38" fmla="*/ 407 w 3415"/>
              <a:gd name="T39" fmla="*/ 2135 h 3337"/>
              <a:gd name="T40" fmla="*/ 340 w 3415"/>
              <a:gd name="T41" fmla="*/ 1268 h 3337"/>
              <a:gd name="T42" fmla="*/ 1497 w 3415"/>
              <a:gd name="T43" fmla="*/ 1421 h 3337"/>
              <a:gd name="T44" fmla="*/ 1677 w 3415"/>
              <a:gd name="T45" fmla="*/ 2001 h 3337"/>
              <a:gd name="T46" fmla="*/ 1733 w 3415"/>
              <a:gd name="T47" fmla="*/ 2135 h 3337"/>
              <a:gd name="T48" fmla="*/ 1877 w 3415"/>
              <a:gd name="T49" fmla="*/ 2001 h 3337"/>
              <a:gd name="T50" fmla="*/ 2477 w 3415"/>
              <a:gd name="T51" fmla="*/ 1201 h 3337"/>
              <a:gd name="T52" fmla="*/ 2326 w 3415"/>
              <a:gd name="T53" fmla="*/ 1515 h 3337"/>
              <a:gd name="T54" fmla="*/ 2277 w 3415"/>
              <a:gd name="T55" fmla="*/ 2135 h 3337"/>
              <a:gd name="T56" fmla="*/ 2680 w 3415"/>
              <a:gd name="T57" fmla="*/ 2069 h 3337"/>
              <a:gd name="T58" fmla="*/ 2479 w 3415"/>
              <a:gd name="T59" fmla="*/ 1201 h 3337"/>
              <a:gd name="T60" fmla="*/ 976 w 3415"/>
              <a:gd name="T61" fmla="*/ 2135 h 3337"/>
              <a:gd name="T62" fmla="*/ 2948 w 3415"/>
              <a:gd name="T63" fmla="*/ 1435 h 3337"/>
              <a:gd name="T64" fmla="*/ 3181 w 3415"/>
              <a:gd name="T65" fmla="*/ 1202 h 3337"/>
              <a:gd name="T66" fmla="*/ 876 w 3415"/>
              <a:gd name="T67" fmla="*/ 1902 h 3337"/>
              <a:gd name="T68" fmla="*/ 3281 w 3415"/>
              <a:gd name="T69" fmla="*/ 1902 h 3337"/>
              <a:gd name="T70" fmla="*/ 272 w 3415"/>
              <a:gd name="T71" fmla="*/ 2402 h 3337"/>
              <a:gd name="T72" fmla="*/ 207 w 3415"/>
              <a:gd name="T73" fmla="*/ 2630 h 3337"/>
              <a:gd name="T74" fmla="*/ 74 w 3415"/>
              <a:gd name="T75" fmla="*/ 3335 h 3337"/>
              <a:gd name="T76" fmla="*/ 409 w 3415"/>
              <a:gd name="T77" fmla="*/ 3202 h 3337"/>
              <a:gd name="T78" fmla="*/ 272 w 3415"/>
              <a:gd name="T79" fmla="*/ 2402 h 3337"/>
              <a:gd name="T80" fmla="*/ 856 w 3415"/>
              <a:gd name="T81" fmla="*/ 2716 h 3337"/>
              <a:gd name="T82" fmla="*/ 807 w 3415"/>
              <a:gd name="T83" fmla="*/ 3335 h 3337"/>
              <a:gd name="T84" fmla="*/ 1210 w 3415"/>
              <a:gd name="T85" fmla="*/ 3270 h 3337"/>
              <a:gd name="T86" fmla="*/ 1009 w 3415"/>
              <a:gd name="T87" fmla="*/ 2402 h 3337"/>
              <a:gd name="T88" fmla="*/ 1496 w 3415"/>
              <a:gd name="T89" fmla="*/ 2716 h 3337"/>
              <a:gd name="T90" fmla="*/ 1544 w 3415"/>
              <a:gd name="T91" fmla="*/ 3202 h 3337"/>
              <a:gd name="T92" fmla="*/ 1755 w 3415"/>
              <a:gd name="T93" fmla="*/ 3335 h 3337"/>
              <a:gd name="T94" fmla="*/ 1811 w 3415"/>
              <a:gd name="T95" fmla="*/ 3202 h 3337"/>
              <a:gd name="T96" fmla="*/ 2432 w 3415"/>
              <a:gd name="T97" fmla="*/ 2422 h 3337"/>
              <a:gd name="T98" fmla="*/ 2413 w 3415"/>
              <a:gd name="T99" fmla="*/ 2630 h 3337"/>
              <a:gd name="T100" fmla="*/ 2279 w 3415"/>
              <a:gd name="T101" fmla="*/ 3335 h 3337"/>
              <a:gd name="T102" fmla="*/ 2615 w 3415"/>
              <a:gd name="T103" fmla="*/ 3202 h 3337"/>
              <a:gd name="T104" fmla="*/ 2477 w 3415"/>
              <a:gd name="T105" fmla="*/ 2402 h 3337"/>
              <a:gd name="T106" fmla="*/ 3415 w 3415"/>
              <a:gd name="T107" fmla="*/ 3103 h 3337"/>
              <a:gd name="T108" fmla="*/ 3281 w 3415"/>
              <a:gd name="T109" fmla="*/ 3103 h 33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3415" h="3337">
                <a:moveTo>
                  <a:pt x="1007" y="0"/>
                </a:moveTo>
                <a:cubicBezTo>
                  <a:pt x="990" y="1"/>
                  <a:pt x="974" y="8"/>
                  <a:pt x="962" y="20"/>
                </a:cubicBezTo>
                <a:lnTo>
                  <a:pt x="762" y="220"/>
                </a:lnTo>
                <a:cubicBezTo>
                  <a:pt x="735" y="245"/>
                  <a:pt x="735" y="288"/>
                  <a:pt x="761" y="314"/>
                </a:cubicBezTo>
                <a:cubicBezTo>
                  <a:pt x="786" y="340"/>
                  <a:pt x="829" y="341"/>
                  <a:pt x="855" y="315"/>
                </a:cubicBezTo>
                <a:cubicBezTo>
                  <a:pt x="855" y="315"/>
                  <a:pt x="856" y="314"/>
                  <a:pt x="856" y="314"/>
                </a:cubicBezTo>
                <a:lnTo>
                  <a:pt x="942" y="228"/>
                </a:lnTo>
                <a:lnTo>
                  <a:pt x="942" y="800"/>
                </a:lnTo>
                <a:lnTo>
                  <a:pt x="809" y="800"/>
                </a:lnTo>
                <a:cubicBezTo>
                  <a:pt x="772" y="800"/>
                  <a:pt x="742" y="829"/>
                  <a:pt x="741" y="866"/>
                </a:cubicBezTo>
                <a:cubicBezTo>
                  <a:pt x="741" y="903"/>
                  <a:pt x="770" y="933"/>
                  <a:pt x="807" y="934"/>
                </a:cubicBezTo>
                <a:cubicBezTo>
                  <a:pt x="808" y="934"/>
                  <a:pt x="808" y="934"/>
                  <a:pt x="809" y="934"/>
                </a:cubicBezTo>
                <a:lnTo>
                  <a:pt x="998" y="934"/>
                </a:lnTo>
                <a:cubicBezTo>
                  <a:pt x="1005" y="935"/>
                  <a:pt x="1012" y="935"/>
                  <a:pt x="1019" y="934"/>
                </a:cubicBezTo>
                <a:lnTo>
                  <a:pt x="1142" y="934"/>
                </a:lnTo>
                <a:cubicBezTo>
                  <a:pt x="1179" y="934"/>
                  <a:pt x="1209" y="905"/>
                  <a:pt x="1210" y="868"/>
                </a:cubicBezTo>
                <a:cubicBezTo>
                  <a:pt x="1210" y="831"/>
                  <a:pt x="1181" y="801"/>
                  <a:pt x="1144" y="800"/>
                </a:cubicBezTo>
                <a:cubicBezTo>
                  <a:pt x="1143" y="800"/>
                  <a:pt x="1143" y="800"/>
                  <a:pt x="1142" y="800"/>
                </a:cubicBezTo>
                <a:lnTo>
                  <a:pt x="1076" y="800"/>
                </a:lnTo>
                <a:lnTo>
                  <a:pt x="1076" y="67"/>
                </a:lnTo>
                <a:cubicBezTo>
                  <a:pt x="1075" y="30"/>
                  <a:pt x="1046" y="0"/>
                  <a:pt x="1009" y="0"/>
                </a:cubicBezTo>
                <a:cubicBezTo>
                  <a:pt x="1008" y="0"/>
                  <a:pt x="1008" y="0"/>
                  <a:pt x="1007" y="0"/>
                </a:cubicBezTo>
                <a:close/>
                <a:moveTo>
                  <a:pt x="1742" y="0"/>
                </a:moveTo>
                <a:cubicBezTo>
                  <a:pt x="1725" y="1"/>
                  <a:pt x="1709" y="8"/>
                  <a:pt x="1697" y="20"/>
                </a:cubicBezTo>
                <a:lnTo>
                  <a:pt x="1497" y="220"/>
                </a:lnTo>
                <a:cubicBezTo>
                  <a:pt x="1470" y="245"/>
                  <a:pt x="1470" y="287"/>
                  <a:pt x="1495" y="314"/>
                </a:cubicBezTo>
                <a:cubicBezTo>
                  <a:pt x="1521" y="341"/>
                  <a:pt x="1563" y="341"/>
                  <a:pt x="1589" y="316"/>
                </a:cubicBezTo>
                <a:cubicBezTo>
                  <a:pt x="1590" y="315"/>
                  <a:pt x="1591" y="315"/>
                  <a:pt x="1591" y="314"/>
                </a:cubicBezTo>
                <a:lnTo>
                  <a:pt x="1677" y="228"/>
                </a:lnTo>
                <a:lnTo>
                  <a:pt x="1677" y="800"/>
                </a:lnTo>
                <a:lnTo>
                  <a:pt x="1544" y="800"/>
                </a:lnTo>
                <a:cubicBezTo>
                  <a:pt x="1507" y="800"/>
                  <a:pt x="1477" y="829"/>
                  <a:pt x="1476" y="866"/>
                </a:cubicBezTo>
                <a:cubicBezTo>
                  <a:pt x="1476" y="903"/>
                  <a:pt x="1505" y="933"/>
                  <a:pt x="1542" y="934"/>
                </a:cubicBezTo>
                <a:cubicBezTo>
                  <a:pt x="1543" y="934"/>
                  <a:pt x="1543" y="934"/>
                  <a:pt x="1544" y="934"/>
                </a:cubicBezTo>
                <a:lnTo>
                  <a:pt x="1733" y="934"/>
                </a:lnTo>
                <a:cubicBezTo>
                  <a:pt x="1740" y="935"/>
                  <a:pt x="1748" y="935"/>
                  <a:pt x="1755" y="934"/>
                </a:cubicBezTo>
                <a:lnTo>
                  <a:pt x="1877" y="934"/>
                </a:lnTo>
                <a:cubicBezTo>
                  <a:pt x="1914" y="934"/>
                  <a:pt x="1944" y="905"/>
                  <a:pt x="1945" y="868"/>
                </a:cubicBezTo>
                <a:cubicBezTo>
                  <a:pt x="1946" y="831"/>
                  <a:pt x="1916" y="801"/>
                  <a:pt x="1879" y="800"/>
                </a:cubicBezTo>
                <a:cubicBezTo>
                  <a:pt x="1879" y="800"/>
                  <a:pt x="1878" y="800"/>
                  <a:pt x="1877" y="800"/>
                </a:cubicBezTo>
                <a:lnTo>
                  <a:pt x="1811" y="800"/>
                </a:lnTo>
                <a:lnTo>
                  <a:pt x="1811" y="67"/>
                </a:lnTo>
                <a:cubicBezTo>
                  <a:pt x="1811" y="30"/>
                  <a:pt x="1781" y="0"/>
                  <a:pt x="1744" y="0"/>
                </a:cubicBezTo>
                <a:cubicBezTo>
                  <a:pt x="1743" y="0"/>
                  <a:pt x="1743" y="0"/>
                  <a:pt x="1742" y="0"/>
                </a:cubicBezTo>
                <a:close/>
                <a:moveTo>
                  <a:pt x="240" y="1"/>
                </a:moveTo>
                <a:cubicBezTo>
                  <a:pt x="112" y="1"/>
                  <a:pt x="7" y="106"/>
                  <a:pt x="7" y="234"/>
                </a:cubicBezTo>
                <a:lnTo>
                  <a:pt x="7" y="701"/>
                </a:lnTo>
                <a:cubicBezTo>
                  <a:pt x="7" y="829"/>
                  <a:pt x="112" y="934"/>
                  <a:pt x="240" y="934"/>
                </a:cubicBezTo>
                <a:cubicBezTo>
                  <a:pt x="368" y="934"/>
                  <a:pt x="474" y="829"/>
                  <a:pt x="474" y="701"/>
                </a:cubicBezTo>
                <a:lnTo>
                  <a:pt x="474" y="234"/>
                </a:lnTo>
                <a:cubicBezTo>
                  <a:pt x="474" y="106"/>
                  <a:pt x="368" y="1"/>
                  <a:pt x="240" y="1"/>
                </a:cubicBezTo>
                <a:close/>
                <a:moveTo>
                  <a:pt x="2446" y="1"/>
                </a:moveTo>
                <a:cubicBezTo>
                  <a:pt x="2318" y="1"/>
                  <a:pt x="2213" y="106"/>
                  <a:pt x="2213" y="234"/>
                </a:cubicBezTo>
                <a:lnTo>
                  <a:pt x="2213" y="701"/>
                </a:lnTo>
                <a:cubicBezTo>
                  <a:pt x="2213" y="829"/>
                  <a:pt x="2318" y="934"/>
                  <a:pt x="2446" y="934"/>
                </a:cubicBezTo>
                <a:cubicBezTo>
                  <a:pt x="2574" y="934"/>
                  <a:pt x="2679" y="829"/>
                  <a:pt x="2679" y="701"/>
                </a:cubicBezTo>
                <a:lnTo>
                  <a:pt x="2679" y="234"/>
                </a:lnTo>
                <a:cubicBezTo>
                  <a:pt x="2679" y="106"/>
                  <a:pt x="2574" y="1"/>
                  <a:pt x="2446" y="1"/>
                </a:cubicBezTo>
                <a:close/>
                <a:moveTo>
                  <a:pt x="3181" y="1"/>
                </a:moveTo>
                <a:cubicBezTo>
                  <a:pt x="3053" y="1"/>
                  <a:pt x="2948" y="106"/>
                  <a:pt x="2948" y="234"/>
                </a:cubicBezTo>
                <a:lnTo>
                  <a:pt x="2948" y="701"/>
                </a:lnTo>
                <a:cubicBezTo>
                  <a:pt x="2948" y="829"/>
                  <a:pt x="3053" y="934"/>
                  <a:pt x="3181" y="934"/>
                </a:cubicBezTo>
                <a:cubicBezTo>
                  <a:pt x="3309" y="934"/>
                  <a:pt x="3415" y="829"/>
                  <a:pt x="3415" y="701"/>
                </a:cubicBezTo>
                <a:lnTo>
                  <a:pt x="3415" y="234"/>
                </a:lnTo>
                <a:cubicBezTo>
                  <a:pt x="3415" y="106"/>
                  <a:pt x="3309" y="1"/>
                  <a:pt x="3181" y="1"/>
                </a:cubicBezTo>
                <a:close/>
                <a:moveTo>
                  <a:pt x="240" y="134"/>
                </a:moveTo>
                <a:cubicBezTo>
                  <a:pt x="297" y="134"/>
                  <a:pt x="340" y="178"/>
                  <a:pt x="340" y="234"/>
                </a:cubicBezTo>
                <a:lnTo>
                  <a:pt x="340" y="701"/>
                </a:lnTo>
                <a:cubicBezTo>
                  <a:pt x="340" y="757"/>
                  <a:pt x="297" y="801"/>
                  <a:pt x="240" y="801"/>
                </a:cubicBezTo>
                <a:cubicBezTo>
                  <a:pt x="184" y="801"/>
                  <a:pt x="140" y="757"/>
                  <a:pt x="140" y="701"/>
                </a:cubicBezTo>
                <a:lnTo>
                  <a:pt x="140" y="234"/>
                </a:lnTo>
                <a:cubicBezTo>
                  <a:pt x="140" y="177"/>
                  <a:pt x="184" y="134"/>
                  <a:pt x="240" y="134"/>
                </a:cubicBezTo>
                <a:close/>
                <a:moveTo>
                  <a:pt x="2446" y="134"/>
                </a:moveTo>
                <a:cubicBezTo>
                  <a:pt x="2503" y="134"/>
                  <a:pt x="2546" y="178"/>
                  <a:pt x="2546" y="234"/>
                </a:cubicBezTo>
                <a:lnTo>
                  <a:pt x="2546" y="701"/>
                </a:lnTo>
                <a:cubicBezTo>
                  <a:pt x="2546" y="757"/>
                  <a:pt x="2503" y="801"/>
                  <a:pt x="2446" y="801"/>
                </a:cubicBezTo>
                <a:cubicBezTo>
                  <a:pt x="2389" y="801"/>
                  <a:pt x="2346" y="757"/>
                  <a:pt x="2346" y="701"/>
                </a:cubicBezTo>
                <a:lnTo>
                  <a:pt x="2346" y="234"/>
                </a:lnTo>
                <a:cubicBezTo>
                  <a:pt x="2346" y="177"/>
                  <a:pt x="2389" y="134"/>
                  <a:pt x="2446" y="134"/>
                </a:cubicBezTo>
                <a:close/>
                <a:moveTo>
                  <a:pt x="3181" y="134"/>
                </a:moveTo>
                <a:cubicBezTo>
                  <a:pt x="3238" y="134"/>
                  <a:pt x="3281" y="178"/>
                  <a:pt x="3281" y="234"/>
                </a:cubicBezTo>
                <a:lnTo>
                  <a:pt x="3281" y="701"/>
                </a:lnTo>
                <a:cubicBezTo>
                  <a:pt x="3281" y="757"/>
                  <a:pt x="3238" y="801"/>
                  <a:pt x="3181" y="801"/>
                </a:cubicBezTo>
                <a:cubicBezTo>
                  <a:pt x="3125" y="801"/>
                  <a:pt x="3081" y="757"/>
                  <a:pt x="3081" y="701"/>
                </a:cubicBezTo>
                <a:lnTo>
                  <a:pt x="3081" y="234"/>
                </a:lnTo>
                <a:cubicBezTo>
                  <a:pt x="3081" y="177"/>
                  <a:pt x="3125" y="134"/>
                  <a:pt x="3181" y="134"/>
                </a:cubicBezTo>
                <a:close/>
                <a:moveTo>
                  <a:pt x="272" y="1201"/>
                </a:moveTo>
                <a:cubicBezTo>
                  <a:pt x="255" y="1202"/>
                  <a:pt x="239" y="1209"/>
                  <a:pt x="226" y="1221"/>
                </a:cubicBezTo>
                <a:lnTo>
                  <a:pt x="26" y="1421"/>
                </a:lnTo>
                <a:cubicBezTo>
                  <a:pt x="0" y="1447"/>
                  <a:pt x="0" y="1489"/>
                  <a:pt x="27" y="1515"/>
                </a:cubicBezTo>
                <a:cubicBezTo>
                  <a:pt x="53" y="1541"/>
                  <a:pt x="95" y="1541"/>
                  <a:pt x="121" y="1515"/>
                </a:cubicBezTo>
                <a:lnTo>
                  <a:pt x="207" y="1429"/>
                </a:lnTo>
                <a:lnTo>
                  <a:pt x="207" y="2001"/>
                </a:lnTo>
                <a:lnTo>
                  <a:pt x="74" y="2001"/>
                </a:lnTo>
                <a:cubicBezTo>
                  <a:pt x="37" y="2001"/>
                  <a:pt x="7" y="2030"/>
                  <a:pt x="6" y="2067"/>
                </a:cubicBezTo>
                <a:cubicBezTo>
                  <a:pt x="5" y="2104"/>
                  <a:pt x="35" y="2134"/>
                  <a:pt x="72" y="2135"/>
                </a:cubicBezTo>
                <a:cubicBezTo>
                  <a:pt x="72" y="2135"/>
                  <a:pt x="73" y="2135"/>
                  <a:pt x="74" y="2135"/>
                </a:cubicBezTo>
                <a:lnTo>
                  <a:pt x="263" y="2135"/>
                </a:lnTo>
                <a:cubicBezTo>
                  <a:pt x="270" y="2136"/>
                  <a:pt x="277" y="2136"/>
                  <a:pt x="284" y="2135"/>
                </a:cubicBezTo>
                <a:lnTo>
                  <a:pt x="407" y="2135"/>
                </a:lnTo>
                <a:cubicBezTo>
                  <a:pt x="444" y="2135"/>
                  <a:pt x="474" y="2106"/>
                  <a:pt x="475" y="2069"/>
                </a:cubicBezTo>
                <a:cubicBezTo>
                  <a:pt x="475" y="2032"/>
                  <a:pt x="446" y="2002"/>
                  <a:pt x="409" y="2001"/>
                </a:cubicBezTo>
                <a:cubicBezTo>
                  <a:pt x="408" y="2001"/>
                  <a:pt x="408" y="2001"/>
                  <a:pt x="407" y="2001"/>
                </a:cubicBezTo>
                <a:lnTo>
                  <a:pt x="340" y="2001"/>
                </a:lnTo>
                <a:lnTo>
                  <a:pt x="340" y="1268"/>
                </a:lnTo>
                <a:cubicBezTo>
                  <a:pt x="340" y="1231"/>
                  <a:pt x="310" y="1201"/>
                  <a:pt x="274" y="1201"/>
                </a:cubicBezTo>
                <a:cubicBezTo>
                  <a:pt x="273" y="1201"/>
                  <a:pt x="272" y="1201"/>
                  <a:pt x="272" y="1201"/>
                </a:cubicBezTo>
                <a:close/>
                <a:moveTo>
                  <a:pt x="1742" y="1201"/>
                </a:moveTo>
                <a:cubicBezTo>
                  <a:pt x="1725" y="1202"/>
                  <a:pt x="1709" y="1209"/>
                  <a:pt x="1697" y="1221"/>
                </a:cubicBezTo>
                <a:lnTo>
                  <a:pt x="1497" y="1421"/>
                </a:lnTo>
                <a:cubicBezTo>
                  <a:pt x="1471" y="1446"/>
                  <a:pt x="1470" y="1489"/>
                  <a:pt x="1496" y="1515"/>
                </a:cubicBezTo>
                <a:cubicBezTo>
                  <a:pt x="1522" y="1541"/>
                  <a:pt x="1564" y="1542"/>
                  <a:pt x="1590" y="1516"/>
                </a:cubicBezTo>
                <a:cubicBezTo>
                  <a:pt x="1590" y="1516"/>
                  <a:pt x="1591" y="1515"/>
                  <a:pt x="1591" y="1515"/>
                </a:cubicBezTo>
                <a:lnTo>
                  <a:pt x="1677" y="1429"/>
                </a:lnTo>
                <a:lnTo>
                  <a:pt x="1677" y="2001"/>
                </a:lnTo>
                <a:lnTo>
                  <a:pt x="1544" y="2001"/>
                </a:lnTo>
                <a:cubicBezTo>
                  <a:pt x="1507" y="2001"/>
                  <a:pt x="1477" y="2030"/>
                  <a:pt x="1476" y="2067"/>
                </a:cubicBezTo>
                <a:cubicBezTo>
                  <a:pt x="1476" y="2104"/>
                  <a:pt x="1505" y="2134"/>
                  <a:pt x="1542" y="2135"/>
                </a:cubicBezTo>
                <a:cubicBezTo>
                  <a:pt x="1543" y="2135"/>
                  <a:pt x="1543" y="2135"/>
                  <a:pt x="1544" y="2135"/>
                </a:cubicBezTo>
                <a:lnTo>
                  <a:pt x="1733" y="2135"/>
                </a:lnTo>
                <a:cubicBezTo>
                  <a:pt x="1740" y="2136"/>
                  <a:pt x="1748" y="2136"/>
                  <a:pt x="1755" y="2135"/>
                </a:cubicBezTo>
                <a:lnTo>
                  <a:pt x="1877" y="2135"/>
                </a:lnTo>
                <a:cubicBezTo>
                  <a:pt x="1914" y="2135"/>
                  <a:pt x="1944" y="2106"/>
                  <a:pt x="1945" y="2069"/>
                </a:cubicBezTo>
                <a:cubicBezTo>
                  <a:pt x="1946" y="2032"/>
                  <a:pt x="1916" y="2002"/>
                  <a:pt x="1879" y="2001"/>
                </a:cubicBezTo>
                <a:cubicBezTo>
                  <a:pt x="1879" y="2001"/>
                  <a:pt x="1878" y="2001"/>
                  <a:pt x="1877" y="2001"/>
                </a:cubicBezTo>
                <a:lnTo>
                  <a:pt x="1811" y="2001"/>
                </a:lnTo>
                <a:lnTo>
                  <a:pt x="1811" y="1268"/>
                </a:lnTo>
                <a:cubicBezTo>
                  <a:pt x="1811" y="1231"/>
                  <a:pt x="1781" y="1201"/>
                  <a:pt x="1744" y="1201"/>
                </a:cubicBezTo>
                <a:cubicBezTo>
                  <a:pt x="1743" y="1201"/>
                  <a:pt x="1743" y="1201"/>
                  <a:pt x="1742" y="1201"/>
                </a:cubicBezTo>
                <a:close/>
                <a:moveTo>
                  <a:pt x="2477" y="1201"/>
                </a:moveTo>
                <a:cubicBezTo>
                  <a:pt x="2460" y="1202"/>
                  <a:pt x="2444" y="1209"/>
                  <a:pt x="2432" y="1221"/>
                </a:cubicBezTo>
                <a:lnTo>
                  <a:pt x="2232" y="1421"/>
                </a:lnTo>
                <a:cubicBezTo>
                  <a:pt x="2206" y="1446"/>
                  <a:pt x="2205" y="1489"/>
                  <a:pt x="2231" y="1515"/>
                </a:cubicBezTo>
                <a:cubicBezTo>
                  <a:pt x="2257" y="1541"/>
                  <a:pt x="2299" y="1542"/>
                  <a:pt x="2325" y="1516"/>
                </a:cubicBezTo>
                <a:cubicBezTo>
                  <a:pt x="2326" y="1516"/>
                  <a:pt x="2326" y="1515"/>
                  <a:pt x="2326" y="1515"/>
                </a:cubicBezTo>
                <a:lnTo>
                  <a:pt x="2413" y="1429"/>
                </a:lnTo>
                <a:lnTo>
                  <a:pt x="2413" y="2001"/>
                </a:lnTo>
                <a:lnTo>
                  <a:pt x="2279" y="2001"/>
                </a:lnTo>
                <a:cubicBezTo>
                  <a:pt x="2242" y="2001"/>
                  <a:pt x="2212" y="2030"/>
                  <a:pt x="2212" y="2067"/>
                </a:cubicBezTo>
                <a:cubicBezTo>
                  <a:pt x="2211" y="2104"/>
                  <a:pt x="2241" y="2134"/>
                  <a:pt x="2277" y="2135"/>
                </a:cubicBezTo>
                <a:cubicBezTo>
                  <a:pt x="2278" y="2135"/>
                  <a:pt x="2279" y="2135"/>
                  <a:pt x="2279" y="2135"/>
                </a:cubicBezTo>
                <a:lnTo>
                  <a:pt x="2468" y="2135"/>
                </a:lnTo>
                <a:cubicBezTo>
                  <a:pt x="2476" y="2136"/>
                  <a:pt x="2483" y="2136"/>
                  <a:pt x="2490" y="2135"/>
                </a:cubicBezTo>
                <a:lnTo>
                  <a:pt x="2613" y="2135"/>
                </a:lnTo>
                <a:cubicBezTo>
                  <a:pt x="2649" y="2135"/>
                  <a:pt x="2680" y="2106"/>
                  <a:pt x="2680" y="2069"/>
                </a:cubicBezTo>
                <a:cubicBezTo>
                  <a:pt x="2681" y="2032"/>
                  <a:pt x="2651" y="2002"/>
                  <a:pt x="2615" y="2001"/>
                </a:cubicBezTo>
                <a:cubicBezTo>
                  <a:pt x="2614" y="2001"/>
                  <a:pt x="2613" y="2001"/>
                  <a:pt x="2613" y="2001"/>
                </a:cubicBezTo>
                <a:lnTo>
                  <a:pt x="2546" y="2001"/>
                </a:lnTo>
                <a:lnTo>
                  <a:pt x="2546" y="1268"/>
                </a:lnTo>
                <a:cubicBezTo>
                  <a:pt x="2546" y="1231"/>
                  <a:pt x="2516" y="1201"/>
                  <a:pt x="2479" y="1201"/>
                </a:cubicBezTo>
                <a:cubicBezTo>
                  <a:pt x="2479" y="1201"/>
                  <a:pt x="2478" y="1201"/>
                  <a:pt x="2477" y="1201"/>
                </a:cubicBezTo>
                <a:close/>
                <a:moveTo>
                  <a:pt x="976" y="1202"/>
                </a:moveTo>
                <a:cubicBezTo>
                  <a:pt x="847" y="1202"/>
                  <a:pt x="742" y="1307"/>
                  <a:pt x="742" y="1435"/>
                </a:cubicBezTo>
                <a:lnTo>
                  <a:pt x="742" y="1902"/>
                </a:lnTo>
                <a:cubicBezTo>
                  <a:pt x="742" y="2030"/>
                  <a:pt x="847" y="2135"/>
                  <a:pt x="976" y="2135"/>
                </a:cubicBezTo>
                <a:cubicBezTo>
                  <a:pt x="1104" y="2135"/>
                  <a:pt x="1209" y="2030"/>
                  <a:pt x="1209" y="1902"/>
                </a:cubicBezTo>
                <a:lnTo>
                  <a:pt x="1209" y="1435"/>
                </a:lnTo>
                <a:cubicBezTo>
                  <a:pt x="1209" y="1307"/>
                  <a:pt x="1104" y="1202"/>
                  <a:pt x="976" y="1202"/>
                </a:cubicBezTo>
                <a:close/>
                <a:moveTo>
                  <a:pt x="3181" y="1202"/>
                </a:moveTo>
                <a:cubicBezTo>
                  <a:pt x="3053" y="1202"/>
                  <a:pt x="2948" y="1307"/>
                  <a:pt x="2948" y="1435"/>
                </a:cubicBezTo>
                <a:lnTo>
                  <a:pt x="2948" y="1902"/>
                </a:lnTo>
                <a:cubicBezTo>
                  <a:pt x="2948" y="2030"/>
                  <a:pt x="3053" y="2135"/>
                  <a:pt x="3181" y="2135"/>
                </a:cubicBezTo>
                <a:cubicBezTo>
                  <a:pt x="3309" y="2135"/>
                  <a:pt x="3415" y="2030"/>
                  <a:pt x="3415" y="1902"/>
                </a:cubicBezTo>
                <a:lnTo>
                  <a:pt x="3415" y="1435"/>
                </a:lnTo>
                <a:cubicBezTo>
                  <a:pt x="3415" y="1307"/>
                  <a:pt x="3309" y="1202"/>
                  <a:pt x="3181" y="1202"/>
                </a:cubicBezTo>
                <a:close/>
                <a:moveTo>
                  <a:pt x="976" y="1335"/>
                </a:moveTo>
                <a:cubicBezTo>
                  <a:pt x="1032" y="1335"/>
                  <a:pt x="1076" y="1378"/>
                  <a:pt x="1076" y="1435"/>
                </a:cubicBezTo>
                <a:lnTo>
                  <a:pt x="1076" y="1902"/>
                </a:lnTo>
                <a:cubicBezTo>
                  <a:pt x="1076" y="1958"/>
                  <a:pt x="1032" y="2002"/>
                  <a:pt x="976" y="2002"/>
                </a:cubicBezTo>
                <a:cubicBezTo>
                  <a:pt x="919" y="2002"/>
                  <a:pt x="876" y="1958"/>
                  <a:pt x="876" y="1902"/>
                </a:cubicBezTo>
                <a:lnTo>
                  <a:pt x="876" y="1435"/>
                </a:lnTo>
                <a:cubicBezTo>
                  <a:pt x="876" y="1378"/>
                  <a:pt x="919" y="1335"/>
                  <a:pt x="976" y="1335"/>
                </a:cubicBezTo>
                <a:close/>
                <a:moveTo>
                  <a:pt x="3181" y="1335"/>
                </a:moveTo>
                <a:cubicBezTo>
                  <a:pt x="3238" y="1335"/>
                  <a:pt x="3281" y="1378"/>
                  <a:pt x="3281" y="1435"/>
                </a:cubicBezTo>
                <a:lnTo>
                  <a:pt x="3281" y="1902"/>
                </a:lnTo>
                <a:cubicBezTo>
                  <a:pt x="3281" y="1958"/>
                  <a:pt x="3238" y="2002"/>
                  <a:pt x="3181" y="2002"/>
                </a:cubicBezTo>
                <a:cubicBezTo>
                  <a:pt x="3125" y="2002"/>
                  <a:pt x="3081" y="1958"/>
                  <a:pt x="3081" y="1902"/>
                </a:cubicBezTo>
                <a:lnTo>
                  <a:pt x="3081" y="1435"/>
                </a:lnTo>
                <a:cubicBezTo>
                  <a:pt x="3081" y="1378"/>
                  <a:pt x="3125" y="1335"/>
                  <a:pt x="3181" y="1335"/>
                </a:cubicBezTo>
                <a:close/>
                <a:moveTo>
                  <a:pt x="272" y="2402"/>
                </a:moveTo>
                <a:cubicBezTo>
                  <a:pt x="255" y="2403"/>
                  <a:pt x="239" y="2410"/>
                  <a:pt x="226" y="2422"/>
                </a:cubicBezTo>
                <a:lnTo>
                  <a:pt x="26" y="2622"/>
                </a:lnTo>
                <a:cubicBezTo>
                  <a:pt x="0" y="2648"/>
                  <a:pt x="0" y="2690"/>
                  <a:pt x="26" y="2716"/>
                </a:cubicBezTo>
                <a:cubicBezTo>
                  <a:pt x="53" y="2742"/>
                  <a:pt x="95" y="2742"/>
                  <a:pt x="121" y="2716"/>
                </a:cubicBezTo>
                <a:lnTo>
                  <a:pt x="207" y="2630"/>
                </a:lnTo>
                <a:lnTo>
                  <a:pt x="207" y="3202"/>
                </a:lnTo>
                <a:lnTo>
                  <a:pt x="74" y="3202"/>
                </a:lnTo>
                <a:cubicBezTo>
                  <a:pt x="37" y="3202"/>
                  <a:pt x="7" y="3231"/>
                  <a:pt x="6" y="3268"/>
                </a:cubicBezTo>
                <a:cubicBezTo>
                  <a:pt x="5" y="3305"/>
                  <a:pt x="35" y="3335"/>
                  <a:pt x="72" y="3335"/>
                </a:cubicBezTo>
                <a:cubicBezTo>
                  <a:pt x="72" y="3335"/>
                  <a:pt x="73" y="3335"/>
                  <a:pt x="74" y="3335"/>
                </a:cubicBezTo>
                <a:lnTo>
                  <a:pt x="263" y="3335"/>
                </a:lnTo>
                <a:cubicBezTo>
                  <a:pt x="270" y="3337"/>
                  <a:pt x="277" y="3337"/>
                  <a:pt x="284" y="3335"/>
                </a:cubicBezTo>
                <a:lnTo>
                  <a:pt x="407" y="3335"/>
                </a:lnTo>
                <a:cubicBezTo>
                  <a:pt x="444" y="3336"/>
                  <a:pt x="474" y="3307"/>
                  <a:pt x="475" y="3270"/>
                </a:cubicBezTo>
                <a:cubicBezTo>
                  <a:pt x="475" y="3233"/>
                  <a:pt x="446" y="3203"/>
                  <a:pt x="409" y="3202"/>
                </a:cubicBezTo>
                <a:cubicBezTo>
                  <a:pt x="408" y="3202"/>
                  <a:pt x="408" y="3202"/>
                  <a:pt x="407" y="3202"/>
                </a:cubicBezTo>
                <a:lnTo>
                  <a:pt x="340" y="3202"/>
                </a:lnTo>
                <a:lnTo>
                  <a:pt x="340" y="2469"/>
                </a:lnTo>
                <a:cubicBezTo>
                  <a:pt x="340" y="2432"/>
                  <a:pt x="310" y="2402"/>
                  <a:pt x="274" y="2402"/>
                </a:cubicBezTo>
                <a:cubicBezTo>
                  <a:pt x="273" y="2402"/>
                  <a:pt x="272" y="2402"/>
                  <a:pt x="272" y="2402"/>
                </a:cubicBezTo>
                <a:close/>
                <a:moveTo>
                  <a:pt x="1007" y="2402"/>
                </a:moveTo>
                <a:cubicBezTo>
                  <a:pt x="990" y="2403"/>
                  <a:pt x="974" y="2410"/>
                  <a:pt x="962" y="2422"/>
                </a:cubicBezTo>
                <a:lnTo>
                  <a:pt x="762" y="2622"/>
                </a:lnTo>
                <a:cubicBezTo>
                  <a:pt x="736" y="2648"/>
                  <a:pt x="736" y="2690"/>
                  <a:pt x="762" y="2716"/>
                </a:cubicBezTo>
                <a:cubicBezTo>
                  <a:pt x="788" y="2742"/>
                  <a:pt x="830" y="2742"/>
                  <a:pt x="856" y="2716"/>
                </a:cubicBezTo>
                <a:lnTo>
                  <a:pt x="942" y="2630"/>
                </a:lnTo>
                <a:lnTo>
                  <a:pt x="942" y="3202"/>
                </a:lnTo>
                <a:lnTo>
                  <a:pt x="809" y="3202"/>
                </a:lnTo>
                <a:cubicBezTo>
                  <a:pt x="772" y="3202"/>
                  <a:pt x="742" y="3231"/>
                  <a:pt x="741" y="3268"/>
                </a:cubicBezTo>
                <a:cubicBezTo>
                  <a:pt x="741" y="3305"/>
                  <a:pt x="770" y="3335"/>
                  <a:pt x="807" y="3335"/>
                </a:cubicBezTo>
                <a:cubicBezTo>
                  <a:pt x="808" y="3335"/>
                  <a:pt x="808" y="3335"/>
                  <a:pt x="809" y="3335"/>
                </a:cubicBezTo>
                <a:lnTo>
                  <a:pt x="998" y="3335"/>
                </a:lnTo>
                <a:cubicBezTo>
                  <a:pt x="1005" y="3337"/>
                  <a:pt x="1012" y="3337"/>
                  <a:pt x="1019" y="3335"/>
                </a:cubicBezTo>
                <a:lnTo>
                  <a:pt x="1142" y="3335"/>
                </a:lnTo>
                <a:cubicBezTo>
                  <a:pt x="1179" y="3336"/>
                  <a:pt x="1209" y="3307"/>
                  <a:pt x="1210" y="3270"/>
                </a:cubicBezTo>
                <a:cubicBezTo>
                  <a:pt x="1210" y="3233"/>
                  <a:pt x="1181" y="3203"/>
                  <a:pt x="1144" y="3202"/>
                </a:cubicBezTo>
                <a:cubicBezTo>
                  <a:pt x="1143" y="3202"/>
                  <a:pt x="1143" y="3202"/>
                  <a:pt x="1142" y="3202"/>
                </a:cubicBezTo>
                <a:lnTo>
                  <a:pt x="1076" y="3202"/>
                </a:lnTo>
                <a:lnTo>
                  <a:pt x="1076" y="2469"/>
                </a:lnTo>
                <a:cubicBezTo>
                  <a:pt x="1075" y="2432"/>
                  <a:pt x="1046" y="2402"/>
                  <a:pt x="1009" y="2402"/>
                </a:cubicBezTo>
                <a:cubicBezTo>
                  <a:pt x="1008" y="2402"/>
                  <a:pt x="1008" y="2402"/>
                  <a:pt x="1007" y="2402"/>
                </a:cubicBezTo>
                <a:close/>
                <a:moveTo>
                  <a:pt x="1742" y="2402"/>
                </a:moveTo>
                <a:cubicBezTo>
                  <a:pt x="1725" y="2403"/>
                  <a:pt x="1709" y="2410"/>
                  <a:pt x="1697" y="2422"/>
                </a:cubicBezTo>
                <a:lnTo>
                  <a:pt x="1497" y="2622"/>
                </a:lnTo>
                <a:cubicBezTo>
                  <a:pt x="1471" y="2647"/>
                  <a:pt x="1470" y="2690"/>
                  <a:pt x="1496" y="2716"/>
                </a:cubicBezTo>
                <a:cubicBezTo>
                  <a:pt x="1522" y="2742"/>
                  <a:pt x="1564" y="2743"/>
                  <a:pt x="1590" y="2717"/>
                </a:cubicBezTo>
                <a:cubicBezTo>
                  <a:pt x="1590" y="2717"/>
                  <a:pt x="1591" y="2716"/>
                  <a:pt x="1591" y="2716"/>
                </a:cubicBezTo>
                <a:lnTo>
                  <a:pt x="1677" y="2630"/>
                </a:lnTo>
                <a:lnTo>
                  <a:pt x="1677" y="3202"/>
                </a:lnTo>
                <a:lnTo>
                  <a:pt x="1544" y="3202"/>
                </a:lnTo>
                <a:cubicBezTo>
                  <a:pt x="1507" y="3202"/>
                  <a:pt x="1477" y="3231"/>
                  <a:pt x="1476" y="3268"/>
                </a:cubicBezTo>
                <a:cubicBezTo>
                  <a:pt x="1476" y="3305"/>
                  <a:pt x="1505" y="3335"/>
                  <a:pt x="1542" y="3335"/>
                </a:cubicBezTo>
                <a:cubicBezTo>
                  <a:pt x="1543" y="3335"/>
                  <a:pt x="1543" y="3335"/>
                  <a:pt x="1544" y="3335"/>
                </a:cubicBezTo>
                <a:lnTo>
                  <a:pt x="1733" y="3335"/>
                </a:lnTo>
                <a:cubicBezTo>
                  <a:pt x="1740" y="3337"/>
                  <a:pt x="1748" y="3337"/>
                  <a:pt x="1755" y="3335"/>
                </a:cubicBezTo>
                <a:lnTo>
                  <a:pt x="1877" y="3335"/>
                </a:lnTo>
                <a:cubicBezTo>
                  <a:pt x="1914" y="3336"/>
                  <a:pt x="1944" y="3307"/>
                  <a:pt x="1945" y="3270"/>
                </a:cubicBezTo>
                <a:cubicBezTo>
                  <a:pt x="1946" y="3233"/>
                  <a:pt x="1916" y="3203"/>
                  <a:pt x="1879" y="3202"/>
                </a:cubicBezTo>
                <a:cubicBezTo>
                  <a:pt x="1879" y="3202"/>
                  <a:pt x="1878" y="3202"/>
                  <a:pt x="1877" y="3202"/>
                </a:cubicBezTo>
                <a:lnTo>
                  <a:pt x="1811" y="3202"/>
                </a:lnTo>
                <a:lnTo>
                  <a:pt x="1811" y="2469"/>
                </a:lnTo>
                <a:cubicBezTo>
                  <a:pt x="1811" y="2432"/>
                  <a:pt x="1781" y="2402"/>
                  <a:pt x="1744" y="2402"/>
                </a:cubicBezTo>
                <a:cubicBezTo>
                  <a:pt x="1743" y="2402"/>
                  <a:pt x="1743" y="2402"/>
                  <a:pt x="1742" y="2402"/>
                </a:cubicBezTo>
                <a:close/>
                <a:moveTo>
                  <a:pt x="2477" y="2402"/>
                </a:moveTo>
                <a:cubicBezTo>
                  <a:pt x="2460" y="2403"/>
                  <a:pt x="2444" y="2410"/>
                  <a:pt x="2432" y="2422"/>
                </a:cubicBezTo>
                <a:lnTo>
                  <a:pt x="2232" y="2622"/>
                </a:lnTo>
                <a:cubicBezTo>
                  <a:pt x="2206" y="2647"/>
                  <a:pt x="2205" y="2690"/>
                  <a:pt x="2231" y="2716"/>
                </a:cubicBezTo>
                <a:cubicBezTo>
                  <a:pt x="2257" y="2742"/>
                  <a:pt x="2299" y="2743"/>
                  <a:pt x="2325" y="2717"/>
                </a:cubicBezTo>
                <a:cubicBezTo>
                  <a:pt x="2326" y="2717"/>
                  <a:pt x="2326" y="2716"/>
                  <a:pt x="2326" y="2716"/>
                </a:cubicBezTo>
                <a:lnTo>
                  <a:pt x="2413" y="2630"/>
                </a:lnTo>
                <a:lnTo>
                  <a:pt x="2413" y="3202"/>
                </a:lnTo>
                <a:lnTo>
                  <a:pt x="2279" y="3202"/>
                </a:lnTo>
                <a:cubicBezTo>
                  <a:pt x="2242" y="3202"/>
                  <a:pt x="2212" y="3231"/>
                  <a:pt x="2212" y="3268"/>
                </a:cubicBezTo>
                <a:cubicBezTo>
                  <a:pt x="2211" y="3305"/>
                  <a:pt x="2241" y="3335"/>
                  <a:pt x="2277" y="3335"/>
                </a:cubicBezTo>
                <a:cubicBezTo>
                  <a:pt x="2278" y="3335"/>
                  <a:pt x="2279" y="3335"/>
                  <a:pt x="2279" y="3335"/>
                </a:cubicBezTo>
                <a:lnTo>
                  <a:pt x="2468" y="3335"/>
                </a:lnTo>
                <a:cubicBezTo>
                  <a:pt x="2476" y="3337"/>
                  <a:pt x="2483" y="3337"/>
                  <a:pt x="2490" y="3335"/>
                </a:cubicBezTo>
                <a:lnTo>
                  <a:pt x="2613" y="3335"/>
                </a:lnTo>
                <a:cubicBezTo>
                  <a:pt x="2649" y="3336"/>
                  <a:pt x="2680" y="3307"/>
                  <a:pt x="2680" y="3270"/>
                </a:cubicBezTo>
                <a:cubicBezTo>
                  <a:pt x="2681" y="3233"/>
                  <a:pt x="2651" y="3203"/>
                  <a:pt x="2615" y="3202"/>
                </a:cubicBezTo>
                <a:cubicBezTo>
                  <a:pt x="2614" y="3202"/>
                  <a:pt x="2613" y="3202"/>
                  <a:pt x="2613" y="3202"/>
                </a:cubicBezTo>
                <a:lnTo>
                  <a:pt x="2546" y="3202"/>
                </a:lnTo>
                <a:lnTo>
                  <a:pt x="2546" y="2469"/>
                </a:lnTo>
                <a:cubicBezTo>
                  <a:pt x="2546" y="2432"/>
                  <a:pt x="2516" y="2402"/>
                  <a:pt x="2479" y="2402"/>
                </a:cubicBezTo>
                <a:cubicBezTo>
                  <a:pt x="2479" y="2402"/>
                  <a:pt x="2478" y="2402"/>
                  <a:pt x="2477" y="2402"/>
                </a:cubicBezTo>
                <a:close/>
                <a:moveTo>
                  <a:pt x="3181" y="2403"/>
                </a:moveTo>
                <a:cubicBezTo>
                  <a:pt x="3053" y="2403"/>
                  <a:pt x="2948" y="2508"/>
                  <a:pt x="2948" y="2636"/>
                </a:cubicBezTo>
                <a:lnTo>
                  <a:pt x="2948" y="3103"/>
                </a:lnTo>
                <a:cubicBezTo>
                  <a:pt x="2948" y="3231"/>
                  <a:pt x="3053" y="3336"/>
                  <a:pt x="3181" y="3336"/>
                </a:cubicBezTo>
                <a:cubicBezTo>
                  <a:pt x="3309" y="3336"/>
                  <a:pt x="3415" y="3231"/>
                  <a:pt x="3415" y="3103"/>
                </a:cubicBezTo>
                <a:lnTo>
                  <a:pt x="3415" y="2636"/>
                </a:lnTo>
                <a:cubicBezTo>
                  <a:pt x="3415" y="2508"/>
                  <a:pt x="3309" y="2403"/>
                  <a:pt x="3181" y="2403"/>
                </a:cubicBezTo>
                <a:close/>
                <a:moveTo>
                  <a:pt x="3181" y="2536"/>
                </a:moveTo>
                <a:cubicBezTo>
                  <a:pt x="3238" y="2536"/>
                  <a:pt x="3281" y="2579"/>
                  <a:pt x="3281" y="2636"/>
                </a:cubicBezTo>
                <a:lnTo>
                  <a:pt x="3281" y="3103"/>
                </a:lnTo>
                <a:cubicBezTo>
                  <a:pt x="3281" y="3159"/>
                  <a:pt x="3238" y="3203"/>
                  <a:pt x="3181" y="3203"/>
                </a:cubicBezTo>
                <a:cubicBezTo>
                  <a:pt x="3125" y="3203"/>
                  <a:pt x="3081" y="3159"/>
                  <a:pt x="3081" y="3103"/>
                </a:cubicBezTo>
                <a:lnTo>
                  <a:pt x="3081" y="2636"/>
                </a:lnTo>
                <a:cubicBezTo>
                  <a:pt x="3081" y="2579"/>
                  <a:pt x="3125" y="2536"/>
                  <a:pt x="3181" y="253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iconfont-1107-834611">
            <a:extLst>
              <a:ext uri="{FF2B5EF4-FFF2-40B4-BE49-F238E27FC236}">
                <a16:creationId xmlns:a16="http://schemas.microsoft.com/office/drawing/2014/main" id="{B54A15A7-CD03-4D52-A615-4346AEE1FA24}"/>
              </a:ext>
            </a:extLst>
          </p:cNvPr>
          <p:cNvSpPr/>
          <p:nvPr/>
        </p:nvSpPr>
        <p:spPr>
          <a:xfrm>
            <a:off x="4493871" y="3645793"/>
            <a:ext cx="609685" cy="609685"/>
          </a:xfrm>
          <a:custGeom>
            <a:avLst/>
            <a:gdLst>
              <a:gd name="T0" fmla="*/ 6098 w 12196"/>
              <a:gd name="T1" fmla="*/ 12196 h 12196"/>
              <a:gd name="T2" fmla="*/ 0 w 12196"/>
              <a:gd name="T3" fmla="*/ 6098 h 12196"/>
              <a:gd name="T4" fmla="*/ 6098 w 12196"/>
              <a:gd name="T5" fmla="*/ 0 h 12196"/>
              <a:gd name="T6" fmla="*/ 12196 w 12196"/>
              <a:gd name="T7" fmla="*/ 6098 h 12196"/>
              <a:gd name="T8" fmla="*/ 6098 w 12196"/>
              <a:gd name="T9" fmla="*/ 12196 h 12196"/>
              <a:gd name="T10" fmla="*/ 6098 w 12196"/>
              <a:gd name="T11" fmla="*/ 298 h 12196"/>
              <a:gd name="T12" fmla="*/ 297 w 12196"/>
              <a:gd name="T13" fmla="*/ 6098 h 12196"/>
              <a:gd name="T14" fmla="*/ 6098 w 12196"/>
              <a:gd name="T15" fmla="*/ 11899 h 12196"/>
              <a:gd name="T16" fmla="*/ 11898 w 12196"/>
              <a:gd name="T17" fmla="*/ 6098 h 12196"/>
              <a:gd name="T18" fmla="*/ 6098 w 12196"/>
              <a:gd name="T19" fmla="*/ 298 h 12196"/>
              <a:gd name="T20" fmla="*/ 4306 w 12196"/>
              <a:gd name="T21" fmla="*/ 6098 h 12196"/>
              <a:gd name="T22" fmla="*/ 3501 w 12196"/>
              <a:gd name="T23" fmla="*/ 5305 h 12196"/>
              <a:gd name="T24" fmla="*/ 2696 w 12196"/>
              <a:gd name="T25" fmla="*/ 6098 h 12196"/>
              <a:gd name="T26" fmla="*/ 3501 w 12196"/>
              <a:gd name="T27" fmla="*/ 6892 h 12196"/>
              <a:gd name="T28" fmla="*/ 4306 w 12196"/>
              <a:gd name="T29" fmla="*/ 6098 h 12196"/>
              <a:gd name="T30" fmla="*/ 5917 w 12196"/>
              <a:gd name="T31" fmla="*/ 6098 h 12196"/>
              <a:gd name="T32" fmla="*/ 4983 w 12196"/>
              <a:gd name="T33" fmla="*/ 4221 h 12196"/>
              <a:gd name="T34" fmla="*/ 4654 w 12196"/>
              <a:gd name="T35" fmla="*/ 4639 h 12196"/>
              <a:gd name="T36" fmla="*/ 5380 w 12196"/>
              <a:gd name="T37" fmla="*/ 6098 h 12196"/>
              <a:gd name="T38" fmla="*/ 4654 w 12196"/>
              <a:gd name="T39" fmla="*/ 7559 h 12196"/>
              <a:gd name="T40" fmla="*/ 4983 w 12196"/>
              <a:gd name="T41" fmla="*/ 7976 h 12196"/>
              <a:gd name="T42" fmla="*/ 5917 w 12196"/>
              <a:gd name="T43" fmla="*/ 6098 h 12196"/>
              <a:gd name="T44" fmla="*/ 7527 w 12196"/>
              <a:gd name="T45" fmla="*/ 6098 h 12196"/>
              <a:gd name="T46" fmla="*/ 5971 w 12196"/>
              <a:gd name="T47" fmla="*/ 2970 h 12196"/>
              <a:gd name="T48" fmla="*/ 5642 w 12196"/>
              <a:gd name="T49" fmla="*/ 3387 h 12196"/>
              <a:gd name="T50" fmla="*/ 6991 w 12196"/>
              <a:gd name="T51" fmla="*/ 6098 h 12196"/>
              <a:gd name="T52" fmla="*/ 5642 w 12196"/>
              <a:gd name="T53" fmla="*/ 8810 h 12196"/>
              <a:gd name="T54" fmla="*/ 5971 w 12196"/>
              <a:gd name="T55" fmla="*/ 9226 h 12196"/>
              <a:gd name="T56" fmla="*/ 7527 w 12196"/>
              <a:gd name="T57" fmla="*/ 6098 h 12196"/>
              <a:gd name="T58" fmla="*/ 9138 w 12196"/>
              <a:gd name="T59" fmla="*/ 6098 h 12196"/>
              <a:gd name="T60" fmla="*/ 6958 w 12196"/>
              <a:gd name="T61" fmla="*/ 1719 h 12196"/>
              <a:gd name="T62" fmla="*/ 6620 w 12196"/>
              <a:gd name="T63" fmla="*/ 2146 h 12196"/>
              <a:gd name="T64" fmla="*/ 8588 w 12196"/>
              <a:gd name="T65" fmla="*/ 6098 h 12196"/>
              <a:gd name="T66" fmla="*/ 6621 w 12196"/>
              <a:gd name="T67" fmla="*/ 10051 h 12196"/>
              <a:gd name="T68" fmla="*/ 6959 w 12196"/>
              <a:gd name="T69" fmla="*/ 10478 h 12196"/>
              <a:gd name="T70" fmla="*/ 9138 w 12196"/>
              <a:gd name="T71" fmla="*/ 6098 h 12196"/>
              <a:gd name="T72" fmla="*/ 9138 w 12196"/>
              <a:gd name="T73" fmla="*/ 6098 h 121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2196" h="12196">
                <a:moveTo>
                  <a:pt x="6098" y="12196"/>
                </a:moveTo>
                <a:cubicBezTo>
                  <a:pt x="2735" y="12196"/>
                  <a:pt x="0" y="9461"/>
                  <a:pt x="0" y="6098"/>
                </a:cubicBezTo>
                <a:cubicBezTo>
                  <a:pt x="0" y="2736"/>
                  <a:pt x="2735" y="0"/>
                  <a:pt x="6098" y="0"/>
                </a:cubicBezTo>
                <a:cubicBezTo>
                  <a:pt x="9460" y="0"/>
                  <a:pt x="12196" y="2736"/>
                  <a:pt x="12196" y="6098"/>
                </a:cubicBezTo>
                <a:cubicBezTo>
                  <a:pt x="12196" y="9461"/>
                  <a:pt x="9460" y="12196"/>
                  <a:pt x="6098" y="12196"/>
                </a:cubicBezTo>
                <a:close/>
                <a:moveTo>
                  <a:pt x="6098" y="298"/>
                </a:moveTo>
                <a:cubicBezTo>
                  <a:pt x="2899" y="298"/>
                  <a:pt x="297" y="2900"/>
                  <a:pt x="297" y="6098"/>
                </a:cubicBezTo>
                <a:cubicBezTo>
                  <a:pt x="297" y="9297"/>
                  <a:pt x="2899" y="11899"/>
                  <a:pt x="6098" y="11899"/>
                </a:cubicBezTo>
                <a:cubicBezTo>
                  <a:pt x="9296" y="11899"/>
                  <a:pt x="11898" y="9297"/>
                  <a:pt x="11898" y="6098"/>
                </a:cubicBezTo>
                <a:cubicBezTo>
                  <a:pt x="11898" y="2900"/>
                  <a:pt x="9296" y="298"/>
                  <a:pt x="6098" y="298"/>
                </a:cubicBezTo>
                <a:close/>
                <a:moveTo>
                  <a:pt x="4306" y="6098"/>
                </a:moveTo>
                <a:cubicBezTo>
                  <a:pt x="4306" y="5660"/>
                  <a:pt x="3946" y="5305"/>
                  <a:pt x="3501" y="5305"/>
                </a:cubicBezTo>
                <a:cubicBezTo>
                  <a:pt x="3056" y="5305"/>
                  <a:pt x="2696" y="5660"/>
                  <a:pt x="2696" y="6098"/>
                </a:cubicBezTo>
                <a:cubicBezTo>
                  <a:pt x="2696" y="6537"/>
                  <a:pt x="3056" y="6892"/>
                  <a:pt x="3501" y="6892"/>
                </a:cubicBezTo>
                <a:cubicBezTo>
                  <a:pt x="3946" y="6892"/>
                  <a:pt x="4306" y="6537"/>
                  <a:pt x="4306" y="6098"/>
                </a:cubicBezTo>
                <a:close/>
                <a:moveTo>
                  <a:pt x="5917" y="6098"/>
                </a:moveTo>
                <a:cubicBezTo>
                  <a:pt x="5917" y="5335"/>
                  <a:pt x="5550" y="4657"/>
                  <a:pt x="4983" y="4221"/>
                </a:cubicBezTo>
                <a:lnTo>
                  <a:pt x="4654" y="4639"/>
                </a:lnTo>
                <a:cubicBezTo>
                  <a:pt x="5095" y="4977"/>
                  <a:pt x="5380" y="5504"/>
                  <a:pt x="5380" y="6098"/>
                </a:cubicBezTo>
                <a:cubicBezTo>
                  <a:pt x="5380" y="6692"/>
                  <a:pt x="5095" y="7219"/>
                  <a:pt x="4654" y="7559"/>
                </a:cubicBezTo>
                <a:lnTo>
                  <a:pt x="4983" y="7976"/>
                </a:lnTo>
                <a:cubicBezTo>
                  <a:pt x="5550" y="7540"/>
                  <a:pt x="5917" y="6862"/>
                  <a:pt x="5917" y="6098"/>
                </a:cubicBezTo>
                <a:close/>
                <a:moveTo>
                  <a:pt x="7527" y="6098"/>
                </a:moveTo>
                <a:cubicBezTo>
                  <a:pt x="7527" y="4826"/>
                  <a:pt x="6917" y="3696"/>
                  <a:pt x="5971" y="2970"/>
                </a:cubicBezTo>
                <a:lnTo>
                  <a:pt x="5642" y="3387"/>
                </a:lnTo>
                <a:cubicBezTo>
                  <a:pt x="6461" y="4016"/>
                  <a:pt x="6991" y="4995"/>
                  <a:pt x="6991" y="6098"/>
                </a:cubicBezTo>
                <a:cubicBezTo>
                  <a:pt x="6991" y="7201"/>
                  <a:pt x="6461" y="8180"/>
                  <a:pt x="5642" y="8810"/>
                </a:cubicBezTo>
                <a:lnTo>
                  <a:pt x="5971" y="9226"/>
                </a:lnTo>
                <a:cubicBezTo>
                  <a:pt x="6916" y="8501"/>
                  <a:pt x="7527" y="7371"/>
                  <a:pt x="7527" y="6098"/>
                </a:cubicBezTo>
                <a:close/>
                <a:moveTo>
                  <a:pt x="9138" y="6098"/>
                </a:moveTo>
                <a:cubicBezTo>
                  <a:pt x="9138" y="4317"/>
                  <a:pt x="8283" y="2735"/>
                  <a:pt x="6958" y="1719"/>
                </a:cubicBezTo>
                <a:lnTo>
                  <a:pt x="6620" y="2146"/>
                </a:lnTo>
                <a:cubicBezTo>
                  <a:pt x="7816" y="3063"/>
                  <a:pt x="8588" y="4491"/>
                  <a:pt x="8588" y="6098"/>
                </a:cubicBezTo>
                <a:cubicBezTo>
                  <a:pt x="8588" y="7706"/>
                  <a:pt x="7816" y="9133"/>
                  <a:pt x="6621" y="10051"/>
                </a:cubicBezTo>
                <a:lnTo>
                  <a:pt x="6959" y="10478"/>
                </a:lnTo>
                <a:cubicBezTo>
                  <a:pt x="8283" y="9462"/>
                  <a:pt x="9138" y="7880"/>
                  <a:pt x="9138" y="6098"/>
                </a:cubicBezTo>
                <a:close/>
                <a:moveTo>
                  <a:pt x="9138" y="6098"/>
                </a:move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33A72A92-38A4-4618-B51A-723ACE590620}"/>
              </a:ext>
            </a:extLst>
          </p:cNvPr>
          <p:cNvSpPr/>
          <p:nvPr/>
        </p:nvSpPr>
        <p:spPr>
          <a:xfrm>
            <a:off x="821095" y="4481535"/>
            <a:ext cx="1002940" cy="312063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zh-CN" altLang="en-US" sz="14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Arial" panose="020B0604020202020204" pitchFamily="34" charset="0"/>
              </a:rPr>
              <a:t>语音输入</a:t>
            </a:r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F31EE67E-D445-470B-9E72-583F874CDDF4}"/>
              </a:ext>
            </a:extLst>
          </p:cNvPr>
          <p:cNvSpPr/>
          <p:nvPr/>
        </p:nvSpPr>
        <p:spPr>
          <a:xfrm>
            <a:off x="1889205" y="4481535"/>
            <a:ext cx="1002940" cy="312063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zh-CN" altLang="en-US" sz="14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Arial" panose="020B0604020202020204" pitchFamily="34" charset="0"/>
              </a:rPr>
              <a:t>编码</a:t>
            </a:r>
          </a:p>
        </p:txBody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id="{D5053A2D-64A8-4DE0-B29C-384DDF2055C8}"/>
              </a:ext>
            </a:extLst>
          </p:cNvPr>
          <p:cNvSpPr/>
          <p:nvPr/>
        </p:nvSpPr>
        <p:spPr>
          <a:xfrm>
            <a:off x="3093224" y="4481534"/>
            <a:ext cx="1002940" cy="312063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zh-CN" altLang="en-US" sz="14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Arial" panose="020B0604020202020204" pitchFamily="34" charset="0"/>
              </a:rPr>
              <a:t>解码</a:t>
            </a:r>
          </a:p>
        </p:txBody>
      </p:sp>
      <p:sp>
        <p:nvSpPr>
          <p:cNvPr id="29" name="矩形 28">
            <a:extLst>
              <a:ext uri="{FF2B5EF4-FFF2-40B4-BE49-F238E27FC236}">
                <a16:creationId xmlns:a16="http://schemas.microsoft.com/office/drawing/2014/main" id="{1BB80D41-F966-4125-A30A-9D0A0B7A3633}"/>
              </a:ext>
            </a:extLst>
          </p:cNvPr>
          <p:cNvSpPr/>
          <p:nvPr/>
        </p:nvSpPr>
        <p:spPr>
          <a:xfrm>
            <a:off x="4313138" y="4481533"/>
            <a:ext cx="1002940" cy="312063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zh-CN" altLang="en-US" sz="14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Arial" panose="020B0604020202020204" pitchFamily="34" charset="0"/>
              </a:rPr>
              <a:t>文字输出</a:t>
            </a:r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id="{74F02C24-7FE2-427B-BC91-A2DA5BB354EE}"/>
              </a:ext>
            </a:extLst>
          </p:cNvPr>
          <p:cNvSpPr/>
          <p:nvPr/>
        </p:nvSpPr>
        <p:spPr>
          <a:xfrm>
            <a:off x="1949325" y="4934097"/>
            <a:ext cx="882699" cy="31206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zh-CN" altLang="en-US" sz="12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Arial" panose="020B0604020202020204" pitchFamily="34" charset="0"/>
              </a:rPr>
              <a:t>特征提取</a:t>
            </a:r>
          </a:p>
        </p:txBody>
      </p:sp>
      <p:sp>
        <p:nvSpPr>
          <p:cNvPr id="31" name="矩形 30">
            <a:extLst>
              <a:ext uri="{FF2B5EF4-FFF2-40B4-BE49-F238E27FC236}">
                <a16:creationId xmlns:a16="http://schemas.microsoft.com/office/drawing/2014/main" id="{4B20AC97-55C4-40E1-87E5-E7C0AE171131}"/>
              </a:ext>
            </a:extLst>
          </p:cNvPr>
          <p:cNvSpPr/>
          <p:nvPr/>
        </p:nvSpPr>
        <p:spPr>
          <a:xfrm>
            <a:off x="2892145" y="4934097"/>
            <a:ext cx="1541530" cy="31206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zh-CN" altLang="en-US" sz="12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Arial" panose="020B0604020202020204" pitchFamily="34" charset="0"/>
              </a:rPr>
              <a:t>声学模型 语言模型</a:t>
            </a:r>
          </a:p>
        </p:txBody>
      </p:sp>
      <p:cxnSp>
        <p:nvCxnSpPr>
          <p:cNvPr id="11" name="直接箭头连接符 10">
            <a:extLst>
              <a:ext uri="{FF2B5EF4-FFF2-40B4-BE49-F238E27FC236}">
                <a16:creationId xmlns:a16="http://schemas.microsoft.com/office/drawing/2014/main" id="{178408DF-D340-4FBC-9BE7-44444D0928D7}"/>
              </a:ext>
            </a:extLst>
          </p:cNvPr>
          <p:cNvCxnSpPr>
            <a:cxnSpLocks/>
          </p:cNvCxnSpPr>
          <p:nvPr/>
        </p:nvCxnSpPr>
        <p:spPr>
          <a:xfrm flipV="1">
            <a:off x="1753468" y="4637564"/>
            <a:ext cx="340667" cy="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直接箭头连接符 31">
            <a:extLst>
              <a:ext uri="{FF2B5EF4-FFF2-40B4-BE49-F238E27FC236}">
                <a16:creationId xmlns:a16="http://schemas.microsoft.com/office/drawing/2014/main" id="{E57BEDD2-608A-46CC-B9E5-F2F700CA8067}"/>
              </a:ext>
            </a:extLst>
          </p:cNvPr>
          <p:cNvCxnSpPr>
            <a:cxnSpLocks/>
          </p:cNvCxnSpPr>
          <p:nvPr/>
        </p:nvCxnSpPr>
        <p:spPr>
          <a:xfrm>
            <a:off x="2749799" y="4637564"/>
            <a:ext cx="42727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直接箭头连接符 33">
            <a:extLst>
              <a:ext uri="{FF2B5EF4-FFF2-40B4-BE49-F238E27FC236}">
                <a16:creationId xmlns:a16="http://schemas.microsoft.com/office/drawing/2014/main" id="{A6B7D42C-A05B-4EA1-B9AB-D9F3FE9D2BB8}"/>
              </a:ext>
            </a:extLst>
          </p:cNvPr>
          <p:cNvCxnSpPr>
            <a:cxnSpLocks/>
          </p:cNvCxnSpPr>
          <p:nvPr/>
        </p:nvCxnSpPr>
        <p:spPr>
          <a:xfrm>
            <a:off x="3899537" y="4628266"/>
            <a:ext cx="42727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5" name="矩形 34">
            <a:extLst>
              <a:ext uri="{FF2B5EF4-FFF2-40B4-BE49-F238E27FC236}">
                <a16:creationId xmlns:a16="http://schemas.microsoft.com/office/drawing/2014/main" id="{4B47928F-3BC2-4C1C-9798-8D8E97E91A26}"/>
              </a:ext>
            </a:extLst>
          </p:cNvPr>
          <p:cNvSpPr/>
          <p:nvPr/>
        </p:nvSpPr>
        <p:spPr>
          <a:xfrm>
            <a:off x="6275599" y="2621190"/>
            <a:ext cx="1826141" cy="338554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txBody>
          <a:bodyPr wrap="none">
            <a:spAutoFit/>
          </a:bodyPr>
          <a:lstStyle/>
          <a:p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小文智能的优势：</a:t>
            </a:r>
          </a:p>
        </p:txBody>
      </p:sp>
      <p:sp>
        <p:nvSpPr>
          <p:cNvPr id="36" name="矩形: 圆角 35">
            <a:extLst>
              <a:ext uri="{FF2B5EF4-FFF2-40B4-BE49-F238E27FC236}">
                <a16:creationId xmlns:a16="http://schemas.microsoft.com/office/drawing/2014/main" id="{69152B6C-0CA3-4AE5-8AC9-DDBF48A04C7B}"/>
              </a:ext>
            </a:extLst>
          </p:cNvPr>
          <p:cNvSpPr/>
          <p:nvPr/>
        </p:nvSpPr>
        <p:spPr>
          <a:xfrm>
            <a:off x="6210216" y="3412308"/>
            <a:ext cx="4711958" cy="2231472"/>
          </a:xfrm>
          <a:prstGeom prst="roundRect">
            <a:avLst/>
          </a:prstGeom>
          <a:ln w="19050">
            <a:prstDash val="dash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cxnSp>
        <p:nvCxnSpPr>
          <p:cNvPr id="42" name="直接箭头连接符 41">
            <a:extLst>
              <a:ext uri="{FF2B5EF4-FFF2-40B4-BE49-F238E27FC236}">
                <a16:creationId xmlns:a16="http://schemas.microsoft.com/office/drawing/2014/main" id="{A727771F-B0A0-419F-A2CA-EA89BE8C90F2}"/>
              </a:ext>
            </a:extLst>
          </p:cNvPr>
          <p:cNvCxnSpPr>
            <a:cxnSpLocks/>
          </p:cNvCxnSpPr>
          <p:nvPr/>
        </p:nvCxnSpPr>
        <p:spPr>
          <a:xfrm flipH="1">
            <a:off x="2379305" y="4781659"/>
            <a:ext cx="0" cy="1404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直接箭头连接符 43">
            <a:extLst>
              <a:ext uri="{FF2B5EF4-FFF2-40B4-BE49-F238E27FC236}">
                <a16:creationId xmlns:a16="http://schemas.microsoft.com/office/drawing/2014/main" id="{615B980F-34B3-43A9-A806-36FFE7366259}"/>
              </a:ext>
            </a:extLst>
          </p:cNvPr>
          <p:cNvCxnSpPr>
            <a:cxnSpLocks/>
          </p:cNvCxnSpPr>
          <p:nvPr/>
        </p:nvCxnSpPr>
        <p:spPr>
          <a:xfrm flipH="1">
            <a:off x="3607134" y="4775428"/>
            <a:ext cx="0" cy="1404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8" name="矩形 47">
            <a:extLst>
              <a:ext uri="{FF2B5EF4-FFF2-40B4-BE49-F238E27FC236}">
                <a16:creationId xmlns:a16="http://schemas.microsoft.com/office/drawing/2014/main" id="{218FD729-77B1-499F-AB90-2C523FDC0E02}"/>
              </a:ext>
            </a:extLst>
          </p:cNvPr>
          <p:cNvSpPr/>
          <p:nvPr/>
        </p:nvSpPr>
        <p:spPr>
          <a:xfrm>
            <a:off x="6381576" y="3573624"/>
            <a:ext cx="4475197" cy="1769018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Autofit/>
          </a:bodyPr>
          <a:lstStyle/>
          <a:p>
            <a:pPr marL="285750" indent="-285750">
              <a:lnSpc>
                <a:spcPct val="200000"/>
              </a:lnSpc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zh-CN" altLang="en-US" sz="1400" b="1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Arial" panose="020B0604020202020204" pitchFamily="34" charset="0"/>
              </a:rPr>
              <a:t>自主研发</a:t>
            </a:r>
            <a:r>
              <a:rPr lang="zh-CN" altLang="en-US" sz="14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Arial" panose="020B0604020202020204" pitchFamily="34" charset="0"/>
              </a:rPr>
              <a:t>：拥有自主研发的全套语音技术。</a:t>
            </a:r>
            <a:endParaRPr lang="en-US" altLang="zh-CN" sz="1400" dirty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j-cs"/>
              <a:sym typeface="Arial" panose="020B0604020202020204" pitchFamily="34" charset="0"/>
            </a:endParaRPr>
          </a:p>
          <a:p>
            <a:pPr marL="285750" indent="-285750">
              <a:lnSpc>
                <a:spcPct val="200000"/>
              </a:lnSpc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zh-CN" altLang="en-US" sz="1400" b="1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Arial" panose="020B0604020202020204" pitchFamily="34" charset="0"/>
              </a:rPr>
              <a:t>响应速度快</a:t>
            </a:r>
            <a:r>
              <a:rPr lang="zh-CN" altLang="en-US" sz="14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Arial" panose="020B0604020202020204" pitchFamily="34" charset="0"/>
              </a:rPr>
              <a:t>：包含在线语音识别，离线语音识别和离线热词。</a:t>
            </a:r>
          </a:p>
          <a:p>
            <a:pPr marL="285750" indent="-285750">
              <a:lnSpc>
                <a:spcPct val="200000"/>
              </a:lnSpc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zh-CN" altLang="en-US" sz="1400" b="1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Arial" panose="020B0604020202020204" pitchFamily="34" charset="0"/>
              </a:rPr>
              <a:t>识别率高</a:t>
            </a:r>
            <a:r>
              <a:rPr lang="zh-CN" altLang="en-US" sz="14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Arial" panose="020B0604020202020204" pitchFamily="34" charset="0"/>
              </a:rPr>
              <a:t>：在移动搜索领域，中文识别率国内领先。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24141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FC6F7E0-815D-4981-A574-B8C8D4B3D5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966" y="475506"/>
            <a:ext cx="7534013" cy="547182"/>
          </a:xfrm>
        </p:spPr>
        <p:txBody>
          <a:bodyPr>
            <a:normAutofit/>
          </a:bodyPr>
          <a:lstStyle/>
          <a:p>
            <a:r>
              <a:rPr lang="zh-CN" altLang="en-US" sz="2400" b="1" dirty="0">
                <a:solidFill>
                  <a:schemeClr val="accent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核心技术：先进的</a:t>
            </a:r>
            <a:r>
              <a:rPr lang="en-US" altLang="zh-CN" sz="2400" b="1" dirty="0">
                <a:solidFill>
                  <a:schemeClr val="accent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NLP</a:t>
            </a:r>
            <a:r>
              <a:rPr lang="zh-CN" altLang="en-US" sz="2400" b="1" dirty="0">
                <a:solidFill>
                  <a:schemeClr val="accent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语义分析系统</a:t>
            </a:r>
          </a:p>
        </p:txBody>
      </p:sp>
      <p:grpSp>
        <p:nvGrpSpPr>
          <p:cNvPr id="8" name="组合 7">
            <a:extLst>
              <a:ext uri="{FF2B5EF4-FFF2-40B4-BE49-F238E27FC236}">
                <a16:creationId xmlns:a16="http://schemas.microsoft.com/office/drawing/2014/main" id="{58485E82-7401-4242-A986-2CEA88FE47D5}"/>
              </a:ext>
            </a:extLst>
          </p:cNvPr>
          <p:cNvGrpSpPr/>
          <p:nvPr/>
        </p:nvGrpSpPr>
        <p:grpSpPr>
          <a:xfrm>
            <a:off x="517741" y="417915"/>
            <a:ext cx="11146452" cy="547182"/>
            <a:chOff x="517741" y="417915"/>
            <a:chExt cx="11146452" cy="547182"/>
          </a:xfrm>
        </p:grpSpPr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69920D39-613C-4933-9B9F-B843400DCCE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89407" y="417915"/>
              <a:ext cx="1974786" cy="509466"/>
            </a:xfrm>
            <a:prstGeom prst="rect">
              <a:avLst/>
            </a:prstGeom>
          </p:spPr>
        </p:pic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B03A7FC9-EF6A-4698-A597-3CE4F65373EE}"/>
                </a:ext>
              </a:extLst>
            </p:cNvPr>
            <p:cNvSpPr/>
            <p:nvPr/>
          </p:nvSpPr>
          <p:spPr>
            <a:xfrm>
              <a:off x="517741" y="533097"/>
              <a:ext cx="45719" cy="432000"/>
            </a:xfrm>
            <a:prstGeom prst="rect">
              <a:avLst/>
            </a:prstGeom>
            <a:solidFill>
              <a:schemeClr val="accent5"/>
            </a:solidFill>
            <a:ln>
              <a:solidFill>
                <a:schemeClr val="accent5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accent1"/>
                </a:solidFill>
              </a:endParaRPr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34773BAE-60F1-43A8-BB90-8CD1EBCE0823}"/>
                </a:ext>
              </a:extLst>
            </p:cNvPr>
            <p:cNvSpPr/>
            <p:nvPr/>
          </p:nvSpPr>
          <p:spPr>
            <a:xfrm flipH="1">
              <a:off x="599113" y="533097"/>
              <a:ext cx="7200" cy="432000"/>
            </a:xfrm>
            <a:prstGeom prst="rect">
              <a:avLst/>
            </a:prstGeom>
            <a:solidFill>
              <a:schemeClr val="accent5"/>
            </a:solidFill>
            <a:ln>
              <a:solidFill>
                <a:schemeClr val="accent5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accent1"/>
                </a:solidFill>
              </a:endParaRPr>
            </a:p>
          </p:txBody>
        </p:sp>
      </p:grpSp>
      <p:sp>
        <p:nvSpPr>
          <p:cNvPr id="24" name="矩形 23">
            <a:extLst>
              <a:ext uri="{FF2B5EF4-FFF2-40B4-BE49-F238E27FC236}">
                <a16:creationId xmlns:a16="http://schemas.microsoft.com/office/drawing/2014/main" id="{89379E05-49EE-4DD6-B24C-B5A53B7924C0}"/>
              </a:ext>
            </a:extLst>
          </p:cNvPr>
          <p:cNvSpPr/>
          <p:nvPr/>
        </p:nvSpPr>
        <p:spPr>
          <a:xfrm>
            <a:off x="641966" y="1337082"/>
            <a:ext cx="10330834" cy="8744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CN" altLang="en-US" dirty="0">
                <a:solidFill>
                  <a:schemeClr val="accent3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先进的</a:t>
            </a:r>
            <a:r>
              <a:rPr lang="en-US" altLang="zh-CN" dirty="0">
                <a:solidFill>
                  <a:schemeClr val="accent3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NLP</a:t>
            </a:r>
            <a:r>
              <a:rPr lang="zh-CN" altLang="en-US" dirty="0">
                <a:solidFill>
                  <a:schemeClr val="accent3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语义分析系统，可以对文字进行真实意图的解析，相当于机器人的大脑，让机器人具备</a:t>
            </a:r>
            <a:r>
              <a:rPr lang="en-US" altLang="zh-CN" dirty="0">
                <a:solidFill>
                  <a:schemeClr val="accent3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"</a:t>
            </a:r>
            <a:r>
              <a:rPr lang="zh-CN" altLang="en-US" dirty="0">
                <a:solidFill>
                  <a:schemeClr val="accent3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思考</a:t>
            </a:r>
            <a:r>
              <a:rPr lang="en-US" altLang="zh-CN" dirty="0">
                <a:solidFill>
                  <a:schemeClr val="accent3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"</a:t>
            </a:r>
            <a:r>
              <a:rPr lang="zh-CN" altLang="en-US" dirty="0">
                <a:solidFill>
                  <a:schemeClr val="accent3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的能力。</a:t>
            </a: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3E20C6A0-49DC-444B-8D38-BB5D748BE715}"/>
              </a:ext>
            </a:extLst>
          </p:cNvPr>
          <p:cNvSpPr/>
          <p:nvPr/>
        </p:nvSpPr>
        <p:spPr>
          <a:xfrm>
            <a:off x="919983" y="2621190"/>
            <a:ext cx="1620957" cy="338554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txBody>
          <a:bodyPr wrap="none">
            <a:spAutoFit/>
          </a:bodyPr>
          <a:lstStyle/>
          <a:p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怎么“思考</a:t>
            </a:r>
            <a:r>
              <a: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”</a:t>
            </a: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？</a:t>
            </a:r>
          </a:p>
        </p:txBody>
      </p:sp>
      <p:sp>
        <p:nvSpPr>
          <p:cNvPr id="11" name="矩形: 圆角 10">
            <a:extLst>
              <a:ext uri="{FF2B5EF4-FFF2-40B4-BE49-F238E27FC236}">
                <a16:creationId xmlns:a16="http://schemas.microsoft.com/office/drawing/2014/main" id="{02489544-3141-4800-B216-B46255911768}"/>
              </a:ext>
            </a:extLst>
          </p:cNvPr>
          <p:cNvSpPr/>
          <p:nvPr/>
        </p:nvSpPr>
        <p:spPr>
          <a:xfrm>
            <a:off x="737245" y="3412308"/>
            <a:ext cx="4711958" cy="2231472"/>
          </a:xfrm>
          <a:prstGeom prst="roundRect">
            <a:avLst/>
          </a:prstGeom>
          <a:ln w="19050">
            <a:prstDash val="dash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2" name="直接箭头连接符 21">
            <a:extLst>
              <a:ext uri="{FF2B5EF4-FFF2-40B4-BE49-F238E27FC236}">
                <a16:creationId xmlns:a16="http://schemas.microsoft.com/office/drawing/2014/main" id="{3774F544-8517-4A8C-88B8-6A3D156E4DE7}"/>
              </a:ext>
            </a:extLst>
          </p:cNvPr>
          <p:cNvCxnSpPr>
            <a:cxnSpLocks/>
          </p:cNvCxnSpPr>
          <p:nvPr/>
        </p:nvCxnSpPr>
        <p:spPr>
          <a:xfrm>
            <a:off x="2180855" y="3857934"/>
            <a:ext cx="431527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直接箭头连接符 24">
            <a:extLst>
              <a:ext uri="{FF2B5EF4-FFF2-40B4-BE49-F238E27FC236}">
                <a16:creationId xmlns:a16="http://schemas.microsoft.com/office/drawing/2014/main" id="{E6A0A37F-D0F5-4E49-9468-13F415110620}"/>
              </a:ext>
            </a:extLst>
          </p:cNvPr>
          <p:cNvCxnSpPr>
            <a:cxnSpLocks/>
          </p:cNvCxnSpPr>
          <p:nvPr/>
        </p:nvCxnSpPr>
        <p:spPr>
          <a:xfrm>
            <a:off x="3574065" y="3857934"/>
            <a:ext cx="42727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矩形 26">
            <a:extLst>
              <a:ext uri="{FF2B5EF4-FFF2-40B4-BE49-F238E27FC236}">
                <a16:creationId xmlns:a16="http://schemas.microsoft.com/office/drawing/2014/main" id="{E6A8D3AE-5419-4C45-B759-5A396985BD15}"/>
              </a:ext>
            </a:extLst>
          </p:cNvPr>
          <p:cNvSpPr/>
          <p:nvPr/>
        </p:nvSpPr>
        <p:spPr>
          <a:xfrm>
            <a:off x="6275599" y="2621190"/>
            <a:ext cx="1826141" cy="338554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txBody>
          <a:bodyPr wrap="none">
            <a:spAutoFit/>
          </a:bodyPr>
          <a:lstStyle/>
          <a:p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小文智能的优势：</a:t>
            </a:r>
          </a:p>
        </p:txBody>
      </p:sp>
      <p:sp>
        <p:nvSpPr>
          <p:cNvPr id="28" name="矩形: 圆角 27">
            <a:extLst>
              <a:ext uri="{FF2B5EF4-FFF2-40B4-BE49-F238E27FC236}">
                <a16:creationId xmlns:a16="http://schemas.microsoft.com/office/drawing/2014/main" id="{0E1B6457-F909-4882-A217-2B738E7F1223}"/>
              </a:ext>
            </a:extLst>
          </p:cNvPr>
          <p:cNvSpPr/>
          <p:nvPr/>
        </p:nvSpPr>
        <p:spPr>
          <a:xfrm>
            <a:off x="6210216" y="3412308"/>
            <a:ext cx="4711958" cy="2231472"/>
          </a:xfrm>
          <a:prstGeom prst="roundRect">
            <a:avLst/>
          </a:prstGeom>
          <a:ln w="19050">
            <a:prstDash val="dash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2" name="矩形 31">
            <a:extLst>
              <a:ext uri="{FF2B5EF4-FFF2-40B4-BE49-F238E27FC236}">
                <a16:creationId xmlns:a16="http://schemas.microsoft.com/office/drawing/2014/main" id="{81675164-59D3-4AEC-850C-9057060ECF20}"/>
              </a:ext>
            </a:extLst>
          </p:cNvPr>
          <p:cNvSpPr/>
          <p:nvPr/>
        </p:nvSpPr>
        <p:spPr>
          <a:xfrm>
            <a:off x="6381576" y="3857934"/>
            <a:ext cx="4475197" cy="1247197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Autofit/>
          </a:bodyPr>
          <a:lstStyle/>
          <a:p>
            <a:pPr marL="285750" indent="-285750">
              <a:lnSpc>
                <a:spcPct val="200000"/>
              </a:lnSpc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zh-CN" altLang="en-US" sz="1400" b="1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Arial" panose="020B0604020202020204" pitchFamily="34" charset="0"/>
              </a:rPr>
              <a:t>覆盖领域广</a:t>
            </a:r>
            <a:r>
              <a:rPr lang="zh-CN" altLang="en-US" sz="14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Arial" panose="020B0604020202020204" pitchFamily="34" charset="0"/>
              </a:rPr>
              <a:t>：支持近</a:t>
            </a:r>
            <a:r>
              <a:rPr lang="en-US" altLang="zh-CN" sz="14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Arial" panose="020B0604020202020204" pitchFamily="34" charset="0"/>
              </a:rPr>
              <a:t>70</a:t>
            </a:r>
            <a:r>
              <a:rPr lang="zh-CN" altLang="en-US" sz="14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Arial" panose="020B0604020202020204" pitchFamily="34" charset="0"/>
              </a:rPr>
              <a:t>个垂直领域的语义理解。</a:t>
            </a:r>
            <a:endParaRPr lang="en-US" altLang="zh-CN" sz="1400" dirty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j-cs"/>
              <a:sym typeface="Arial" panose="020B0604020202020204" pitchFamily="34" charset="0"/>
            </a:endParaRPr>
          </a:p>
          <a:p>
            <a:pPr marL="285750" indent="-285750">
              <a:lnSpc>
                <a:spcPct val="200000"/>
              </a:lnSpc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zh-CN" altLang="en-US" sz="1400" b="1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Arial" panose="020B0604020202020204" pitchFamily="34" charset="0"/>
              </a:rPr>
              <a:t>多维度理解</a:t>
            </a:r>
            <a:r>
              <a:rPr lang="zh-CN" altLang="en-US" sz="14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Arial" panose="020B0604020202020204" pitchFamily="34" charset="0"/>
              </a:rPr>
              <a:t>：能够理解多达</a:t>
            </a:r>
            <a:r>
              <a:rPr lang="en-US" altLang="zh-CN" sz="14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Arial" panose="020B0604020202020204" pitchFamily="34" charset="0"/>
              </a:rPr>
              <a:t>11</a:t>
            </a:r>
            <a:r>
              <a:rPr lang="zh-CN" altLang="en-US" sz="14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Arial" panose="020B0604020202020204" pitchFamily="34" charset="0"/>
              </a:rPr>
              <a:t>个维度的查询需求。</a:t>
            </a:r>
          </a:p>
          <a:p>
            <a:pPr marL="285750" indent="-285750">
              <a:lnSpc>
                <a:spcPct val="200000"/>
              </a:lnSpc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zh-CN" altLang="en-US" sz="1400" b="1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Arial" panose="020B0604020202020204" pitchFamily="34" charset="0"/>
              </a:rPr>
              <a:t>精准搜索</a:t>
            </a:r>
            <a:r>
              <a:rPr lang="zh-CN" altLang="en-US" sz="14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Arial" panose="020B0604020202020204" pitchFamily="34" charset="0"/>
              </a:rPr>
              <a:t>：独创的语义理解技术，支持精准搜索。</a:t>
            </a:r>
          </a:p>
        </p:txBody>
      </p:sp>
      <p:sp>
        <p:nvSpPr>
          <p:cNvPr id="33" name="矩形 32">
            <a:extLst>
              <a:ext uri="{FF2B5EF4-FFF2-40B4-BE49-F238E27FC236}">
                <a16:creationId xmlns:a16="http://schemas.microsoft.com/office/drawing/2014/main" id="{08F72DEC-3928-44B4-B7EA-BD736CA1B918}"/>
              </a:ext>
            </a:extLst>
          </p:cNvPr>
          <p:cNvSpPr/>
          <p:nvPr/>
        </p:nvSpPr>
        <p:spPr>
          <a:xfrm>
            <a:off x="1219172" y="3725113"/>
            <a:ext cx="961683" cy="265642"/>
          </a:xfrm>
          <a:prstGeom prst="rect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语料预处理</a:t>
            </a:r>
          </a:p>
        </p:txBody>
      </p:sp>
      <p:sp>
        <p:nvSpPr>
          <p:cNvPr id="35" name="矩形 34">
            <a:extLst>
              <a:ext uri="{FF2B5EF4-FFF2-40B4-BE49-F238E27FC236}">
                <a16:creationId xmlns:a16="http://schemas.microsoft.com/office/drawing/2014/main" id="{C9CFB530-57CF-43EA-A444-6AB795B483E2}"/>
              </a:ext>
            </a:extLst>
          </p:cNvPr>
          <p:cNvSpPr/>
          <p:nvPr/>
        </p:nvSpPr>
        <p:spPr>
          <a:xfrm>
            <a:off x="2612382" y="3725113"/>
            <a:ext cx="961683" cy="265642"/>
          </a:xfrm>
          <a:prstGeom prst="rect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设计模型</a:t>
            </a:r>
          </a:p>
        </p:txBody>
      </p:sp>
      <p:sp>
        <p:nvSpPr>
          <p:cNvPr id="36" name="矩形 35">
            <a:extLst>
              <a:ext uri="{FF2B5EF4-FFF2-40B4-BE49-F238E27FC236}">
                <a16:creationId xmlns:a16="http://schemas.microsoft.com/office/drawing/2014/main" id="{0D16CEC4-DD57-4F4A-AB82-6FB2E855C5D3}"/>
              </a:ext>
            </a:extLst>
          </p:cNvPr>
          <p:cNvSpPr/>
          <p:nvPr/>
        </p:nvSpPr>
        <p:spPr>
          <a:xfrm>
            <a:off x="4005592" y="3725366"/>
            <a:ext cx="961683" cy="265642"/>
          </a:xfrm>
          <a:prstGeom prst="rect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训练模型</a:t>
            </a:r>
          </a:p>
        </p:txBody>
      </p:sp>
      <p:sp>
        <p:nvSpPr>
          <p:cNvPr id="37" name="矩形 36">
            <a:extLst>
              <a:ext uri="{FF2B5EF4-FFF2-40B4-BE49-F238E27FC236}">
                <a16:creationId xmlns:a16="http://schemas.microsoft.com/office/drawing/2014/main" id="{3E616AA7-34F6-472D-A561-937373FCC1BF}"/>
              </a:ext>
            </a:extLst>
          </p:cNvPr>
          <p:cNvSpPr/>
          <p:nvPr/>
        </p:nvSpPr>
        <p:spPr>
          <a:xfrm>
            <a:off x="1214466" y="4038519"/>
            <a:ext cx="961683" cy="26564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语料清洗</a:t>
            </a:r>
          </a:p>
        </p:txBody>
      </p:sp>
      <p:sp>
        <p:nvSpPr>
          <p:cNvPr id="38" name="矩形 37">
            <a:extLst>
              <a:ext uri="{FF2B5EF4-FFF2-40B4-BE49-F238E27FC236}">
                <a16:creationId xmlns:a16="http://schemas.microsoft.com/office/drawing/2014/main" id="{28EA2330-87B6-4372-A48C-BD5B15401B68}"/>
              </a:ext>
            </a:extLst>
          </p:cNvPr>
          <p:cNvSpPr/>
          <p:nvPr/>
        </p:nvSpPr>
        <p:spPr>
          <a:xfrm>
            <a:off x="1214466" y="4366061"/>
            <a:ext cx="961683" cy="26564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分词</a:t>
            </a:r>
          </a:p>
        </p:txBody>
      </p:sp>
      <p:sp>
        <p:nvSpPr>
          <p:cNvPr id="39" name="矩形 38">
            <a:extLst>
              <a:ext uri="{FF2B5EF4-FFF2-40B4-BE49-F238E27FC236}">
                <a16:creationId xmlns:a16="http://schemas.microsoft.com/office/drawing/2014/main" id="{531BDE75-3623-4280-A91C-F21E6D0D5CDD}"/>
              </a:ext>
            </a:extLst>
          </p:cNvPr>
          <p:cNvSpPr/>
          <p:nvPr/>
        </p:nvSpPr>
        <p:spPr>
          <a:xfrm>
            <a:off x="1214466" y="4691470"/>
            <a:ext cx="961683" cy="26564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词性标注</a:t>
            </a:r>
          </a:p>
        </p:txBody>
      </p:sp>
      <p:sp>
        <p:nvSpPr>
          <p:cNvPr id="40" name="矩形 39">
            <a:extLst>
              <a:ext uri="{FF2B5EF4-FFF2-40B4-BE49-F238E27FC236}">
                <a16:creationId xmlns:a16="http://schemas.microsoft.com/office/drawing/2014/main" id="{FDF47CB6-CCB6-4CE7-9C7E-E21C0C53E11C}"/>
              </a:ext>
            </a:extLst>
          </p:cNvPr>
          <p:cNvSpPr/>
          <p:nvPr/>
        </p:nvSpPr>
        <p:spPr>
          <a:xfrm>
            <a:off x="1214465" y="5030627"/>
            <a:ext cx="961683" cy="26564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去停用词</a:t>
            </a:r>
          </a:p>
        </p:txBody>
      </p:sp>
      <p:sp>
        <p:nvSpPr>
          <p:cNvPr id="41" name="矩形 40">
            <a:extLst>
              <a:ext uri="{FF2B5EF4-FFF2-40B4-BE49-F238E27FC236}">
                <a16:creationId xmlns:a16="http://schemas.microsoft.com/office/drawing/2014/main" id="{5A46FF34-7CBF-476F-ADBC-11A4A9F144BE}"/>
              </a:ext>
            </a:extLst>
          </p:cNvPr>
          <p:cNvSpPr/>
          <p:nvPr/>
        </p:nvSpPr>
        <p:spPr>
          <a:xfrm>
            <a:off x="2612382" y="4038519"/>
            <a:ext cx="961683" cy="26564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特征工程</a:t>
            </a:r>
          </a:p>
        </p:txBody>
      </p:sp>
      <p:sp>
        <p:nvSpPr>
          <p:cNvPr id="42" name="矩形 41">
            <a:extLst>
              <a:ext uri="{FF2B5EF4-FFF2-40B4-BE49-F238E27FC236}">
                <a16:creationId xmlns:a16="http://schemas.microsoft.com/office/drawing/2014/main" id="{68A25CCC-65F3-43EF-A911-B937F0D17505}"/>
              </a:ext>
            </a:extLst>
          </p:cNvPr>
          <p:cNvSpPr/>
          <p:nvPr/>
        </p:nvSpPr>
        <p:spPr>
          <a:xfrm>
            <a:off x="2612382" y="4366061"/>
            <a:ext cx="961683" cy="26564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特征选择</a:t>
            </a:r>
          </a:p>
        </p:txBody>
      </p:sp>
      <p:sp>
        <p:nvSpPr>
          <p:cNvPr id="43" name="矩形 42">
            <a:extLst>
              <a:ext uri="{FF2B5EF4-FFF2-40B4-BE49-F238E27FC236}">
                <a16:creationId xmlns:a16="http://schemas.microsoft.com/office/drawing/2014/main" id="{B9608F32-2C7B-484C-AD40-EC6E65582CBF}"/>
              </a:ext>
            </a:extLst>
          </p:cNvPr>
          <p:cNvSpPr/>
          <p:nvPr/>
        </p:nvSpPr>
        <p:spPr>
          <a:xfrm>
            <a:off x="4010298" y="4052234"/>
            <a:ext cx="961683" cy="39133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传统机器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学习模型</a:t>
            </a:r>
          </a:p>
        </p:txBody>
      </p:sp>
      <p:sp>
        <p:nvSpPr>
          <p:cNvPr id="44" name="矩形 43">
            <a:extLst>
              <a:ext uri="{FF2B5EF4-FFF2-40B4-BE49-F238E27FC236}">
                <a16:creationId xmlns:a16="http://schemas.microsoft.com/office/drawing/2014/main" id="{689AABEB-CECE-479F-A0C2-C25E9A7DC598}"/>
              </a:ext>
            </a:extLst>
          </p:cNvPr>
          <p:cNvSpPr/>
          <p:nvPr/>
        </p:nvSpPr>
        <p:spPr>
          <a:xfrm>
            <a:off x="4001340" y="4504801"/>
            <a:ext cx="961683" cy="39133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深度学习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模型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78187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FC6F7E0-815D-4981-A574-B8C8D4B3D5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966" y="475506"/>
            <a:ext cx="7534013" cy="547182"/>
          </a:xfrm>
        </p:spPr>
        <p:txBody>
          <a:bodyPr>
            <a:normAutofit/>
          </a:bodyPr>
          <a:lstStyle/>
          <a:p>
            <a:r>
              <a:rPr lang="zh-CN" altLang="en-US" sz="2400" b="1" dirty="0">
                <a:solidFill>
                  <a:schemeClr val="accent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核心技术：自然流畅的</a:t>
            </a:r>
            <a:r>
              <a:rPr lang="en-US" altLang="zh-CN" sz="2400" b="1" dirty="0">
                <a:solidFill>
                  <a:schemeClr val="accent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TTS</a:t>
            </a:r>
            <a:r>
              <a:rPr lang="zh-CN" altLang="en-US" sz="2400" b="1" dirty="0">
                <a:solidFill>
                  <a:schemeClr val="accent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语音合成系统</a:t>
            </a:r>
          </a:p>
        </p:txBody>
      </p:sp>
      <p:grpSp>
        <p:nvGrpSpPr>
          <p:cNvPr id="8" name="组合 7">
            <a:extLst>
              <a:ext uri="{FF2B5EF4-FFF2-40B4-BE49-F238E27FC236}">
                <a16:creationId xmlns:a16="http://schemas.microsoft.com/office/drawing/2014/main" id="{58485E82-7401-4242-A986-2CEA88FE47D5}"/>
              </a:ext>
            </a:extLst>
          </p:cNvPr>
          <p:cNvGrpSpPr/>
          <p:nvPr/>
        </p:nvGrpSpPr>
        <p:grpSpPr>
          <a:xfrm>
            <a:off x="517741" y="417915"/>
            <a:ext cx="11146452" cy="547182"/>
            <a:chOff x="517741" y="417915"/>
            <a:chExt cx="11146452" cy="547182"/>
          </a:xfrm>
        </p:grpSpPr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69920D39-613C-4933-9B9F-B843400DCCE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89407" y="417915"/>
              <a:ext cx="1974786" cy="509466"/>
            </a:xfrm>
            <a:prstGeom prst="rect">
              <a:avLst/>
            </a:prstGeom>
          </p:spPr>
        </p:pic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B03A7FC9-EF6A-4698-A597-3CE4F65373EE}"/>
                </a:ext>
              </a:extLst>
            </p:cNvPr>
            <p:cNvSpPr/>
            <p:nvPr/>
          </p:nvSpPr>
          <p:spPr>
            <a:xfrm>
              <a:off x="517741" y="533097"/>
              <a:ext cx="45719" cy="432000"/>
            </a:xfrm>
            <a:prstGeom prst="rect">
              <a:avLst/>
            </a:prstGeom>
            <a:solidFill>
              <a:schemeClr val="accent5"/>
            </a:solidFill>
            <a:ln>
              <a:solidFill>
                <a:schemeClr val="accent5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accent1"/>
                </a:solidFill>
              </a:endParaRPr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34773BAE-60F1-43A8-BB90-8CD1EBCE0823}"/>
                </a:ext>
              </a:extLst>
            </p:cNvPr>
            <p:cNvSpPr/>
            <p:nvPr/>
          </p:nvSpPr>
          <p:spPr>
            <a:xfrm flipH="1">
              <a:off x="599113" y="533097"/>
              <a:ext cx="7200" cy="432000"/>
            </a:xfrm>
            <a:prstGeom prst="rect">
              <a:avLst/>
            </a:prstGeom>
            <a:solidFill>
              <a:schemeClr val="accent5"/>
            </a:solidFill>
            <a:ln>
              <a:solidFill>
                <a:schemeClr val="accent5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accent1"/>
                </a:solidFill>
              </a:endParaRPr>
            </a:p>
          </p:txBody>
        </p:sp>
      </p:grpSp>
      <p:sp>
        <p:nvSpPr>
          <p:cNvPr id="24" name="矩形 23">
            <a:extLst>
              <a:ext uri="{FF2B5EF4-FFF2-40B4-BE49-F238E27FC236}">
                <a16:creationId xmlns:a16="http://schemas.microsoft.com/office/drawing/2014/main" id="{0DDDA9DF-516A-4567-91D0-3F5BA9335AEA}"/>
              </a:ext>
            </a:extLst>
          </p:cNvPr>
          <p:cNvSpPr/>
          <p:nvPr/>
        </p:nvSpPr>
        <p:spPr>
          <a:xfrm>
            <a:off x="641966" y="1337082"/>
            <a:ext cx="10302842" cy="8744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CN" altLang="en-US" dirty="0">
                <a:solidFill>
                  <a:schemeClr val="accent3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自然流畅的</a:t>
            </a:r>
            <a:r>
              <a:rPr lang="en-US" altLang="zh-CN" dirty="0">
                <a:solidFill>
                  <a:schemeClr val="accent3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TTS</a:t>
            </a:r>
            <a:r>
              <a:rPr lang="zh-CN" altLang="en-US" dirty="0">
                <a:solidFill>
                  <a:schemeClr val="accent3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语音合成系统，可以把文字合成声音，相当于机器人的嘴巴，让机器具备“说”的能力。</a:t>
            </a: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12D3DA50-D43A-4424-BBED-2ED8D83A0388}"/>
              </a:ext>
            </a:extLst>
          </p:cNvPr>
          <p:cNvSpPr/>
          <p:nvPr/>
        </p:nvSpPr>
        <p:spPr>
          <a:xfrm>
            <a:off x="919983" y="2621190"/>
            <a:ext cx="1415772" cy="338554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txBody>
          <a:bodyPr wrap="none">
            <a:spAutoFit/>
          </a:bodyPr>
          <a:lstStyle/>
          <a:p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怎么“说</a:t>
            </a:r>
            <a:r>
              <a: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”</a:t>
            </a: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？</a:t>
            </a:r>
          </a:p>
        </p:txBody>
      </p:sp>
      <p:sp>
        <p:nvSpPr>
          <p:cNvPr id="11" name="矩形: 圆角 10">
            <a:extLst>
              <a:ext uri="{FF2B5EF4-FFF2-40B4-BE49-F238E27FC236}">
                <a16:creationId xmlns:a16="http://schemas.microsoft.com/office/drawing/2014/main" id="{5DA888E3-A7E3-4F56-9F55-B988CC0F4B83}"/>
              </a:ext>
            </a:extLst>
          </p:cNvPr>
          <p:cNvSpPr/>
          <p:nvPr/>
        </p:nvSpPr>
        <p:spPr>
          <a:xfrm>
            <a:off x="737245" y="3412308"/>
            <a:ext cx="4711958" cy="2231472"/>
          </a:xfrm>
          <a:prstGeom prst="roundRect">
            <a:avLst/>
          </a:prstGeom>
          <a:ln w="19050">
            <a:prstDash val="dash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id="{FACF08DD-A916-4C00-95B8-42F61E8C94FF}"/>
              </a:ext>
            </a:extLst>
          </p:cNvPr>
          <p:cNvSpPr/>
          <p:nvPr/>
        </p:nvSpPr>
        <p:spPr>
          <a:xfrm>
            <a:off x="6275599" y="2621190"/>
            <a:ext cx="1826141" cy="338554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txBody>
          <a:bodyPr wrap="none">
            <a:spAutoFit/>
          </a:bodyPr>
          <a:lstStyle/>
          <a:p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小文智能的优势：</a:t>
            </a:r>
          </a:p>
        </p:txBody>
      </p:sp>
      <p:sp>
        <p:nvSpPr>
          <p:cNvPr id="29" name="矩形: 圆角 28">
            <a:extLst>
              <a:ext uri="{FF2B5EF4-FFF2-40B4-BE49-F238E27FC236}">
                <a16:creationId xmlns:a16="http://schemas.microsoft.com/office/drawing/2014/main" id="{83F5EE7C-13C4-4012-AE0B-543FE80D8DE7}"/>
              </a:ext>
            </a:extLst>
          </p:cNvPr>
          <p:cNvSpPr/>
          <p:nvPr/>
        </p:nvSpPr>
        <p:spPr>
          <a:xfrm>
            <a:off x="6210216" y="3412308"/>
            <a:ext cx="4711958" cy="2231472"/>
          </a:xfrm>
          <a:prstGeom prst="roundRect">
            <a:avLst/>
          </a:prstGeom>
          <a:ln w="19050">
            <a:prstDash val="dash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2" name="矩形 31">
            <a:extLst>
              <a:ext uri="{FF2B5EF4-FFF2-40B4-BE49-F238E27FC236}">
                <a16:creationId xmlns:a16="http://schemas.microsoft.com/office/drawing/2014/main" id="{369AC56A-6FA6-4371-A018-D63925E85840}"/>
              </a:ext>
            </a:extLst>
          </p:cNvPr>
          <p:cNvSpPr/>
          <p:nvPr/>
        </p:nvSpPr>
        <p:spPr>
          <a:xfrm>
            <a:off x="6381576" y="3573624"/>
            <a:ext cx="4475197" cy="1769018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Autofit/>
          </a:bodyPr>
          <a:lstStyle/>
          <a:p>
            <a:pPr marL="285750" indent="-285750">
              <a:lnSpc>
                <a:spcPct val="200000"/>
              </a:lnSpc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zh-CN" altLang="en-US" sz="1400" b="1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Arial" panose="020B0604020202020204" pitchFamily="34" charset="0"/>
              </a:rPr>
              <a:t>中英文语音对答</a:t>
            </a:r>
            <a:r>
              <a:rPr lang="zh-CN" altLang="en-US" sz="14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Arial" panose="020B0604020202020204" pitchFamily="34" charset="0"/>
              </a:rPr>
              <a:t>：自主开发中英文语音合成系统。</a:t>
            </a:r>
            <a:endParaRPr lang="en-US" altLang="zh-CN" sz="1400" dirty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j-cs"/>
              <a:sym typeface="Arial" panose="020B0604020202020204" pitchFamily="34" charset="0"/>
            </a:endParaRPr>
          </a:p>
          <a:p>
            <a:pPr marL="285750" indent="-285750">
              <a:lnSpc>
                <a:spcPct val="200000"/>
              </a:lnSpc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zh-CN" altLang="en-US" sz="1400" b="1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Arial" panose="020B0604020202020204" pitchFamily="34" charset="0"/>
              </a:rPr>
              <a:t>智能交互拟真度高</a:t>
            </a:r>
            <a:r>
              <a:rPr lang="zh-CN" altLang="en-US" sz="14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Arial" panose="020B0604020202020204" pitchFamily="34" charset="0"/>
              </a:rPr>
              <a:t>：</a:t>
            </a:r>
            <a:r>
              <a:rPr lang="en-US" altLang="zh-CN" sz="14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Arial" panose="020B0604020202020204" pitchFamily="34" charset="0"/>
              </a:rPr>
              <a:t>ASR</a:t>
            </a:r>
            <a:r>
              <a:rPr lang="zh-CN" altLang="en-US" sz="14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Arial" panose="020B0604020202020204" pitchFamily="34" charset="0"/>
              </a:rPr>
              <a:t>逆解析算法，融合参数合成深度学习和单元选择等多种技术。</a:t>
            </a:r>
          </a:p>
          <a:p>
            <a:pPr marL="285750" indent="-285750">
              <a:lnSpc>
                <a:spcPct val="200000"/>
              </a:lnSpc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zh-CN" altLang="en-US" sz="1400" b="1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Arial" panose="020B0604020202020204" pitchFamily="34" charset="0"/>
              </a:rPr>
              <a:t>精准自然</a:t>
            </a:r>
            <a:r>
              <a:rPr lang="zh-CN" altLang="en-US" sz="14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Arial" panose="020B0604020202020204" pitchFamily="34" charset="0"/>
              </a:rPr>
              <a:t>：合成出的语音准确、流畅、自然。</a:t>
            </a:r>
          </a:p>
        </p:txBody>
      </p:sp>
      <p:graphicFrame>
        <p:nvGraphicFramePr>
          <p:cNvPr id="3" name="表格 2">
            <a:extLst>
              <a:ext uri="{FF2B5EF4-FFF2-40B4-BE49-F238E27FC236}">
                <a16:creationId xmlns:a16="http://schemas.microsoft.com/office/drawing/2014/main" id="{169B8779-F259-4A22-A360-331CDAEFBD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3192252"/>
              </p:ext>
            </p:extLst>
          </p:nvPr>
        </p:nvGraphicFramePr>
        <p:xfrm>
          <a:off x="919982" y="3671072"/>
          <a:ext cx="4322104" cy="1713944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1080526">
                  <a:extLst>
                    <a:ext uri="{9D8B030D-6E8A-4147-A177-3AD203B41FA5}">
                      <a16:colId xmlns:a16="http://schemas.microsoft.com/office/drawing/2014/main" val="3206556543"/>
                    </a:ext>
                  </a:extLst>
                </a:gridCol>
                <a:gridCol w="1080526">
                  <a:extLst>
                    <a:ext uri="{9D8B030D-6E8A-4147-A177-3AD203B41FA5}">
                      <a16:colId xmlns:a16="http://schemas.microsoft.com/office/drawing/2014/main" val="389274389"/>
                    </a:ext>
                  </a:extLst>
                </a:gridCol>
                <a:gridCol w="1080526">
                  <a:extLst>
                    <a:ext uri="{9D8B030D-6E8A-4147-A177-3AD203B41FA5}">
                      <a16:colId xmlns:a16="http://schemas.microsoft.com/office/drawing/2014/main" val="1295430040"/>
                    </a:ext>
                  </a:extLst>
                </a:gridCol>
                <a:gridCol w="1080526">
                  <a:extLst>
                    <a:ext uri="{9D8B030D-6E8A-4147-A177-3AD203B41FA5}">
                      <a16:colId xmlns:a16="http://schemas.microsoft.com/office/drawing/2014/main" val="2857144169"/>
                    </a:ext>
                  </a:extLst>
                </a:gridCol>
              </a:tblGrid>
              <a:tr h="328554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/>
                        <a:t>结构分析</a:t>
                      </a:r>
                      <a:endParaRPr lang="zh-CN" altLang="en-US" sz="12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10265" marR="110265" marT="55132" marB="5513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/>
                        <a:t>文本正则</a:t>
                      </a:r>
                      <a:endParaRPr lang="zh-CN" altLang="en-US" sz="12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10265" marR="110265" marT="55132" marB="5513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/>
                        <a:t>文本转音素</a:t>
                      </a:r>
                      <a:endParaRPr lang="zh-CN" altLang="en-US" sz="12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10265" marR="110265" marT="55132" marB="5513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/>
                        <a:t>韵律预测</a:t>
                      </a:r>
                      <a:endParaRPr lang="zh-CN" altLang="en-US" sz="12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10265" marR="110265" marT="55132" marB="55132" anchor="ctr"/>
                </a:tc>
                <a:extLst>
                  <a:ext uri="{0D108BD9-81ED-4DB2-BD59-A6C34878D82A}">
                    <a16:rowId xmlns:a16="http://schemas.microsoft.com/office/drawing/2014/main" val="3323158834"/>
                  </a:ext>
                </a:extLst>
              </a:tr>
              <a:tr h="1385390">
                <a:tc>
                  <a:txBody>
                    <a:bodyPr/>
                    <a:lstStyle/>
                    <a:p>
                      <a:pPr algn="ctr"/>
                      <a:endParaRPr lang="zh-CN" altLang="en-US" sz="12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10265" marR="110265" marT="55132" marB="55132"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10265" marR="110265" marT="55132" marB="55132"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10265" marR="110265" marT="55132" marB="55132"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10265" marR="110265" marT="55132" marB="55132" anchor="ctr"/>
                </a:tc>
                <a:extLst>
                  <a:ext uri="{0D108BD9-81ED-4DB2-BD59-A6C34878D82A}">
                    <a16:rowId xmlns:a16="http://schemas.microsoft.com/office/drawing/2014/main" val="3845241623"/>
                  </a:ext>
                </a:extLst>
              </a:tr>
            </a:tbl>
          </a:graphicData>
        </a:graphic>
      </p:graphicFrame>
      <p:sp>
        <p:nvSpPr>
          <p:cNvPr id="33" name="矩形 32">
            <a:extLst>
              <a:ext uri="{FF2B5EF4-FFF2-40B4-BE49-F238E27FC236}">
                <a16:creationId xmlns:a16="http://schemas.microsoft.com/office/drawing/2014/main" id="{6F3D0C85-8C47-4A54-A158-F04AA4F2A627}"/>
              </a:ext>
            </a:extLst>
          </p:cNvPr>
          <p:cNvSpPr/>
          <p:nvPr/>
        </p:nvSpPr>
        <p:spPr>
          <a:xfrm>
            <a:off x="1011533" y="4110408"/>
            <a:ext cx="891761" cy="54592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11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语言鉴别</a:t>
            </a:r>
          </a:p>
        </p:txBody>
      </p:sp>
      <p:sp>
        <p:nvSpPr>
          <p:cNvPr id="39" name="矩形 38">
            <a:extLst>
              <a:ext uri="{FF2B5EF4-FFF2-40B4-BE49-F238E27FC236}">
                <a16:creationId xmlns:a16="http://schemas.microsoft.com/office/drawing/2014/main" id="{4E95F518-B582-42AD-A4C0-C2425419786D}"/>
              </a:ext>
            </a:extLst>
          </p:cNvPr>
          <p:cNvSpPr/>
          <p:nvPr/>
        </p:nvSpPr>
        <p:spPr>
          <a:xfrm>
            <a:off x="1011533" y="4747712"/>
            <a:ext cx="891761" cy="54592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11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子句切分</a:t>
            </a:r>
          </a:p>
        </p:txBody>
      </p:sp>
      <p:sp>
        <p:nvSpPr>
          <p:cNvPr id="40" name="矩形 39">
            <a:extLst>
              <a:ext uri="{FF2B5EF4-FFF2-40B4-BE49-F238E27FC236}">
                <a16:creationId xmlns:a16="http://schemas.microsoft.com/office/drawing/2014/main" id="{A9A3999F-F0EA-4504-88B6-3AFEA8C1889E}"/>
              </a:ext>
            </a:extLst>
          </p:cNvPr>
          <p:cNvSpPr/>
          <p:nvPr/>
        </p:nvSpPr>
        <p:spPr>
          <a:xfrm>
            <a:off x="2094265" y="4110409"/>
            <a:ext cx="891761" cy="118322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11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文本正则分类与规则替换</a:t>
            </a:r>
          </a:p>
        </p:txBody>
      </p:sp>
      <p:sp>
        <p:nvSpPr>
          <p:cNvPr id="41" name="矩形 40">
            <a:extLst>
              <a:ext uri="{FF2B5EF4-FFF2-40B4-BE49-F238E27FC236}">
                <a16:creationId xmlns:a16="http://schemas.microsoft.com/office/drawing/2014/main" id="{485F8B14-33A1-4AE2-9DC5-425E4888A2F1}"/>
              </a:ext>
            </a:extLst>
          </p:cNvPr>
          <p:cNvSpPr/>
          <p:nvPr/>
        </p:nvSpPr>
        <p:spPr>
          <a:xfrm>
            <a:off x="3176996" y="4110409"/>
            <a:ext cx="891761" cy="45809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11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分词</a:t>
            </a:r>
          </a:p>
        </p:txBody>
      </p:sp>
      <p:sp>
        <p:nvSpPr>
          <p:cNvPr id="42" name="矩形 41">
            <a:extLst>
              <a:ext uri="{FF2B5EF4-FFF2-40B4-BE49-F238E27FC236}">
                <a16:creationId xmlns:a16="http://schemas.microsoft.com/office/drawing/2014/main" id="{0ADDDA2B-5971-44CF-9D3A-259A753B1655}"/>
              </a:ext>
            </a:extLst>
          </p:cNvPr>
          <p:cNvSpPr/>
          <p:nvPr/>
        </p:nvSpPr>
        <p:spPr>
          <a:xfrm>
            <a:off x="3176996" y="4662965"/>
            <a:ext cx="891761" cy="27919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11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词性预测</a:t>
            </a:r>
          </a:p>
        </p:txBody>
      </p:sp>
      <p:sp>
        <p:nvSpPr>
          <p:cNvPr id="43" name="矩形 42">
            <a:extLst>
              <a:ext uri="{FF2B5EF4-FFF2-40B4-BE49-F238E27FC236}">
                <a16:creationId xmlns:a16="http://schemas.microsoft.com/office/drawing/2014/main" id="{2F1359CB-2422-43F0-A4FF-386F1D442CC8}"/>
              </a:ext>
            </a:extLst>
          </p:cNvPr>
          <p:cNvSpPr/>
          <p:nvPr/>
        </p:nvSpPr>
        <p:spPr>
          <a:xfrm>
            <a:off x="3176996" y="5036631"/>
            <a:ext cx="891761" cy="25876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11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文本转音素</a:t>
            </a:r>
          </a:p>
        </p:txBody>
      </p:sp>
      <p:sp>
        <p:nvSpPr>
          <p:cNvPr id="44" name="矩形 43">
            <a:extLst>
              <a:ext uri="{FF2B5EF4-FFF2-40B4-BE49-F238E27FC236}">
                <a16:creationId xmlns:a16="http://schemas.microsoft.com/office/drawing/2014/main" id="{6A10F519-58C1-441D-ACB0-81AB6D64B279}"/>
              </a:ext>
            </a:extLst>
          </p:cNvPr>
          <p:cNvSpPr/>
          <p:nvPr/>
        </p:nvSpPr>
        <p:spPr>
          <a:xfrm>
            <a:off x="4240117" y="4110409"/>
            <a:ext cx="891761" cy="118322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11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韵律预测</a:t>
            </a:r>
          </a:p>
        </p:txBody>
      </p:sp>
      <p:cxnSp>
        <p:nvCxnSpPr>
          <p:cNvPr id="9" name="直接箭头连接符 8">
            <a:extLst>
              <a:ext uri="{FF2B5EF4-FFF2-40B4-BE49-F238E27FC236}">
                <a16:creationId xmlns:a16="http://schemas.microsoft.com/office/drawing/2014/main" id="{82C7C67F-9406-4DB1-9D50-139818B2B4BA}"/>
              </a:ext>
            </a:extLst>
          </p:cNvPr>
          <p:cNvCxnSpPr>
            <a:stCxn id="33" idx="2"/>
          </p:cNvCxnSpPr>
          <p:nvPr/>
        </p:nvCxnSpPr>
        <p:spPr>
          <a:xfrm>
            <a:off x="1457414" y="4656331"/>
            <a:ext cx="0" cy="913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连接符: 肘形 47">
            <a:extLst>
              <a:ext uri="{FF2B5EF4-FFF2-40B4-BE49-F238E27FC236}">
                <a16:creationId xmlns:a16="http://schemas.microsoft.com/office/drawing/2014/main" id="{BD4465BD-B7DE-47B2-AB8D-21073EFB9258}"/>
              </a:ext>
            </a:extLst>
          </p:cNvPr>
          <p:cNvCxnSpPr>
            <a:stCxn id="39" idx="3"/>
            <a:endCxn id="40" idx="1"/>
          </p:cNvCxnSpPr>
          <p:nvPr/>
        </p:nvCxnSpPr>
        <p:spPr>
          <a:xfrm flipV="1">
            <a:off x="1903294" y="4702022"/>
            <a:ext cx="190971" cy="318652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连接符: 肘形 49">
            <a:extLst>
              <a:ext uri="{FF2B5EF4-FFF2-40B4-BE49-F238E27FC236}">
                <a16:creationId xmlns:a16="http://schemas.microsoft.com/office/drawing/2014/main" id="{1BA68714-AAE2-456F-9A1A-FF48CB1915C7}"/>
              </a:ext>
            </a:extLst>
          </p:cNvPr>
          <p:cNvCxnSpPr>
            <a:stCxn id="40" idx="3"/>
            <a:endCxn id="41" idx="1"/>
          </p:cNvCxnSpPr>
          <p:nvPr/>
        </p:nvCxnSpPr>
        <p:spPr>
          <a:xfrm flipV="1">
            <a:off x="2986026" y="4339454"/>
            <a:ext cx="190970" cy="362568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接箭头连接符 51">
            <a:extLst>
              <a:ext uri="{FF2B5EF4-FFF2-40B4-BE49-F238E27FC236}">
                <a16:creationId xmlns:a16="http://schemas.microsoft.com/office/drawing/2014/main" id="{FFB820E8-7AEA-47E3-9778-00616EF22FE8}"/>
              </a:ext>
            </a:extLst>
          </p:cNvPr>
          <p:cNvCxnSpPr>
            <a:endCxn id="42" idx="0"/>
          </p:cNvCxnSpPr>
          <p:nvPr/>
        </p:nvCxnSpPr>
        <p:spPr>
          <a:xfrm>
            <a:off x="3620278" y="4568499"/>
            <a:ext cx="0" cy="944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接箭头连接符 53">
            <a:extLst>
              <a:ext uri="{FF2B5EF4-FFF2-40B4-BE49-F238E27FC236}">
                <a16:creationId xmlns:a16="http://schemas.microsoft.com/office/drawing/2014/main" id="{929693D3-9CB3-4AB7-BC36-7EBA68CA13ED}"/>
              </a:ext>
            </a:extLst>
          </p:cNvPr>
          <p:cNvCxnSpPr>
            <a:cxnSpLocks/>
          </p:cNvCxnSpPr>
          <p:nvPr/>
        </p:nvCxnSpPr>
        <p:spPr>
          <a:xfrm flipH="1">
            <a:off x="3620278" y="4954610"/>
            <a:ext cx="0" cy="944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连接符: 肘形 55">
            <a:extLst>
              <a:ext uri="{FF2B5EF4-FFF2-40B4-BE49-F238E27FC236}">
                <a16:creationId xmlns:a16="http://schemas.microsoft.com/office/drawing/2014/main" id="{113FC9ED-794C-431C-93EA-81E7D7D6BA96}"/>
              </a:ext>
            </a:extLst>
          </p:cNvPr>
          <p:cNvCxnSpPr>
            <a:cxnSpLocks/>
            <a:stCxn id="43" idx="3"/>
            <a:endCxn id="44" idx="1"/>
          </p:cNvCxnSpPr>
          <p:nvPr/>
        </p:nvCxnSpPr>
        <p:spPr>
          <a:xfrm flipV="1">
            <a:off x="4068757" y="4702022"/>
            <a:ext cx="171360" cy="463991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577886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GUIDESSETTING" val="{&quot;Id&quot;:&quot;9bd93b71-e8f5-44f9-9ccb-2915a2860059&quot;,&quot;Name&quot;:null,&quot;Kind&quot;:&quot;Custom&quot;,&quot;OldGuidesSetting&quot;:{&quot;HeaderHeight&quot;:0.0,&quot;FooterHeight&quot;:0.0,&quot;SideMargin&quot;:0.0,&quot;TopMargin&quot;:0.0,&quot;BottomMargin&quot;:0.0,&quot;IntervalMargin&quot;:0.0}}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ICON" val="#7579;#151488;#171741;#170347;#170195;#170354;#170816;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ICON" val="#391968;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PICTURE" val="#190999;#200651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ICON" val="#407321;#407174;#408155;#46592;#370541;#150765;#398920;#168474;#53376;#400854;#400858;#405502;"/>
  <p:tag name="ISLIDE.PICTURE" val="#123470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VECTOR" val="#209409;#259195;"/>
  <p:tag name="ISLIDE.ICON" val="#373634;#401479;#82002;#172171;#163715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ICON" val="#407164;#407167;#407161;#407097;#407106;#407108;#407046;#407151;#407161;#407167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ICON" val="#407150;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ICON" val="#400123;#375488;#371876;#391458;#400022;#373593;#374991;#370675;#20253;#402761;#384918;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ICON" val="#36249;#170700;#169584;#167093;#167533;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ICON" val="#143381;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ICON" val="#7579;#151488;#171741;#170347;#170195;#170354;#170816;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7538</TotalTime>
  <Words>1842</Words>
  <Application>Microsoft Office PowerPoint</Application>
  <PresentationFormat>宽屏</PresentationFormat>
  <Paragraphs>267</Paragraphs>
  <Slides>18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9" baseType="lpstr">
      <vt:lpstr>Bahnschrift SemiBold</vt:lpstr>
      <vt:lpstr>Open Sans</vt:lpstr>
      <vt:lpstr>Segoe UI Emoji</vt:lpstr>
      <vt:lpstr>SRSFNM+MicrosoftYaHei-Bold</vt:lpstr>
      <vt:lpstr>等线</vt:lpstr>
      <vt:lpstr>等线 Light</vt:lpstr>
      <vt:lpstr>微软雅黑</vt:lpstr>
      <vt:lpstr>字魂58号-创中黑</vt:lpstr>
      <vt:lpstr>Arial</vt:lpstr>
      <vt:lpstr>Wingdings</vt:lpstr>
      <vt:lpstr>Office 主题​​</vt:lpstr>
      <vt:lpstr>PowerPoint 演示文稿</vt:lpstr>
      <vt:lpstr>企业用人成本攀升，对降本增效的产品需求日益强烈</vt:lpstr>
      <vt:lpstr>小文智能的解决方案</vt:lpstr>
      <vt:lpstr>海量真实对话样本，快速搭建交互场景</vt:lpstr>
      <vt:lpstr>深度自主学习，持续提升交互效果</vt:lpstr>
      <vt:lpstr>多种接入方式，可灵活纳入各类渠道</vt:lpstr>
      <vt:lpstr>核心技术：精准的ASR语音识别系统</vt:lpstr>
      <vt:lpstr>核心技术：先进的NLP语义分析系统</vt:lpstr>
      <vt:lpstr>核心技术：自然流畅的TTS语音合成系统</vt:lpstr>
      <vt:lpstr>应用领域：三大电信运营商——优化客户服务</vt:lpstr>
      <vt:lpstr>应用领域：三大电信运营商——场景应用实例</vt:lpstr>
      <vt:lpstr>应用领域：金融——打造金融科技特色经济</vt:lpstr>
      <vt:lpstr>应用领域：互联网——客服营销一体化</vt:lpstr>
      <vt:lpstr>应用领域：政务——即时响应，坐席辅助</vt:lpstr>
      <vt:lpstr>应用领域：企业服务——助力高效运营</vt:lpstr>
      <vt:lpstr>10年+行业经验，功力扎实</vt:lpstr>
      <vt:lpstr>高研发比例投入，深耕人工智能行业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小文人机交互设计系统</dc:title>
  <dc:creator>刘 圆圆</dc:creator>
  <cp:lastModifiedBy>Administrator</cp:lastModifiedBy>
  <cp:revision>129</cp:revision>
  <dcterms:created xsi:type="dcterms:W3CDTF">2021-07-02T07:44:06Z</dcterms:created>
  <dcterms:modified xsi:type="dcterms:W3CDTF">2021-07-29T02:27:16Z</dcterms:modified>
</cp:coreProperties>
</file>