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3"/>
    <p:sldId id="257" r:id="rId4"/>
    <p:sldId id="258" r:id="rId5"/>
    <p:sldId id="260" r:id="rId6"/>
    <p:sldId id="289" r:id="rId7"/>
    <p:sldId id="261" r:id="rId8"/>
    <p:sldId id="262" r:id="rId9"/>
    <p:sldId id="263" r:id="rId10"/>
    <p:sldId id="264" r:id="rId11"/>
    <p:sldId id="265" r:id="rId12"/>
    <p:sldId id="292" r:id="rId13"/>
    <p:sldId id="294" r:id="rId14"/>
    <p:sldId id="295" r:id="rId15"/>
    <p:sldId id="298" r:id="rId16"/>
    <p:sldId id="300" r:id="rId17"/>
    <p:sldId id="302" r:id="rId18"/>
    <p:sldId id="304" r:id="rId19"/>
    <p:sldId id="306" r:id="rId20"/>
    <p:sldId id="308" r:id="rId21"/>
    <p:sldId id="290" r:id="rId22"/>
    <p:sldId id="309" r:id="rId23"/>
    <p:sldId id="311" r:id="rId24"/>
    <p:sldId id="313" r:id="rId25"/>
    <p:sldId id="271" r:id="rId26"/>
    <p:sldId id="272" r:id="rId27"/>
    <p:sldId id="275" r:id="rId28"/>
    <p:sldId id="276" r:id="rId29"/>
    <p:sldId id="320" r:id="rId30"/>
    <p:sldId id="324" r:id="rId31"/>
    <p:sldId id="325" r:id="rId32"/>
    <p:sldId id="277" r:id="rId33"/>
    <p:sldId id="278" r:id="rId34"/>
    <p:sldId id="279" r:id="rId35"/>
    <p:sldId id="280" r:id="rId36"/>
    <p:sldId id="284" r:id="rId37"/>
    <p:sldId id="286" r:id="rId38"/>
    <p:sldId id="328" r:id="rId39"/>
    <p:sldId id="287" r:id="rId40"/>
    <p:sldId id="288" r:id="rId41"/>
  </p:sldIdLst>
  <p:sldSz cx="20104100" cy="11309350"/>
  <p:notesSz cx="20104100" cy="113093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52"/>
        <p:guide pos="2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commentAuthors" Target="commentAuthors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notesMaster" Target="notesMasters/notesMaster1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538412" cy="7018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3382747" y="0"/>
            <a:ext cx="25538412" cy="7018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271158" y="1748433"/>
            <a:ext cx="8392480" cy="472077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893480" y="6731468"/>
            <a:ext cx="47147837" cy="55075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3285666"/>
            <a:ext cx="25538412" cy="701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3382747" y="13285666"/>
            <a:ext cx="25538412" cy="701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9067043" y="10641033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29951" y="0"/>
                </a:moveTo>
                <a:lnTo>
                  <a:pt x="183607" y="4675"/>
                </a:lnTo>
                <a:lnTo>
                  <a:pt x="140442" y="18086"/>
                </a:lnTo>
                <a:lnTo>
                  <a:pt x="101381" y="39306"/>
                </a:lnTo>
                <a:lnTo>
                  <a:pt x="67350" y="67410"/>
                </a:lnTo>
                <a:lnTo>
                  <a:pt x="39271" y="101471"/>
                </a:lnTo>
                <a:lnTo>
                  <a:pt x="18070" y="140566"/>
                </a:lnTo>
                <a:lnTo>
                  <a:pt x="4671" y="183767"/>
                </a:lnTo>
                <a:lnTo>
                  <a:pt x="0" y="230150"/>
                </a:lnTo>
                <a:lnTo>
                  <a:pt x="4671" y="276532"/>
                </a:lnTo>
                <a:lnTo>
                  <a:pt x="18070" y="319733"/>
                </a:lnTo>
                <a:lnTo>
                  <a:pt x="39271" y="358828"/>
                </a:lnTo>
                <a:lnTo>
                  <a:pt x="67350" y="392889"/>
                </a:lnTo>
                <a:lnTo>
                  <a:pt x="101381" y="420993"/>
                </a:lnTo>
                <a:lnTo>
                  <a:pt x="140442" y="442213"/>
                </a:lnTo>
                <a:lnTo>
                  <a:pt x="183607" y="455624"/>
                </a:lnTo>
                <a:lnTo>
                  <a:pt x="229951" y="460300"/>
                </a:lnTo>
                <a:lnTo>
                  <a:pt x="276295" y="455624"/>
                </a:lnTo>
                <a:lnTo>
                  <a:pt x="319461" y="442213"/>
                </a:lnTo>
                <a:lnTo>
                  <a:pt x="358523" y="420993"/>
                </a:lnTo>
                <a:lnTo>
                  <a:pt x="392557" y="392889"/>
                </a:lnTo>
                <a:lnTo>
                  <a:pt x="420638" y="358828"/>
                </a:lnTo>
                <a:lnTo>
                  <a:pt x="441840" y="319733"/>
                </a:lnTo>
                <a:lnTo>
                  <a:pt x="455240" y="276532"/>
                </a:lnTo>
                <a:lnTo>
                  <a:pt x="459912" y="230150"/>
                </a:lnTo>
                <a:lnTo>
                  <a:pt x="455240" y="183767"/>
                </a:lnTo>
                <a:lnTo>
                  <a:pt x="441840" y="140566"/>
                </a:lnTo>
                <a:lnTo>
                  <a:pt x="420638" y="101471"/>
                </a:lnTo>
                <a:lnTo>
                  <a:pt x="392557" y="67410"/>
                </a:lnTo>
                <a:lnTo>
                  <a:pt x="358523" y="39306"/>
                </a:lnTo>
                <a:lnTo>
                  <a:pt x="319461" y="18086"/>
                </a:lnTo>
                <a:lnTo>
                  <a:pt x="276295" y="4675"/>
                </a:lnTo>
                <a:lnTo>
                  <a:pt x="22995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" y="10838246"/>
            <a:ext cx="1117600" cy="1905"/>
          </a:xfrm>
          <a:custGeom>
            <a:avLst/>
            <a:gdLst/>
            <a:ahLst/>
            <a:cxnLst/>
            <a:rect l="l" t="t" r="r" b="b"/>
            <a:pathLst>
              <a:path w="1117600" h="1904">
                <a:moveTo>
                  <a:pt x="0" y="0"/>
                </a:moveTo>
                <a:lnTo>
                  <a:pt x="1117138" y="1570"/>
                </a:lnTo>
              </a:path>
            </a:pathLst>
          </a:custGeom>
          <a:ln w="10470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085734" y="108084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412" y="0"/>
                </a:moveTo>
                <a:lnTo>
                  <a:pt x="19184" y="2468"/>
                </a:lnTo>
                <a:lnTo>
                  <a:pt x="9199" y="9199"/>
                </a:lnTo>
                <a:lnTo>
                  <a:pt x="2468" y="19184"/>
                </a:lnTo>
                <a:lnTo>
                  <a:pt x="0" y="31412"/>
                </a:lnTo>
                <a:lnTo>
                  <a:pt x="2468" y="43640"/>
                </a:lnTo>
                <a:lnTo>
                  <a:pt x="9199" y="53625"/>
                </a:lnTo>
                <a:lnTo>
                  <a:pt x="19184" y="60356"/>
                </a:lnTo>
                <a:lnTo>
                  <a:pt x="31412" y="62825"/>
                </a:lnTo>
                <a:lnTo>
                  <a:pt x="43640" y="60355"/>
                </a:lnTo>
                <a:lnTo>
                  <a:pt x="53625" y="53620"/>
                </a:lnTo>
                <a:lnTo>
                  <a:pt x="60356" y="43631"/>
                </a:lnTo>
                <a:lnTo>
                  <a:pt x="62825" y="31402"/>
                </a:lnTo>
                <a:lnTo>
                  <a:pt x="60356" y="19180"/>
                </a:lnTo>
                <a:lnTo>
                  <a:pt x="53625" y="9198"/>
                </a:lnTo>
                <a:lnTo>
                  <a:pt x="43640" y="2468"/>
                </a:lnTo>
                <a:lnTo>
                  <a:pt x="3141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9067043" y="10641033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29951" y="0"/>
                </a:moveTo>
                <a:lnTo>
                  <a:pt x="183607" y="4675"/>
                </a:lnTo>
                <a:lnTo>
                  <a:pt x="140442" y="18086"/>
                </a:lnTo>
                <a:lnTo>
                  <a:pt x="101381" y="39306"/>
                </a:lnTo>
                <a:lnTo>
                  <a:pt x="67350" y="67410"/>
                </a:lnTo>
                <a:lnTo>
                  <a:pt x="39271" y="101471"/>
                </a:lnTo>
                <a:lnTo>
                  <a:pt x="18070" y="140566"/>
                </a:lnTo>
                <a:lnTo>
                  <a:pt x="4671" y="183767"/>
                </a:lnTo>
                <a:lnTo>
                  <a:pt x="0" y="230150"/>
                </a:lnTo>
                <a:lnTo>
                  <a:pt x="4671" y="276532"/>
                </a:lnTo>
                <a:lnTo>
                  <a:pt x="18070" y="319733"/>
                </a:lnTo>
                <a:lnTo>
                  <a:pt x="39271" y="358828"/>
                </a:lnTo>
                <a:lnTo>
                  <a:pt x="67350" y="392889"/>
                </a:lnTo>
                <a:lnTo>
                  <a:pt x="101381" y="420993"/>
                </a:lnTo>
                <a:lnTo>
                  <a:pt x="140442" y="442213"/>
                </a:lnTo>
                <a:lnTo>
                  <a:pt x="183607" y="455624"/>
                </a:lnTo>
                <a:lnTo>
                  <a:pt x="229951" y="460300"/>
                </a:lnTo>
                <a:lnTo>
                  <a:pt x="276295" y="455624"/>
                </a:lnTo>
                <a:lnTo>
                  <a:pt x="319461" y="442213"/>
                </a:lnTo>
                <a:lnTo>
                  <a:pt x="358523" y="420993"/>
                </a:lnTo>
                <a:lnTo>
                  <a:pt x="392557" y="392889"/>
                </a:lnTo>
                <a:lnTo>
                  <a:pt x="420638" y="358828"/>
                </a:lnTo>
                <a:lnTo>
                  <a:pt x="441840" y="319733"/>
                </a:lnTo>
                <a:lnTo>
                  <a:pt x="455240" y="276532"/>
                </a:lnTo>
                <a:lnTo>
                  <a:pt x="459912" y="230150"/>
                </a:lnTo>
                <a:lnTo>
                  <a:pt x="455240" y="183767"/>
                </a:lnTo>
                <a:lnTo>
                  <a:pt x="441840" y="140566"/>
                </a:lnTo>
                <a:lnTo>
                  <a:pt x="420638" y="101471"/>
                </a:lnTo>
                <a:lnTo>
                  <a:pt x="392557" y="67410"/>
                </a:lnTo>
                <a:lnTo>
                  <a:pt x="358523" y="39306"/>
                </a:lnTo>
                <a:lnTo>
                  <a:pt x="319461" y="18086"/>
                </a:lnTo>
                <a:lnTo>
                  <a:pt x="276295" y="4675"/>
                </a:lnTo>
                <a:lnTo>
                  <a:pt x="22995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" y="10838246"/>
            <a:ext cx="1117600" cy="1905"/>
          </a:xfrm>
          <a:custGeom>
            <a:avLst/>
            <a:gdLst/>
            <a:ahLst/>
            <a:cxnLst/>
            <a:rect l="l" t="t" r="r" b="b"/>
            <a:pathLst>
              <a:path w="1117600" h="1904">
                <a:moveTo>
                  <a:pt x="0" y="0"/>
                </a:moveTo>
                <a:lnTo>
                  <a:pt x="1117138" y="1570"/>
                </a:lnTo>
              </a:path>
            </a:pathLst>
          </a:custGeom>
          <a:ln w="10470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085734" y="1080840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31412" y="0"/>
                </a:moveTo>
                <a:lnTo>
                  <a:pt x="19184" y="2468"/>
                </a:lnTo>
                <a:lnTo>
                  <a:pt x="9199" y="9199"/>
                </a:lnTo>
                <a:lnTo>
                  <a:pt x="2468" y="19184"/>
                </a:lnTo>
                <a:lnTo>
                  <a:pt x="0" y="31412"/>
                </a:lnTo>
                <a:lnTo>
                  <a:pt x="2468" y="43640"/>
                </a:lnTo>
                <a:lnTo>
                  <a:pt x="9199" y="53625"/>
                </a:lnTo>
                <a:lnTo>
                  <a:pt x="19184" y="60356"/>
                </a:lnTo>
                <a:lnTo>
                  <a:pt x="31412" y="62825"/>
                </a:lnTo>
                <a:lnTo>
                  <a:pt x="43640" y="60355"/>
                </a:lnTo>
                <a:lnTo>
                  <a:pt x="53625" y="53620"/>
                </a:lnTo>
                <a:lnTo>
                  <a:pt x="60356" y="43631"/>
                </a:lnTo>
                <a:lnTo>
                  <a:pt x="62825" y="31402"/>
                </a:lnTo>
                <a:lnTo>
                  <a:pt x="60356" y="19180"/>
                </a:lnTo>
                <a:lnTo>
                  <a:pt x="53625" y="9198"/>
                </a:lnTo>
                <a:lnTo>
                  <a:pt x="43640" y="2468"/>
                </a:lnTo>
                <a:lnTo>
                  <a:pt x="31412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9067043" y="10641033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29951" y="0"/>
                </a:moveTo>
                <a:lnTo>
                  <a:pt x="183607" y="4675"/>
                </a:lnTo>
                <a:lnTo>
                  <a:pt x="140442" y="18086"/>
                </a:lnTo>
                <a:lnTo>
                  <a:pt x="101381" y="39306"/>
                </a:lnTo>
                <a:lnTo>
                  <a:pt x="67350" y="67410"/>
                </a:lnTo>
                <a:lnTo>
                  <a:pt x="39271" y="101471"/>
                </a:lnTo>
                <a:lnTo>
                  <a:pt x="18070" y="140566"/>
                </a:lnTo>
                <a:lnTo>
                  <a:pt x="4671" y="183767"/>
                </a:lnTo>
                <a:lnTo>
                  <a:pt x="0" y="230150"/>
                </a:lnTo>
                <a:lnTo>
                  <a:pt x="4671" y="276532"/>
                </a:lnTo>
                <a:lnTo>
                  <a:pt x="18070" y="319733"/>
                </a:lnTo>
                <a:lnTo>
                  <a:pt x="39271" y="358828"/>
                </a:lnTo>
                <a:lnTo>
                  <a:pt x="67350" y="392889"/>
                </a:lnTo>
                <a:lnTo>
                  <a:pt x="101381" y="420993"/>
                </a:lnTo>
                <a:lnTo>
                  <a:pt x="140442" y="442213"/>
                </a:lnTo>
                <a:lnTo>
                  <a:pt x="183607" y="455624"/>
                </a:lnTo>
                <a:lnTo>
                  <a:pt x="229951" y="460300"/>
                </a:lnTo>
                <a:lnTo>
                  <a:pt x="276295" y="455624"/>
                </a:lnTo>
                <a:lnTo>
                  <a:pt x="319461" y="442213"/>
                </a:lnTo>
                <a:lnTo>
                  <a:pt x="358523" y="420993"/>
                </a:lnTo>
                <a:lnTo>
                  <a:pt x="392557" y="392889"/>
                </a:lnTo>
                <a:lnTo>
                  <a:pt x="420638" y="358828"/>
                </a:lnTo>
                <a:lnTo>
                  <a:pt x="441840" y="319733"/>
                </a:lnTo>
                <a:lnTo>
                  <a:pt x="455240" y="276532"/>
                </a:lnTo>
                <a:lnTo>
                  <a:pt x="459912" y="230150"/>
                </a:lnTo>
                <a:lnTo>
                  <a:pt x="455240" y="183767"/>
                </a:lnTo>
                <a:lnTo>
                  <a:pt x="441840" y="140566"/>
                </a:lnTo>
                <a:lnTo>
                  <a:pt x="420638" y="101471"/>
                </a:lnTo>
                <a:lnTo>
                  <a:pt x="392557" y="67410"/>
                </a:lnTo>
                <a:lnTo>
                  <a:pt x="358523" y="39306"/>
                </a:lnTo>
                <a:lnTo>
                  <a:pt x="319461" y="18086"/>
                </a:lnTo>
                <a:lnTo>
                  <a:pt x="276295" y="4675"/>
                </a:lnTo>
                <a:lnTo>
                  <a:pt x="22995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55304" y="3448843"/>
            <a:ext cx="8393491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19300" y="5006544"/>
            <a:ext cx="16680815" cy="305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4.png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9.jpeg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0985" y="2676525"/>
            <a:ext cx="14213840" cy="4403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18005" marR="5080" indent="-1805940">
              <a:lnSpc>
                <a:spcPct val="151000"/>
              </a:lnSpc>
              <a:spcBef>
                <a:spcPts val="95"/>
              </a:spcBef>
            </a:pPr>
            <a:r>
              <a:rPr sz="9450" spc="25" dirty="0">
                <a:solidFill>
                  <a:srgbClr val="F1F1F1"/>
                </a:solidFill>
                <a:latin typeface="黑体" panose="02010609060101010101" charset="-122"/>
                <a:ea typeface="黑体" panose="02010609060101010101" charset="-122"/>
              </a:rPr>
              <a:t>中国联通智能语音机器人系统核心功能介绍</a:t>
            </a:r>
            <a:endParaRPr sz="945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7560" y="8811683"/>
            <a:ext cx="5680075" cy="1383030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2950" spc="15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联通（江苏）产业互联网有限公司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805"/>
              </a:spcBef>
            </a:pPr>
            <a:r>
              <a:rPr sz="2950" spc="10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2021</a:t>
            </a:r>
            <a:r>
              <a:rPr sz="2950" spc="15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950" spc="5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06</a:t>
            </a:r>
            <a:r>
              <a:rPr sz="2950" spc="15" dirty="0">
                <a:solidFill>
                  <a:srgbClr val="F1F1F1"/>
                </a:solidFill>
                <a:latin typeface="微软雅黑" panose="020B0503020204020204" charset="-122"/>
                <a:cs typeface="微软雅黑" panose="020B0503020204020204" charset="-122"/>
              </a:rPr>
              <a:t>月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3410513"/>
            <a:ext cx="5781551" cy="789804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4" cy="11841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81705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MPCC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企业外呼中心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945" name="圆角矩形 9"/>
          <p:cNvSpPr/>
          <p:nvPr/>
        </p:nvSpPr>
        <p:spPr>
          <a:xfrm>
            <a:off x="1304925" y="2938780"/>
            <a:ext cx="6981825" cy="6398895"/>
          </a:xfrm>
          <a:prstGeom prst="roundRect">
            <a:avLst>
              <a:gd name="adj" fmla="val 9083"/>
            </a:avLst>
          </a:prstGeom>
          <a:noFill/>
          <a:ln w="12700" cap="flat" cmpd="sng">
            <a:solidFill>
              <a:srgbClr val="C00000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  <a:sym typeface="+mn-lt"/>
            </a:endParaRPr>
          </a:p>
        </p:txBody>
      </p:sp>
      <p:sp>
        <p:nvSpPr>
          <p:cNvPr id="39946" name="矩形 10"/>
          <p:cNvSpPr/>
          <p:nvPr/>
        </p:nvSpPr>
        <p:spPr>
          <a:xfrm>
            <a:off x="1670050" y="3902075"/>
            <a:ext cx="6315075" cy="5053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ts val="3300"/>
              </a:lnSpc>
              <a:spcBef>
                <a:spcPts val="2400"/>
              </a:spcBef>
              <a:buNone/>
              <a:defRPr/>
            </a:pPr>
            <a:r>
              <a:rPr lang="en-US" altLang="zh-CN" sz="2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▶ MPCC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呼叫中心系统（以下简称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MPCC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）是在单企业呼叫中心基础上集成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IVR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、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CTI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中间件、</a:t>
            </a:r>
            <a:r>
              <a:rPr lang="en-US" altLang="zh-CN" sz="2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WebRTC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、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WEB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等最先进的功能和技术并创造性地将</a:t>
            </a:r>
            <a:r>
              <a:rPr lang="en-US" altLang="zh-CN" sz="2400" spc="3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VoiceXML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技术加入到呼叫中心领域当中，形成了国内领先的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A-CC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呼叫中心系统的多企业版</a:t>
            </a:r>
            <a:r>
              <a:rPr lang="zh-CN" altLang="en-US" sz="2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。</a:t>
            </a:r>
            <a:endParaRPr lang="en-US" altLang="zh-CN" sz="2400" spc="300" dirty="0" smtClean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方正黑体简体" panose="02010601030101010101" pitchFamily="2" charset="-122"/>
            </a:endParaRPr>
          </a:p>
          <a:p>
            <a:pPr marL="0" lvl="0" indent="0">
              <a:lnSpc>
                <a:spcPts val="3300"/>
              </a:lnSpc>
              <a:spcBef>
                <a:spcPts val="2400"/>
              </a:spcBef>
              <a:buNone/>
              <a:defRPr/>
            </a:pPr>
            <a:r>
              <a:rPr lang="zh-CN" altLang="en-US" sz="2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▶ 该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系统利用先进的通信和计算机技术的完美结合，对企业内部物资、信息等资源进行整合与优化，提供企业级</a:t>
            </a:r>
            <a:r>
              <a:rPr lang="en-US" altLang="zh-CN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SaaS</a:t>
            </a:r>
            <a:r>
              <a:rPr lang="zh-CN" altLang="en-US" sz="2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服务。支持大容量高并发的业务场景，并提供平台企业管理方案。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方正黑体简体" panose="02010601030101010101" pitchFamily="2" charset="-122"/>
            </a:endParaRPr>
          </a:p>
        </p:txBody>
      </p:sp>
      <p:sp>
        <p:nvSpPr>
          <p:cNvPr id="39949" name="圆角矩形 13"/>
          <p:cNvSpPr/>
          <p:nvPr/>
        </p:nvSpPr>
        <p:spPr>
          <a:xfrm>
            <a:off x="2341880" y="2593975"/>
            <a:ext cx="4984750" cy="88455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方正黑体简体" panose="02010601030101010101" pitchFamily="2" charset="-122"/>
              <a:cs typeface="+mn-lt"/>
              <a:sym typeface="+mn-lt"/>
            </a:endParaRPr>
          </a:p>
        </p:txBody>
      </p:sp>
      <p:sp>
        <p:nvSpPr>
          <p:cNvPr id="39950" name="文本框 15"/>
          <p:cNvSpPr txBox="1"/>
          <p:nvPr/>
        </p:nvSpPr>
        <p:spPr>
          <a:xfrm>
            <a:off x="2783205" y="2646680"/>
            <a:ext cx="42532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spc="6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MPCC</a:t>
            </a:r>
            <a:r>
              <a:rPr lang="zh-CN" altLang="en-US" sz="4000" b="1" spc="6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是什么</a:t>
            </a:r>
            <a:endParaRPr lang="zh-CN" altLang="en-US" sz="4000" b="1" spc="6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55" name="图片 5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2378075"/>
            <a:ext cx="9044305" cy="7412355"/>
          </a:xfrm>
          <a:prstGeom prst="rect">
            <a:avLst/>
          </a:prstGeom>
          <a:ln>
            <a:noFill/>
          </a:ln>
          <a:effectLst>
            <a:outerShdw blurRad="88900" dist="101600" dir="2700000" sx="99000" sy="99000" algn="tl" rotWithShape="0">
              <a:srgbClr val="333333">
                <a:alpha val="57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bldLvl="0" animBg="1"/>
      <p:bldP spid="39946" grpId="0"/>
      <p:bldP spid="39949" grpId="0" bldLvl="0" animBg="1"/>
      <p:bldP spid="399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81705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MPCC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功能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六边形 80"/>
          <p:cNvSpPr/>
          <p:nvPr/>
        </p:nvSpPr>
        <p:spPr>
          <a:xfrm>
            <a:off x="6824267" y="5043771"/>
            <a:ext cx="2522113" cy="2174236"/>
          </a:xfrm>
          <a:prstGeom prst="hexagon">
            <a:avLst/>
          </a:prstGeom>
          <a:solidFill>
            <a:srgbClr val="82A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82" name="六边形 81"/>
          <p:cNvSpPr/>
          <p:nvPr/>
        </p:nvSpPr>
        <p:spPr>
          <a:xfrm>
            <a:off x="6824265" y="2685219"/>
            <a:ext cx="2522113" cy="2174236"/>
          </a:xfrm>
          <a:prstGeom prst="hexagon">
            <a:avLst/>
          </a:prstGeom>
          <a:solidFill>
            <a:srgbClr val="8A9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83" name="六边形 82"/>
          <p:cNvSpPr/>
          <p:nvPr/>
        </p:nvSpPr>
        <p:spPr>
          <a:xfrm>
            <a:off x="4625035" y="3848843"/>
            <a:ext cx="2522113" cy="2174236"/>
          </a:xfrm>
          <a:prstGeom prst="hexagon">
            <a:avLst/>
          </a:prstGeom>
          <a:solidFill>
            <a:srgbClr val="ADD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88" name="六边形 87"/>
          <p:cNvSpPr/>
          <p:nvPr/>
        </p:nvSpPr>
        <p:spPr>
          <a:xfrm>
            <a:off x="4625033" y="6207394"/>
            <a:ext cx="2522113" cy="2174236"/>
          </a:xfrm>
          <a:prstGeom prst="hexagon">
            <a:avLst/>
          </a:prstGeom>
          <a:solidFill>
            <a:srgbClr val="8CC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93" name="六边形 92"/>
          <p:cNvSpPr/>
          <p:nvPr/>
        </p:nvSpPr>
        <p:spPr>
          <a:xfrm>
            <a:off x="11236200" y="7402319"/>
            <a:ext cx="2522113" cy="2174236"/>
          </a:xfrm>
          <a:prstGeom prst="hexagon">
            <a:avLst/>
          </a:prstGeom>
          <a:solidFill>
            <a:srgbClr val="65C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95" name="六边形 94"/>
          <p:cNvSpPr/>
          <p:nvPr/>
        </p:nvSpPr>
        <p:spPr>
          <a:xfrm>
            <a:off x="6851503" y="7402322"/>
            <a:ext cx="2522113" cy="2174236"/>
          </a:xfrm>
          <a:prstGeom prst="hexagon">
            <a:avLst/>
          </a:prstGeom>
          <a:solidFill>
            <a:srgbClr val="C8E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98" name="六边形 97"/>
          <p:cNvSpPr/>
          <p:nvPr/>
        </p:nvSpPr>
        <p:spPr>
          <a:xfrm>
            <a:off x="11261825" y="5043771"/>
            <a:ext cx="2522113" cy="2174236"/>
          </a:xfrm>
          <a:prstGeom prst="hexagon">
            <a:avLst/>
          </a:prstGeom>
          <a:solidFill>
            <a:srgbClr val="B2C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100" name="六边形 99"/>
          <p:cNvSpPr/>
          <p:nvPr/>
        </p:nvSpPr>
        <p:spPr>
          <a:xfrm>
            <a:off x="9061407" y="3830749"/>
            <a:ext cx="2522113" cy="217423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103" name="六边形 102"/>
          <p:cNvSpPr/>
          <p:nvPr/>
        </p:nvSpPr>
        <p:spPr>
          <a:xfrm>
            <a:off x="13416162" y="3882703"/>
            <a:ext cx="2522113" cy="2174236"/>
          </a:xfrm>
          <a:prstGeom prst="hexagon">
            <a:avLst/>
          </a:prstGeom>
          <a:solidFill>
            <a:srgbClr val="F2F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23" name="文本框 22"/>
          <p:cNvSpPr txBox="1"/>
          <p:nvPr/>
        </p:nvSpPr>
        <p:spPr>
          <a:xfrm>
            <a:off x="7108298" y="3087196"/>
            <a:ext cx="1934744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960" dirty="0"/>
              <a:t>技能组</a:t>
            </a:r>
            <a:r>
              <a:rPr lang="en-US" altLang="zh-CN" sz="3960" dirty="0" smtClean="0"/>
              <a:t>ACD</a:t>
            </a:r>
            <a:endParaRPr lang="zh-CN" altLang="en-US" sz="3960" spc="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7108297" y="5443620"/>
            <a:ext cx="1934744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960" dirty="0" smtClean="0"/>
              <a:t>多种</a:t>
            </a:r>
            <a:endParaRPr lang="en-US" altLang="zh-CN" sz="3960" dirty="0" smtClean="0"/>
          </a:p>
          <a:p>
            <a:pPr algn="ctr"/>
            <a:r>
              <a:rPr lang="zh-CN" altLang="zh-CN" sz="3960" dirty="0" smtClean="0"/>
              <a:t>接口</a:t>
            </a:r>
            <a:endParaRPr lang="zh-CN" altLang="en-US" sz="3960" spc="600" dirty="0"/>
          </a:p>
        </p:txBody>
      </p:sp>
      <p:sp>
        <p:nvSpPr>
          <p:cNvPr id="25" name="文本框 24"/>
          <p:cNvSpPr txBox="1"/>
          <p:nvPr/>
        </p:nvSpPr>
        <p:spPr>
          <a:xfrm>
            <a:off x="11279424" y="7712138"/>
            <a:ext cx="2353289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960" dirty="0"/>
              <a:t>智能</a:t>
            </a:r>
            <a:endParaRPr lang="en-US" altLang="zh-CN" sz="3960" dirty="0"/>
          </a:p>
          <a:p>
            <a:pPr algn="ctr"/>
            <a:r>
              <a:rPr lang="zh-CN" altLang="zh-CN" sz="3960" dirty="0"/>
              <a:t>呼叫分配</a:t>
            </a:r>
            <a:endParaRPr lang="zh-CN" altLang="en-US" sz="3960" spc="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6877029" y="7644821"/>
            <a:ext cx="2486938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960" dirty="0" smtClean="0"/>
              <a:t>智能</a:t>
            </a:r>
            <a:endParaRPr lang="en-US" altLang="zh-CN" sz="3960" dirty="0" smtClean="0"/>
          </a:p>
          <a:p>
            <a:pPr algn="ctr"/>
            <a:r>
              <a:rPr lang="zh-CN" altLang="zh-CN" sz="3960" dirty="0" smtClean="0"/>
              <a:t>自动</a:t>
            </a:r>
            <a:r>
              <a:rPr lang="zh-CN" altLang="zh-CN" sz="3960" dirty="0"/>
              <a:t>呼出</a:t>
            </a:r>
            <a:endParaRPr lang="zh-CN" altLang="en-US" sz="3960" spc="600" dirty="0"/>
          </a:p>
        </p:txBody>
      </p:sp>
      <p:sp>
        <p:nvSpPr>
          <p:cNvPr id="27" name="文本框 26"/>
          <p:cNvSpPr txBox="1"/>
          <p:nvPr/>
        </p:nvSpPr>
        <p:spPr>
          <a:xfrm>
            <a:off x="4909059" y="4275127"/>
            <a:ext cx="1934744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960" dirty="0" smtClean="0"/>
              <a:t>员工</a:t>
            </a:r>
            <a:endParaRPr lang="en-US" altLang="zh-CN" sz="3960" dirty="0" smtClean="0"/>
          </a:p>
          <a:p>
            <a:pPr algn="ctr"/>
            <a:r>
              <a:rPr lang="zh-CN" altLang="zh-CN" sz="3960" dirty="0" smtClean="0"/>
              <a:t>弹</a:t>
            </a:r>
            <a:r>
              <a:rPr lang="zh-CN" altLang="zh-CN" sz="3960" dirty="0"/>
              <a:t>屏</a:t>
            </a:r>
            <a:endParaRPr lang="zh-CN" altLang="en-US" sz="3960" spc="600" dirty="0"/>
          </a:p>
        </p:txBody>
      </p:sp>
      <p:sp>
        <p:nvSpPr>
          <p:cNvPr id="28" name="文本框 27"/>
          <p:cNvSpPr txBox="1"/>
          <p:nvPr/>
        </p:nvSpPr>
        <p:spPr>
          <a:xfrm>
            <a:off x="4750705" y="6919413"/>
            <a:ext cx="2219826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960" dirty="0" err="1"/>
              <a:t>WebRTC</a:t>
            </a:r>
            <a:endParaRPr lang="zh-CN" altLang="en-US" sz="3960" spc="600" dirty="0"/>
          </a:p>
        </p:txBody>
      </p:sp>
      <p:sp>
        <p:nvSpPr>
          <p:cNvPr id="30" name="文本框 29"/>
          <p:cNvSpPr txBox="1"/>
          <p:nvPr/>
        </p:nvSpPr>
        <p:spPr>
          <a:xfrm>
            <a:off x="11313394" y="5367021"/>
            <a:ext cx="2355532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960" dirty="0" smtClean="0"/>
              <a:t>部门</a:t>
            </a:r>
            <a:endParaRPr lang="en-US" altLang="zh-CN" sz="3960" dirty="0" smtClean="0"/>
          </a:p>
          <a:p>
            <a:pPr algn="ctr"/>
            <a:r>
              <a:rPr lang="zh-CN" altLang="zh-CN" sz="3960" dirty="0" smtClean="0"/>
              <a:t>经理</a:t>
            </a:r>
            <a:r>
              <a:rPr lang="zh-CN" altLang="zh-CN" sz="3960" dirty="0"/>
              <a:t>监控</a:t>
            </a:r>
            <a:endParaRPr lang="zh-CN" altLang="en-US" sz="3960" spc="600" dirty="0"/>
          </a:p>
        </p:txBody>
      </p:sp>
      <p:sp>
        <p:nvSpPr>
          <p:cNvPr id="31" name="文本框 30"/>
          <p:cNvSpPr txBox="1"/>
          <p:nvPr/>
        </p:nvSpPr>
        <p:spPr>
          <a:xfrm>
            <a:off x="13692259" y="4284679"/>
            <a:ext cx="1934744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960" dirty="0" smtClean="0"/>
              <a:t>服务</a:t>
            </a:r>
            <a:endParaRPr lang="en-US" altLang="zh-CN" sz="3960" dirty="0" smtClean="0"/>
          </a:p>
          <a:p>
            <a:pPr algn="ctr"/>
            <a:r>
              <a:rPr lang="zh-CN" altLang="zh-CN" sz="3960" dirty="0" smtClean="0"/>
              <a:t>记录</a:t>
            </a:r>
            <a:endParaRPr lang="zh-CN" altLang="en-US" sz="3960" spc="600" dirty="0"/>
          </a:p>
        </p:txBody>
      </p:sp>
      <p:sp>
        <p:nvSpPr>
          <p:cNvPr id="32" name="文本框 31"/>
          <p:cNvSpPr txBox="1"/>
          <p:nvPr/>
        </p:nvSpPr>
        <p:spPr>
          <a:xfrm>
            <a:off x="9345404" y="4225012"/>
            <a:ext cx="1934744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60" spc="300" dirty="0" smtClean="0"/>
              <a:t>录音管理</a:t>
            </a:r>
            <a:endParaRPr lang="zh-CN" altLang="en-US" sz="3960" spc="300" dirty="0"/>
          </a:p>
        </p:txBody>
      </p:sp>
      <p:sp>
        <p:nvSpPr>
          <p:cNvPr id="34" name="六边形 33"/>
          <p:cNvSpPr/>
          <p:nvPr/>
        </p:nvSpPr>
        <p:spPr>
          <a:xfrm>
            <a:off x="11289061" y="2668547"/>
            <a:ext cx="2522113" cy="2174236"/>
          </a:xfrm>
          <a:prstGeom prst="hexagon">
            <a:avLst/>
          </a:prstGeom>
          <a:solidFill>
            <a:srgbClr val="54BC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36" name="六边形 35"/>
          <p:cNvSpPr/>
          <p:nvPr/>
        </p:nvSpPr>
        <p:spPr>
          <a:xfrm>
            <a:off x="15553219" y="5152318"/>
            <a:ext cx="2522113" cy="2110151"/>
          </a:xfrm>
          <a:prstGeom prst="hexagon">
            <a:avLst/>
          </a:prstGeom>
          <a:solidFill>
            <a:srgbClr val="83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38" name="六边形 37"/>
          <p:cNvSpPr/>
          <p:nvPr/>
        </p:nvSpPr>
        <p:spPr>
          <a:xfrm>
            <a:off x="13467773" y="6323641"/>
            <a:ext cx="2522113" cy="2174236"/>
          </a:xfrm>
          <a:prstGeom prst="hexagon">
            <a:avLst/>
          </a:prstGeom>
          <a:solidFill>
            <a:srgbClr val="29B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40" name="文本框 39"/>
          <p:cNvSpPr txBox="1"/>
          <p:nvPr/>
        </p:nvSpPr>
        <p:spPr>
          <a:xfrm>
            <a:off x="10893210" y="3134262"/>
            <a:ext cx="3313813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60" spc="300" dirty="0" smtClean="0"/>
              <a:t>短信</a:t>
            </a:r>
            <a:endParaRPr lang="en-US" altLang="zh-CN" sz="3960" spc="300" dirty="0" smtClean="0"/>
          </a:p>
          <a:p>
            <a:pPr algn="ctr"/>
            <a:r>
              <a:rPr lang="zh-CN" altLang="en-US" sz="3960" spc="600" dirty="0" smtClean="0"/>
              <a:t>管理</a:t>
            </a:r>
            <a:endParaRPr lang="zh-CN" altLang="en-US" sz="3960" spc="600" dirty="0"/>
          </a:p>
        </p:txBody>
      </p:sp>
      <p:sp>
        <p:nvSpPr>
          <p:cNvPr id="41" name="文本框 40"/>
          <p:cNvSpPr txBox="1"/>
          <p:nvPr/>
        </p:nvSpPr>
        <p:spPr>
          <a:xfrm>
            <a:off x="13743870" y="6725617"/>
            <a:ext cx="1934744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60" spc="600" dirty="0" smtClean="0"/>
              <a:t>语音留言</a:t>
            </a:r>
            <a:endParaRPr lang="zh-CN" altLang="en-US" sz="3960" spc="600" dirty="0"/>
          </a:p>
        </p:txBody>
      </p:sp>
      <p:sp>
        <p:nvSpPr>
          <p:cNvPr id="42" name="文本框 41"/>
          <p:cNvSpPr txBox="1"/>
          <p:nvPr/>
        </p:nvSpPr>
        <p:spPr>
          <a:xfrm>
            <a:off x="15688778" y="5625487"/>
            <a:ext cx="2267441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60" spc="600" dirty="0" smtClean="0"/>
              <a:t>满意度统计</a:t>
            </a:r>
            <a:endParaRPr lang="zh-CN" altLang="en-US" sz="3960" spc="600" dirty="0"/>
          </a:p>
        </p:txBody>
      </p:sp>
      <p:sp>
        <p:nvSpPr>
          <p:cNvPr id="44" name="六边形 43"/>
          <p:cNvSpPr/>
          <p:nvPr/>
        </p:nvSpPr>
        <p:spPr>
          <a:xfrm>
            <a:off x="9061367" y="6130883"/>
            <a:ext cx="2522113" cy="2174236"/>
          </a:xfrm>
          <a:prstGeom prst="hexagon">
            <a:avLst/>
          </a:prstGeom>
          <a:solidFill>
            <a:srgbClr val="92B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45" name="文本框 44"/>
          <p:cNvSpPr txBox="1"/>
          <p:nvPr/>
        </p:nvSpPr>
        <p:spPr>
          <a:xfrm>
            <a:off x="9175333" y="6532859"/>
            <a:ext cx="2380342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60" spc="600" dirty="0" smtClean="0"/>
              <a:t>报表</a:t>
            </a:r>
            <a:endParaRPr lang="en-US" altLang="zh-CN" sz="3960" spc="600" dirty="0" smtClean="0"/>
          </a:p>
          <a:p>
            <a:pPr algn="ctr"/>
            <a:r>
              <a:rPr lang="zh-CN" altLang="en-US" sz="3960" spc="600" dirty="0" smtClean="0"/>
              <a:t>查询</a:t>
            </a:r>
            <a:endParaRPr lang="zh-CN" altLang="en-US" sz="3960" spc="600" dirty="0"/>
          </a:p>
        </p:txBody>
      </p:sp>
      <p:sp>
        <p:nvSpPr>
          <p:cNvPr id="39" name="六边形 38"/>
          <p:cNvSpPr/>
          <p:nvPr/>
        </p:nvSpPr>
        <p:spPr>
          <a:xfrm>
            <a:off x="2500738" y="5056802"/>
            <a:ext cx="2522113" cy="2110151"/>
          </a:xfrm>
          <a:prstGeom prst="hexagon">
            <a:avLst/>
          </a:prstGeom>
          <a:solidFill>
            <a:srgbClr val="83C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43" name="文本框 42"/>
          <p:cNvSpPr txBox="1"/>
          <p:nvPr/>
        </p:nvSpPr>
        <p:spPr>
          <a:xfrm>
            <a:off x="2621607" y="5806955"/>
            <a:ext cx="2267441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960" spc="600" dirty="0" smtClean="0"/>
              <a:t>多级</a:t>
            </a:r>
            <a:r>
              <a:rPr lang="en-US" altLang="zh-CN" sz="3960" spc="600" dirty="0" smtClean="0"/>
              <a:t>IVR</a:t>
            </a:r>
            <a:endParaRPr lang="zh-CN" altLang="en-US" sz="3960" spc="6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2" grpId="0" bldLvl="0" animBg="1"/>
      <p:bldP spid="83" grpId="0" bldLvl="0" animBg="1"/>
      <p:bldP spid="88" grpId="0" bldLvl="0" animBg="1"/>
      <p:bldP spid="93" grpId="0" bldLvl="0" animBg="1"/>
      <p:bldP spid="95" grpId="0" bldLvl="0" animBg="1"/>
      <p:bldP spid="98" grpId="0" bldLvl="0" animBg="1"/>
      <p:bldP spid="100" grpId="0" bldLvl="0" animBg="1"/>
      <p:bldP spid="103" grpId="0" bldLvl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 bldLvl="0" animBg="1"/>
      <p:bldP spid="36" grpId="0" bldLvl="0" animBg="1"/>
      <p:bldP spid="38" grpId="0" bldLvl="0" animBg="1"/>
      <p:bldP spid="40" grpId="0"/>
      <p:bldP spid="41" grpId="0"/>
      <p:bldP spid="42" grpId="0"/>
      <p:bldP spid="44" grpId="0" bldLvl="0" animBg="1"/>
      <p:bldP spid="45" grpId="0"/>
      <p:bldP spid="39" grpId="0" bldLvl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81705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MPCC</a:t>
            </a:r>
            <a:r>
              <a:rPr lang="en-US" altLang="zh-CN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——个性化IVR流程</a:t>
            </a:r>
            <a:endParaRPr lang="en-US" altLang="zh-CN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椭圆 14"/>
          <p:cNvSpPr/>
          <p:nvPr/>
        </p:nvSpPr>
        <p:spPr>
          <a:xfrm rot="9540000">
            <a:off x="17708749" y="9491259"/>
            <a:ext cx="423542" cy="423542"/>
          </a:xfrm>
          <a:prstGeom prst="ellipse">
            <a:avLst/>
          </a:prstGeom>
          <a:solidFill>
            <a:srgbClr val="F3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 spc="30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5" name="椭圆 74"/>
          <p:cNvSpPr/>
          <p:nvPr/>
        </p:nvSpPr>
        <p:spPr>
          <a:xfrm rot="9540000">
            <a:off x="17835749" y="9618259"/>
            <a:ext cx="423542" cy="423542"/>
          </a:xfrm>
          <a:prstGeom prst="ellipse">
            <a:avLst/>
          </a:prstGeom>
          <a:solidFill>
            <a:srgbClr val="F3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950654" y="2333198"/>
            <a:ext cx="620935" cy="547370"/>
          </a:xfrm>
          <a:prstGeom prst="rect">
            <a:avLst/>
          </a:prstGeom>
          <a:solidFill>
            <a:srgbClr val="C00000"/>
          </a:solidFill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7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rPr>
              <a:t>1</a:t>
            </a:r>
            <a:endParaRPr kumimoji="0" lang="zh-CN" altLang="en-US" sz="297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0705910" y="2333198"/>
            <a:ext cx="7052753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多层次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IVR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嵌套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9950654" y="3246723"/>
            <a:ext cx="620935" cy="547370"/>
          </a:xfrm>
          <a:prstGeom prst="rect">
            <a:avLst/>
          </a:prstGeom>
          <a:solidFill>
            <a:srgbClr val="C00000"/>
          </a:solidFill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7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rPr>
              <a:t>2</a:t>
            </a:r>
            <a:endParaRPr kumimoji="0" lang="zh-CN" altLang="en-US" sz="297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0705910" y="3322923"/>
            <a:ext cx="7052753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支持按键选择和嵌套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9950654" y="4160247"/>
            <a:ext cx="620935" cy="547370"/>
          </a:xfrm>
          <a:prstGeom prst="rect">
            <a:avLst/>
          </a:prstGeom>
          <a:solidFill>
            <a:srgbClr val="C00000"/>
          </a:solidFill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7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rPr>
              <a:t>3</a:t>
            </a:r>
            <a:endParaRPr kumimoji="0" lang="zh-CN" altLang="en-US" sz="297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0705910" y="4236447"/>
            <a:ext cx="7052753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TTS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动态语音播报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9950654" y="5073772"/>
            <a:ext cx="620935" cy="547370"/>
          </a:xfrm>
          <a:prstGeom prst="rect">
            <a:avLst/>
          </a:prstGeom>
          <a:solidFill>
            <a:srgbClr val="C00000"/>
          </a:solidFill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7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rPr>
              <a:t>4</a:t>
            </a:r>
            <a:endParaRPr kumimoji="0" lang="zh-CN" altLang="en-US" sz="297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0705910" y="5149972"/>
            <a:ext cx="7052753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完全自定义编辑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IVR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流程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9950654" y="5987296"/>
            <a:ext cx="620935" cy="547370"/>
          </a:xfrm>
          <a:prstGeom prst="rect">
            <a:avLst/>
          </a:prstGeom>
          <a:solidFill>
            <a:srgbClr val="C00000"/>
          </a:solidFill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7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rPr>
              <a:t>5</a:t>
            </a:r>
            <a:endParaRPr kumimoji="0" lang="zh-CN" altLang="en-US" sz="297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0705910" y="6063496"/>
            <a:ext cx="815015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可根据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自己的业务流程来设置不同的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IVR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流程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9950654" y="6900821"/>
            <a:ext cx="620935" cy="547370"/>
          </a:xfrm>
          <a:prstGeom prst="rect">
            <a:avLst/>
          </a:prstGeom>
          <a:solidFill>
            <a:srgbClr val="C00000"/>
          </a:solidFill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7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rPr>
              <a:t>6</a:t>
            </a:r>
            <a:endParaRPr kumimoji="0" lang="zh-CN" altLang="en-US" sz="297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10705910" y="6977021"/>
            <a:ext cx="7052753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IVR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和呼叫组联动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9950654" y="7814345"/>
            <a:ext cx="620935" cy="547370"/>
          </a:xfrm>
          <a:prstGeom prst="rect">
            <a:avLst/>
          </a:prstGeom>
          <a:solidFill>
            <a:srgbClr val="C00000"/>
          </a:solidFill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7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rPr>
              <a:t>7</a:t>
            </a:r>
            <a:endParaRPr kumimoji="0" lang="zh-CN" altLang="en-US" sz="297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10705910" y="7890545"/>
            <a:ext cx="9048062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可直接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与呼叫组、语音信箱等进行关联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9950654" y="8727870"/>
            <a:ext cx="620935" cy="547370"/>
          </a:xfrm>
          <a:prstGeom prst="rect">
            <a:avLst/>
          </a:prstGeom>
          <a:solidFill>
            <a:srgbClr val="C00000"/>
          </a:solidFill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7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rPr>
              <a:t>8</a:t>
            </a:r>
            <a:endParaRPr kumimoji="0" lang="zh-CN" altLang="en-US" sz="297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10705910" y="8804070"/>
            <a:ext cx="7052753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可动态调用外部程序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9950654" y="9641395"/>
            <a:ext cx="620935" cy="547370"/>
          </a:xfrm>
          <a:prstGeom prst="rect">
            <a:avLst/>
          </a:prstGeom>
          <a:solidFill>
            <a:srgbClr val="C00000"/>
          </a:solidFill>
          <a:ln w="1905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97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</a:rPr>
              <a:t>9</a:t>
            </a:r>
            <a:endParaRPr kumimoji="0" lang="zh-CN" altLang="en-US" sz="297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10705910" y="9717595"/>
            <a:ext cx="7052753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可与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外部业务系统进行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交互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" y="3042212"/>
            <a:ext cx="8947433" cy="519182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75" grpId="0" bldLvl="0" animBg="1"/>
      <p:bldP spid="80" grpId="0" bldLvl="0" animBg="1"/>
      <p:bldP spid="81" grpId="0"/>
      <p:bldP spid="98" grpId="0" bldLvl="0" animBg="1"/>
      <p:bldP spid="99" grpId="0"/>
      <p:bldP spid="100" grpId="0" bldLvl="0" animBg="1"/>
      <p:bldP spid="101" grpId="0"/>
      <p:bldP spid="102" grpId="0" bldLvl="0" animBg="1"/>
      <p:bldP spid="103" grpId="0"/>
      <p:bldP spid="104" grpId="0" bldLvl="0" animBg="1"/>
      <p:bldP spid="105" grpId="0"/>
      <p:bldP spid="106" grpId="0" bldLvl="0" animBg="1"/>
      <p:bldP spid="107" grpId="0"/>
      <p:bldP spid="108" grpId="0" bldLvl="0" animBg="1"/>
      <p:bldP spid="109" grpId="0"/>
      <p:bldP spid="110" grpId="0" bldLvl="0" animBg="1"/>
      <p:bldP spid="111" grpId="0"/>
      <p:bldP spid="112" grpId="0" bldLvl="0" animBg="1"/>
      <p:bldP spid="1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81705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MPCC——ACD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分配策略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4" name="Group 86"/>
          <p:cNvGrpSpPr/>
          <p:nvPr/>
        </p:nvGrpSpPr>
        <p:grpSpPr bwMode="auto">
          <a:xfrm>
            <a:off x="13242428" y="2714531"/>
            <a:ext cx="3392567" cy="493985"/>
            <a:chOff x="4287121" y="3656967"/>
            <a:chExt cx="2057362" cy="299381"/>
          </a:xfrm>
        </p:grpSpPr>
        <p:grpSp>
          <p:nvGrpSpPr>
            <p:cNvPr id="75" name="Group 82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81" name="Freeform 26"/>
              <p:cNvSpPr/>
              <p:nvPr/>
            </p:nvSpPr>
            <p:spPr bwMode="auto">
              <a:xfrm>
                <a:off x="1711786" y="3573024"/>
                <a:ext cx="189165" cy="196048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82" name="Oval 84"/>
              <p:cNvSpPr/>
              <p:nvPr/>
            </p:nvSpPr>
            <p:spPr>
              <a:xfrm>
                <a:off x="1592683" y="3456329"/>
                <a:ext cx="427370" cy="42943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80" name="Rectangle 85"/>
            <p:cNvSpPr/>
            <p:nvPr/>
          </p:nvSpPr>
          <p:spPr>
            <a:xfrm>
              <a:off x="4726850" y="3656967"/>
              <a:ext cx="1617633" cy="27631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p>
              <a:pPr>
                <a:defRPr/>
              </a:pP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ea typeface="Fira Sans OT Light" panose="020B0603050000020004" pitchFamily="34" charset="0"/>
                  <a:cs typeface="Open Sans Light" pitchFamily="34" charset="0"/>
                </a:rPr>
                <a:t>完全可视化编辑</a:t>
              </a:r>
              <a:endParaRPr lang="ms-MY" sz="2970" dirty="0">
                <a:solidFill>
                  <a:schemeClr val="tx2">
                    <a:lumMod val="50000"/>
                  </a:schemeClr>
                </a:solidFill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  <p:grpSp>
        <p:nvGrpSpPr>
          <p:cNvPr id="83" name="Group 87"/>
          <p:cNvGrpSpPr/>
          <p:nvPr/>
        </p:nvGrpSpPr>
        <p:grpSpPr bwMode="auto">
          <a:xfrm>
            <a:off x="13242427" y="3677854"/>
            <a:ext cx="4404493" cy="491431"/>
            <a:chOff x="4287121" y="3656972"/>
            <a:chExt cx="2671027" cy="299376"/>
          </a:xfrm>
        </p:grpSpPr>
        <p:grpSp>
          <p:nvGrpSpPr>
            <p:cNvPr id="88" name="Group 88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90" name="Freeform 26"/>
              <p:cNvSpPr/>
              <p:nvPr/>
            </p:nvSpPr>
            <p:spPr bwMode="auto">
              <a:xfrm>
                <a:off x="1711786" y="3573689"/>
                <a:ext cx="189165" cy="19471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91" name="Oval 91"/>
              <p:cNvSpPr/>
              <p:nvPr/>
            </p:nvSpPr>
            <p:spPr>
              <a:xfrm>
                <a:off x="1592683" y="3456389"/>
                <a:ext cx="427370" cy="429315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89" name="Rectangle 89"/>
            <p:cNvSpPr/>
            <p:nvPr/>
          </p:nvSpPr>
          <p:spPr>
            <a:xfrm>
              <a:off x="4726850" y="3656972"/>
              <a:ext cx="2231298" cy="2777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970" dirty="0" smtClean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支持</a:t>
              </a: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等级优先策略</a:t>
              </a:r>
              <a:endParaRPr lang="ms-MY" altLang="zh-CN" sz="2970" dirty="0">
                <a:solidFill>
                  <a:schemeClr val="tx2">
                    <a:lumMod val="50000"/>
                  </a:schemeClr>
                </a:solidFill>
                <a:latin typeface="Fira Sans OT Light" panose="020B0603050000020004" pitchFamily="34" charset="0"/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  <p:grpSp>
        <p:nvGrpSpPr>
          <p:cNvPr id="92" name="Group 92"/>
          <p:cNvGrpSpPr/>
          <p:nvPr/>
        </p:nvGrpSpPr>
        <p:grpSpPr bwMode="auto">
          <a:xfrm>
            <a:off x="13242427" y="4638565"/>
            <a:ext cx="3880482" cy="493977"/>
            <a:chOff x="4287121" y="3656972"/>
            <a:chExt cx="2353250" cy="299376"/>
          </a:xfrm>
        </p:grpSpPr>
        <p:grpSp>
          <p:nvGrpSpPr>
            <p:cNvPr id="93" name="Group 93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95" name="Freeform 26"/>
              <p:cNvSpPr/>
              <p:nvPr/>
            </p:nvSpPr>
            <p:spPr bwMode="auto">
              <a:xfrm>
                <a:off x="1711786" y="3573023"/>
                <a:ext cx="189165" cy="196048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96" name="Oval 96"/>
              <p:cNvSpPr/>
              <p:nvPr/>
            </p:nvSpPr>
            <p:spPr>
              <a:xfrm>
                <a:off x="1592683" y="3456328"/>
                <a:ext cx="427370" cy="42943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94" name="Rectangle 94"/>
            <p:cNvSpPr/>
            <p:nvPr/>
          </p:nvSpPr>
          <p:spPr>
            <a:xfrm>
              <a:off x="4726850" y="3656972"/>
              <a:ext cx="1913521" cy="2763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970" dirty="0" smtClean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支持</a:t>
              </a: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专属座席功能</a:t>
              </a:r>
              <a:endParaRPr lang="ms-MY" altLang="zh-CN" sz="2970" dirty="0">
                <a:solidFill>
                  <a:schemeClr val="tx2">
                    <a:lumMod val="50000"/>
                  </a:schemeClr>
                </a:solidFill>
                <a:latin typeface="Fira Sans OT Light" panose="020B0603050000020004" pitchFamily="34" charset="0"/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  <p:grpSp>
        <p:nvGrpSpPr>
          <p:cNvPr id="97" name="Group 97"/>
          <p:cNvGrpSpPr/>
          <p:nvPr/>
        </p:nvGrpSpPr>
        <p:grpSpPr bwMode="auto">
          <a:xfrm>
            <a:off x="13242427" y="5601887"/>
            <a:ext cx="3880480" cy="493977"/>
            <a:chOff x="4287121" y="3656972"/>
            <a:chExt cx="2353249" cy="299376"/>
          </a:xfrm>
        </p:grpSpPr>
        <p:grpSp>
          <p:nvGrpSpPr>
            <p:cNvPr id="98" name="Group 98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100" name="Freeform 26"/>
              <p:cNvSpPr/>
              <p:nvPr/>
            </p:nvSpPr>
            <p:spPr bwMode="auto">
              <a:xfrm>
                <a:off x="1711786" y="3573024"/>
                <a:ext cx="189165" cy="196048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101" name="Oval 101"/>
              <p:cNvSpPr/>
              <p:nvPr/>
            </p:nvSpPr>
            <p:spPr>
              <a:xfrm>
                <a:off x="1592683" y="3456329"/>
                <a:ext cx="427370" cy="42943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99" name="Rectangle 99"/>
            <p:cNvSpPr/>
            <p:nvPr/>
          </p:nvSpPr>
          <p:spPr>
            <a:xfrm>
              <a:off x="4726850" y="3656972"/>
              <a:ext cx="1913520" cy="2763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970" dirty="0" smtClean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支持</a:t>
              </a:r>
              <a:r>
                <a:rPr lang="en-US" altLang="zh-CN" sz="2970" dirty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VIP</a:t>
              </a: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优先服务</a:t>
              </a:r>
              <a:endParaRPr lang="ms-MY" altLang="zh-CN" sz="2970" dirty="0">
                <a:solidFill>
                  <a:schemeClr val="tx2">
                    <a:lumMod val="50000"/>
                  </a:schemeClr>
                </a:solidFill>
                <a:latin typeface="Fira Sans OT Light" panose="020B0603050000020004" pitchFamily="34" charset="0"/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  <p:grpSp>
        <p:nvGrpSpPr>
          <p:cNvPr id="102" name="Group 102"/>
          <p:cNvGrpSpPr/>
          <p:nvPr/>
        </p:nvGrpSpPr>
        <p:grpSpPr bwMode="auto">
          <a:xfrm>
            <a:off x="13242427" y="6565202"/>
            <a:ext cx="4404491" cy="491431"/>
            <a:chOff x="4287121" y="3656972"/>
            <a:chExt cx="2671026" cy="299376"/>
          </a:xfrm>
        </p:grpSpPr>
        <p:grpSp>
          <p:nvGrpSpPr>
            <p:cNvPr id="103" name="Group 103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105" name="Freeform 26"/>
              <p:cNvSpPr/>
              <p:nvPr/>
            </p:nvSpPr>
            <p:spPr bwMode="auto">
              <a:xfrm>
                <a:off x="1711786" y="3573689"/>
                <a:ext cx="189165" cy="19471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106" name="Oval 106"/>
              <p:cNvSpPr/>
              <p:nvPr/>
            </p:nvSpPr>
            <p:spPr>
              <a:xfrm>
                <a:off x="1592683" y="3456389"/>
                <a:ext cx="427370" cy="429315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104" name="Rectangle 104"/>
            <p:cNvSpPr/>
            <p:nvPr/>
          </p:nvSpPr>
          <p:spPr>
            <a:xfrm>
              <a:off x="4726849" y="3656972"/>
              <a:ext cx="2231298" cy="2777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支持归属地优先策略</a:t>
              </a:r>
              <a:endParaRPr lang="ms-MY" sz="2970" dirty="0">
                <a:solidFill>
                  <a:schemeClr val="tx2">
                    <a:lumMod val="50000"/>
                  </a:schemeClr>
                </a:solidFill>
                <a:latin typeface="Fira Sans OT Light" panose="020B0603050000020004" pitchFamily="34" charset="0"/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  <p:grpSp>
        <p:nvGrpSpPr>
          <p:cNvPr id="107" name="Group 107"/>
          <p:cNvGrpSpPr/>
          <p:nvPr/>
        </p:nvGrpSpPr>
        <p:grpSpPr bwMode="auto">
          <a:xfrm>
            <a:off x="13242428" y="7525913"/>
            <a:ext cx="4727333" cy="493977"/>
            <a:chOff x="4287121" y="3656972"/>
            <a:chExt cx="2866807" cy="299376"/>
          </a:xfrm>
        </p:grpSpPr>
        <p:grpSp>
          <p:nvGrpSpPr>
            <p:cNvPr id="108" name="Group 108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110" name="Freeform 26"/>
              <p:cNvSpPr/>
              <p:nvPr/>
            </p:nvSpPr>
            <p:spPr bwMode="auto">
              <a:xfrm>
                <a:off x="1711786" y="3573023"/>
                <a:ext cx="189165" cy="196048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111" name="Oval 111"/>
              <p:cNvSpPr/>
              <p:nvPr/>
            </p:nvSpPr>
            <p:spPr>
              <a:xfrm>
                <a:off x="1592683" y="3456328"/>
                <a:ext cx="427370" cy="42943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109" name="Rectangle 109"/>
            <p:cNvSpPr/>
            <p:nvPr/>
          </p:nvSpPr>
          <p:spPr>
            <a:xfrm>
              <a:off x="4726850" y="3656972"/>
              <a:ext cx="2427078" cy="2763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支持上次接听优先策略</a:t>
              </a:r>
              <a:endParaRPr lang="ms-MY" sz="2970" dirty="0">
                <a:solidFill>
                  <a:schemeClr val="tx2">
                    <a:lumMod val="50000"/>
                  </a:schemeClr>
                </a:solidFill>
                <a:latin typeface="Fira Sans OT Light" panose="020B0603050000020004" pitchFamily="34" charset="0"/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2" y="2809615"/>
            <a:ext cx="11023634" cy="5563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2" name="Group 107"/>
          <p:cNvGrpSpPr/>
          <p:nvPr/>
        </p:nvGrpSpPr>
        <p:grpSpPr bwMode="auto">
          <a:xfrm>
            <a:off x="13242428" y="8467185"/>
            <a:ext cx="6069901" cy="912495"/>
            <a:chOff x="4287121" y="3656972"/>
            <a:chExt cx="3680984" cy="553021"/>
          </a:xfrm>
        </p:grpSpPr>
        <p:grpSp>
          <p:nvGrpSpPr>
            <p:cNvPr id="113" name="Group 108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115" name="Freeform 26"/>
              <p:cNvSpPr/>
              <p:nvPr/>
            </p:nvSpPr>
            <p:spPr bwMode="auto">
              <a:xfrm>
                <a:off x="1711786" y="3573023"/>
                <a:ext cx="189165" cy="196048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116" name="Oval 111"/>
              <p:cNvSpPr/>
              <p:nvPr/>
            </p:nvSpPr>
            <p:spPr>
              <a:xfrm>
                <a:off x="1592683" y="3456328"/>
                <a:ext cx="427370" cy="42943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114" name="Rectangle 109"/>
            <p:cNvSpPr/>
            <p:nvPr/>
          </p:nvSpPr>
          <p:spPr>
            <a:xfrm>
              <a:off x="4726850" y="3656972"/>
              <a:ext cx="3241255" cy="5530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支持顺序、随机、最少应答次数、最长闲时分配策略</a:t>
              </a:r>
              <a:endParaRPr lang="ms-MY" sz="2970" dirty="0">
                <a:solidFill>
                  <a:schemeClr val="tx2">
                    <a:lumMod val="50000"/>
                  </a:schemeClr>
                </a:solidFill>
                <a:latin typeface="Fira Sans OT Light" panose="020B0603050000020004" pitchFamily="34" charset="0"/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81705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MPCC——</a:t>
            </a:r>
            <a:r>
              <a:rPr lang="zh-CN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多维度报表</a:t>
            </a:r>
            <a:endParaRPr lang="zh-CN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54"/>
          <p:cNvSpPr txBox="1"/>
          <p:nvPr/>
        </p:nvSpPr>
        <p:spPr>
          <a:xfrm>
            <a:off x="1637910" y="9139839"/>
            <a:ext cx="15728487" cy="1198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lt"/>
              </a:rPr>
              <a:t>多维度报表：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方正黑体简体" panose="02010601030101010101" pitchFamily="2" charset="-122"/>
                <a:sym typeface="+mn-lt"/>
              </a:rPr>
              <a:t>系统支持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方正黑体简体" panose="02010601030101010101" pitchFamily="2" charset="-122"/>
                <a:sym typeface="+mn-lt"/>
              </a:rPr>
              <a:t>动态定制报表，除了基本的座席、通话记录、评分、意向客户、队列报表外，还可以快速动态定制报表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方正黑体简体" panose="02010601030101010101" pitchFamily="2" charset="-122"/>
              <a:sym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9" t="8767" r="916"/>
          <a:stretch>
            <a:fillRect/>
          </a:stretch>
        </p:blipFill>
        <p:spPr bwMode="auto">
          <a:xfrm>
            <a:off x="1797561" y="2451381"/>
            <a:ext cx="15409186" cy="627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81705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MPCC——WebRTC</a:t>
            </a:r>
            <a:endParaRPr lang="zh-CN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 rot="10800000">
            <a:off x="7766013" y="2911493"/>
            <a:ext cx="9646482" cy="2789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528" y="2911498"/>
            <a:ext cx="5825481" cy="280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Freeform 512"/>
          <p:cNvSpPr/>
          <p:nvPr/>
        </p:nvSpPr>
        <p:spPr bwMode="auto">
          <a:xfrm>
            <a:off x="8122041" y="4111366"/>
            <a:ext cx="350900" cy="530879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F35E40"/>
          </a:solidFill>
          <a:ln>
            <a:noFill/>
          </a:ln>
        </p:spPr>
        <p:txBody>
          <a:bodyPr vert="horz" wrap="square" lIns="150752" tIns="75375" rIns="150752" bIns="75375" numCol="1" anchor="t" anchorCtr="0" compatLnSpc="1"/>
          <a:p>
            <a:endParaRPr lang="zh-CN" altLang="en-US" sz="297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2" name="TextBox 45"/>
          <p:cNvSpPr txBox="1"/>
          <p:nvPr/>
        </p:nvSpPr>
        <p:spPr>
          <a:xfrm>
            <a:off x="8613890" y="3633257"/>
            <a:ext cx="79507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支持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WebRTC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浏览器音视频通话，并提供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控件与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客户系统集成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 rot="10800000">
            <a:off x="7769456" y="6199057"/>
            <a:ext cx="9646482" cy="2789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76200" dist="50800" dir="16200000" sx="97000" sy="97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0526" y="6199062"/>
            <a:ext cx="5825481" cy="280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" name="Freeform 512"/>
          <p:cNvSpPr/>
          <p:nvPr/>
        </p:nvSpPr>
        <p:spPr bwMode="auto">
          <a:xfrm>
            <a:off x="8125484" y="7398930"/>
            <a:ext cx="350900" cy="530879"/>
          </a:xfrm>
          <a:custGeom>
            <a:avLst/>
            <a:gdLst>
              <a:gd name="T0" fmla="*/ 54 w 106"/>
              <a:gd name="T1" fmla="*/ 105 h 210"/>
              <a:gd name="T2" fmla="*/ 0 w 106"/>
              <a:gd name="T3" fmla="*/ 159 h 210"/>
              <a:gd name="T4" fmla="*/ 0 w 106"/>
              <a:gd name="T5" fmla="*/ 210 h 210"/>
              <a:gd name="T6" fmla="*/ 0 w 106"/>
              <a:gd name="T7" fmla="*/ 210 h 210"/>
              <a:gd name="T8" fmla="*/ 106 w 106"/>
              <a:gd name="T9" fmla="*/ 105 h 210"/>
              <a:gd name="T10" fmla="*/ 0 w 106"/>
              <a:gd name="T11" fmla="*/ 0 h 210"/>
              <a:gd name="T12" fmla="*/ 0 w 106"/>
              <a:gd name="T13" fmla="*/ 0 h 210"/>
              <a:gd name="T14" fmla="*/ 0 w 106"/>
              <a:gd name="T15" fmla="*/ 51 h 210"/>
              <a:gd name="T16" fmla="*/ 54 w 106"/>
              <a:gd name="T17" fmla="*/ 105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210">
                <a:moveTo>
                  <a:pt x="54" y="105"/>
                </a:moveTo>
                <a:lnTo>
                  <a:pt x="0" y="159"/>
                </a:lnTo>
                <a:lnTo>
                  <a:pt x="0" y="210"/>
                </a:lnTo>
                <a:lnTo>
                  <a:pt x="0" y="210"/>
                </a:lnTo>
                <a:lnTo>
                  <a:pt x="106" y="105"/>
                </a:lnTo>
                <a:lnTo>
                  <a:pt x="0" y="0"/>
                </a:lnTo>
                <a:lnTo>
                  <a:pt x="0" y="0"/>
                </a:lnTo>
                <a:lnTo>
                  <a:pt x="0" y="51"/>
                </a:lnTo>
                <a:lnTo>
                  <a:pt x="54" y="105"/>
                </a:lnTo>
                <a:close/>
              </a:path>
            </a:pathLst>
          </a:custGeom>
          <a:solidFill>
            <a:srgbClr val="F35E40"/>
          </a:solidFill>
          <a:ln>
            <a:noFill/>
          </a:ln>
        </p:spPr>
        <p:txBody>
          <a:bodyPr vert="horz" wrap="square" lIns="150752" tIns="75375" rIns="150752" bIns="75375" numCol="1" anchor="t" anchorCtr="0" compatLnSpc="1"/>
          <a:p>
            <a:endParaRPr lang="zh-CN" altLang="en-US" sz="297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9" name="TextBox 45"/>
          <p:cNvSpPr txBox="1"/>
          <p:nvPr/>
        </p:nvSpPr>
        <p:spPr>
          <a:xfrm>
            <a:off x="8617333" y="6920821"/>
            <a:ext cx="79507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使用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内置软电话无需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IP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话机设备注册分机即可实现网页分机签入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41" grpId="0" bldLvl="0" animBg="1"/>
      <p:bldP spid="42" grpId="0"/>
      <p:bldP spid="46" grpId="0" bldLvl="0" animBg="1"/>
      <p:bldP spid="48" grpId="0" bldLvl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81705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MPCC——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来电弹屏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4" name="Group 86"/>
          <p:cNvGrpSpPr/>
          <p:nvPr/>
        </p:nvGrpSpPr>
        <p:grpSpPr bwMode="auto">
          <a:xfrm>
            <a:off x="13029558" y="3157605"/>
            <a:ext cx="5099120" cy="493985"/>
            <a:chOff x="4287121" y="3656967"/>
            <a:chExt cx="3092271" cy="299381"/>
          </a:xfrm>
        </p:grpSpPr>
        <p:grpSp>
          <p:nvGrpSpPr>
            <p:cNvPr id="75" name="Group 82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81" name="Freeform 26"/>
              <p:cNvSpPr/>
              <p:nvPr/>
            </p:nvSpPr>
            <p:spPr bwMode="auto">
              <a:xfrm>
                <a:off x="1711786" y="3573024"/>
                <a:ext cx="189165" cy="196048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82" name="Oval 84"/>
              <p:cNvSpPr/>
              <p:nvPr/>
            </p:nvSpPr>
            <p:spPr>
              <a:xfrm>
                <a:off x="1592683" y="3456329"/>
                <a:ext cx="427370" cy="42943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80" name="Rectangle 85"/>
            <p:cNvSpPr/>
            <p:nvPr/>
          </p:nvSpPr>
          <p:spPr>
            <a:xfrm>
              <a:off x="4726850" y="3656967"/>
              <a:ext cx="2652542" cy="2763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ea typeface="Fira Sans OT Light" panose="020B0603050000020004" pitchFamily="34" charset="0"/>
                  <a:cs typeface="Open Sans Light" pitchFamily="34" charset="0"/>
                </a:rPr>
                <a:t>支持第三方弹屏地址配置</a:t>
              </a:r>
              <a:endParaRPr lang="ms-MY" sz="2970" dirty="0">
                <a:solidFill>
                  <a:schemeClr val="tx2">
                    <a:lumMod val="50000"/>
                  </a:schemeClr>
                </a:solidFill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  <p:grpSp>
        <p:nvGrpSpPr>
          <p:cNvPr id="83" name="Group 87"/>
          <p:cNvGrpSpPr/>
          <p:nvPr/>
        </p:nvGrpSpPr>
        <p:grpSpPr bwMode="auto">
          <a:xfrm>
            <a:off x="13029558" y="4306399"/>
            <a:ext cx="4404493" cy="491431"/>
            <a:chOff x="4287121" y="3656972"/>
            <a:chExt cx="2671027" cy="299376"/>
          </a:xfrm>
        </p:grpSpPr>
        <p:grpSp>
          <p:nvGrpSpPr>
            <p:cNvPr id="88" name="Group 88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90" name="Freeform 26"/>
              <p:cNvSpPr/>
              <p:nvPr/>
            </p:nvSpPr>
            <p:spPr bwMode="auto">
              <a:xfrm>
                <a:off x="1711786" y="3573689"/>
                <a:ext cx="189165" cy="19471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91" name="Oval 91"/>
              <p:cNvSpPr/>
              <p:nvPr/>
            </p:nvSpPr>
            <p:spPr>
              <a:xfrm>
                <a:off x="1592683" y="3456389"/>
                <a:ext cx="427370" cy="429315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89" name="Rectangle 89"/>
            <p:cNvSpPr/>
            <p:nvPr/>
          </p:nvSpPr>
          <p:spPr>
            <a:xfrm>
              <a:off x="4726850" y="3656972"/>
              <a:ext cx="2231298" cy="2777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弹屏显示号码归属地</a:t>
              </a:r>
              <a:endParaRPr lang="ms-MY" altLang="zh-CN" sz="2970" dirty="0">
                <a:solidFill>
                  <a:schemeClr val="tx2">
                    <a:lumMod val="50000"/>
                  </a:schemeClr>
                </a:solidFill>
                <a:latin typeface="Fira Sans OT Light" panose="020B0603050000020004" pitchFamily="34" charset="0"/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  <p:grpSp>
        <p:nvGrpSpPr>
          <p:cNvPr id="92" name="Group 92"/>
          <p:cNvGrpSpPr/>
          <p:nvPr/>
        </p:nvGrpSpPr>
        <p:grpSpPr bwMode="auto">
          <a:xfrm>
            <a:off x="13011313" y="5455194"/>
            <a:ext cx="3880482" cy="493977"/>
            <a:chOff x="4287121" y="3656972"/>
            <a:chExt cx="2353250" cy="299376"/>
          </a:xfrm>
        </p:grpSpPr>
        <p:grpSp>
          <p:nvGrpSpPr>
            <p:cNvPr id="93" name="Group 93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95" name="Freeform 26"/>
              <p:cNvSpPr/>
              <p:nvPr/>
            </p:nvSpPr>
            <p:spPr bwMode="auto">
              <a:xfrm>
                <a:off x="1711786" y="3573023"/>
                <a:ext cx="189165" cy="196048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96" name="Oval 96"/>
              <p:cNvSpPr/>
              <p:nvPr/>
            </p:nvSpPr>
            <p:spPr>
              <a:xfrm>
                <a:off x="1592683" y="3456328"/>
                <a:ext cx="427370" cy="42943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94" name="Rectangle 94"/>
            <p:cNvSpPr/>
            <p:nvPr/>
          </p:nvSpPr>
          <p:spPr>
            <a:xfrm>
              <a:off x="4726850" y="3656972"/>
              <a:ext cx="1913521" cy="2763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支持隐藏客户号码</a:t>
              </a:r>
              <a:endParaRPr lang="ms-MY" altLang="zh-CN" sz="2970" dirty="0">
                <a:solidFill>
                  <a:schemeClr val="tx2">
                    <a:lumMod val="50000"/>
                  </a:schemeClr>
                </a:solidFill>
                <a:latin typeface="Fira Sans OT Light" panose="020B0603050000020004" pitchFamily="34" charset="0"/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  <p:grpSp>
        <p:nvGrpSpPr>
          <p:cNvPr id="97" name="Group 97"/>
          <p:cNvGrpSpPr/>
          <p:nvPr/>
        </p:nvGrpSpPr>
        <p:grpSpPr bwMode="auto">
          <a:xfrm>
            <a:off x="13011313" y="6601210"/>
            <a:ext cx="3880480" cy="493977"/>
            <a:chOff x="4287121" y="3656972"/>
            <a:chExt cx="2353249" cy="299376"/>
          </a:xfrm>
        </p:grpSpPr>
        <p:grpSp>
          <p:nvGrpSpPr>
            <p:cNvPr id="98" name="Group 98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100" name="Freeform 26"/>
              <p:cNvSpPr/>
              <p:nvPr/>
            </p:nvSpPr>
            <p:spPr bwMode="auto">
              <a:xfrm>
                <a:off x="1711786" y="3573024"/>
                <a:ext cx="189165" cy="196048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101" name="Oval 101"/>
              <p:cNvSpPr/>
              <p:nvPr/>
            </p:nvSpPr>
            <p:spPr>
              <a:xfrm>
                <a:off x="1592683" y="3456329"/>
                <a:ext cx="427370" cy="42943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99" name="Rectangle 99"/>
            <p:cNvSpPr/>
            <p:nvPr/>
          </p:nvSpPr>
          <p:spPr>
            <a:xfrm>
              <a:off x="4726850" y="3656972"/>
              <a:ext cx="1913520" cy="27631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支持隐藏客户地址</a:t>
              </a:r>
              <a:endParaRPr lang="ms-MY" altLang="zh-CN" sz="2970" dirty="0">
                <a:solidFill>
                  <a:schemeClr val="tx2">
                    <a:lumMod val="50000"/>
                  </a:schemeClr>
                </a:solidFill>
                <a:latin typeface="Fira Sans OT Light" panose="020B0603050000020004" pitchFamily="34" charset="0"/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  <p:grpSp>
        <p:nvGrpSpPr>
          <p:cNvPr id="102" name="Group 102"/>
          <p:cNvGrpSpPr/>
          <p:nvPr/>
        </p:nvGrpSpPr>
        <p:grpSpPr bwMode="auto">
          <a:xfrm>
            <a:off x="13011313" y="7760317"/>
            <a:ext cx="4727334" cy="912495"/>
            <a:chOff x="4287121" y="3656972"/>
            <a:chExt cx="2866808" cy="555885"/>
          </a:xfrm>
        </p:grpSpPr>
        <p:grpSp>
          <p:nvGrpSpPr>
            <p:cNvPr id="103" name="Group 103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105" name="Freeform 26"/>
              <p:cNvSpPr/>
              <p:nvPr/>
            </p:nvSpPr>
            <p:spPr bwMode="auto">
              <a:xfrm>
                <a:off x="1711786" y="3573689"/>
                <a:ext cx="189165" cy="19471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106" name="Oval 106"/>
              <p:cNvSpPr/>
              <p:nvPr/>
            </p:nvSpPr>
            <p:spPr>
              <a:xfrm>
                <a:off x="1592683" y="3456389"/>
                <a:ext cx="427370" cy="429315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104" name="Rectangle 104"/>
            <p:cNvSpPr/>
            <p:nvPr/>
          </p:nvSpPr>
          <p:spPr>
            <a:xfrm>
              <a:off x="4726849" y="3656972"/>
              <a:ext cx="2427080" cy="5558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970" dirty="0">
                  <a:solidFill>
                    <a:schemeClr val="tx2">
                      <a:lumMod val="50000"/>
                    </a:schemeClr>
                  </a:solidFill>
                  <a:latin typeface="Fira Sans OT Light" panose="020B0603050000020004" pitchFamily="34" charset="0"/>
                  <a:ea typeface="Fira Sans OT Light" panose="020B0603050000020004" pitchFamily="34" charset="0"/>
                  <a:cs typeface="Open Sans Light" pitchFamily="34" charset="0"/>
                </a:rPr>
                <a:t>呼入呼出弹屏客户信息及沟通记录</a:t>
              </a:r>
              <a:endParaRPr lang="ms-MY" sz="2970" dirty="0">
                <a:solidFill>
                  <a:schemeClr val="tx2">
                    <a:lumMod val="50000"/>
                  </a:schemeClr>
                </a:solidFill>
                <a:latin typeface="Fira Sans OT Light" panose="020B0603050000020004" pitchFamily="34" charset="0"/>
                <a:ea typeface="Fira Sans OT Light" panose="020B0603050000020004" pitchFamily="34" charset="0"/>
                <a:cs typeface="Open Sans Light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5" y="2966355"/>
            <a:ext cx="11023633" cy="5563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81705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MPCC——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录音质检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文本框 17"/>
          <p:cNvSpPr txBox="1"/>
          <p:nvPr/>
        </p:nvSpPr>
        <p:spPr>
          <a:xfrm>
            <a:off x="10385123" y="2998703"/>
            <a:ext cx="9795177" cy="2284730"/>
          </a:xfrm>
          <a:prstGeom prst="rect">
            <a:avLst/>
          </a:prstGeom>
          <a:noFill/>
        </p:spPr>
        <p:txBody>
          <a:bodyPr wrap="square" lIns="221516" tIns="110760" rIns="221516" bIns="110760">
            <a:spAutoFit/>
          </a:bodyPr>
          <a:p>
            <a:pPr lvl="0">
              <a:lnSpc>
                <a:spcPts val="2000"/>
              </a:lnSpc>
              <a:defRPr/>
            </a:pP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录音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格式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 </a:t>
            </a:r>
            <a:endParaRPr lang="zh-CN" altLang="en-US" sz="24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  <a:p>
            <a:pPr marL="0" marR="0" lvl="0" indent="0" algn="l" defTabSz="914400" rtl="0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方正黑体简体" panose="02010601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▶ 可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自定义录音格式，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WAV 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或 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MP3 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格式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方正黑体简体" panose="02010601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▶ 录音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高保真、高压缩、声音清晰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2" name="文本框 22"/>
          <p:cNvSpPr txBox="1"/>
          <p:nvPr/>
        </p:nvSpPr>
        <p:spPr>
          <a:xfrm>
            <a:off x="10385123" y="6075403"/>
            <a:ext cx="9331374" cy="3462655"/>
          </a:xfrm>
          <a:prstGeom prst="rect">
            <a:avLst/>
          </a:prstGeom>
          <a:noFill/>
        </p:spPr>
        <p:txBody>
          <a:bodyPr wrap="square" lIns="221516" tIns="110760" rIns="221516" bIns="110760">
            <a:spAutoFit/>
          </a:bodyPr>
          <a:p>
            <a:pPr lvl="0">
              <a:lnSpc>
                <a:spcPts val="2000"/>
              </a:lnSpc>
              <a:defRPr/>
            </a:pP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录音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查听</a:t>
            </a:r>
            <a:endParaRPr lang="zh-CN" altLang="en-US" sz="3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方正黑体简体" panose="02010601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▶ 座席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通话全程录音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方正黑体简体" panose="02010601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▶ 用户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可以在通话记录中查看相应的录音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方正黑体简体" panose="02010601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▶ 支持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下载录音文件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方正黑体简体" panose="02010601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▶ 支持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方正黑体简体" panose="02010601030101010101" pitchFamily="2" charset="-122"/>
              </a:rPr>
              <a:t>在线播放录音文件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方正黑体简体" panose="02010601030101010101" pitchFamily="2" charset="-122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lvl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980" y="2771694"/>
            <a:ext cx="8521230" cy="658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359244" y="397"/>
            <a:ext cx="10918693" cy="113085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81705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MPCC——CRM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1795780" y="2205990"/>
          <a:ext cx="8025765" cy="8189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35"/>
                <a:gridCol w="1663700"/>
                <a:gridCol w="5281930"/>
              </a:tblGrid>
              <a:tr h="479425"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编号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功能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说明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</a:tr>
              <a:tr h="661670"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en-US" sz="1730" kern="100">
                          <a:effectLst/>
                        </a:rPr>
                        <a:t>1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员工管理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just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支持批量导入、批量</a:t>
                      </a:r>
                      <a:r>
                        <a:rPr lang="zh-CN" sz="1730" kern="100" dirty="0"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导出</a:t>
                      </a:r>
                      <a:r>
                        <a:rPr lang="zh-CN" sz="1730" kern="100" dirty="0">
                          <a:effectLst/>
                        </a:rPr>
                        <a:t>、快速添加、修改和删除员工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</a:tr>
              <a:tr h="1452245"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en-US" sz="1730" kern="100">
                          <a:effectLst/>
                        </a:rPr>
                        <a:t>2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客户管理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just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详细记录客户信息提供查询、导入、导出、分配手动呼出任务、分配客户、共享客户、添加、编辑删除客户资料，能对客户进行电话和短信交流，并支持呼叫弹屏功能，及服务记录的统计、询和删除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</a:tr>
              <a:tr h="925195"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en-US" sz="1730" kern="100">
                          <a:effectLst/>
                        </a:rPr>
                        <a:t>3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>
                          <a:effectLst/>
                        </a:rPr>
                        <a:t>呼出管理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可以对员工分配呼出计划，有手动呼出和预测式呼出两种呼叫模式，支持对未接来电进行一个回访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</a:tr>
              <a:tr h="661670"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en-US" sz="1730" kern="100">
                          <a:effectLst/>
                        </a:rPr>
                        <a:t>4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短信管理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支持设置短信模板，群发短信，并记发送短信记录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</a:tr>
              <a:tr h="669290"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en-US" sz="1730" kern="100">
                          <a:effectLst/>
                        </a:rPr>
                        <a:t>5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>
                          <a:effectLst/>
                        </a:rPr>
                        <a:t>统计报表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对系统中各种报表进行统计并做详细记录，提供查询，方便用户使用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</a:tr>
              <a:tr h="669925"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en-US" sz="1730" kern="100">
                          <a:effectLst/>
                        </a:rPr>
                        <a:t>6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>
                          <a:effectLst/>
                        </a:rPr>
                        <a:t>定制客户属性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系统支持客户所有属性的自定义设置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</a:tr>
              <a:tr h="667385"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en-US" sz="1730" kern="100">
                          <a:effectLst/>
                        </a:rPr>
                        <a:t>7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>
                          <a:effectLst/>
                        </a:rPr>
                        <a:t>定制服务属性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系统支持对服务记录属性自定义设置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</a:tr>
              <a:tr h="670560"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en-US" sz="1730" kern="100">
                          <a:effectLst/>
                        </a:rPr>
                        <a:t>8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>
                          <a:effectLst/>
                        </a:rPr>
                        <a:t>定制工单属性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系统支持工单属性自定义设置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</a:tr>
              <a:tr h="661670"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en-US" sz="1730" kern="100">
                          <a:effectLst/>
                        </a:rPr>
                        <a:t>9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>
                          <a:effectLst/>
                        </a:rPr>
                        <a:t>用户管理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设置不同员工权限，以及员工账号管理及系统密码修改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</a:tr>
              <a:tr h="670560"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en-US" sz="1730" kern="100">
                          <a:effectLst/>
                        </a:rPr>
                        <a:t>10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>
                          <a:effectLst/>
                        </a:rPr>
                        <a:t>工单管理</a:t>
                      </a:r>
                      <a:endParaRPr lang="zh-CN" sz="173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  <a:tc>
                  <a:txBody>
                    <a:bodyPr/>
                    <a:lstStyle/>
                    <a:p>
                      <a:pPr marL="133350" marR="133350" algn="ctr">
                        <a:spcAft>
                          <a:spcPts val="0"/>
                        </a:spcAft>
                      </a:pPr>
                      <a:r>
                        <a:rPr lang="zh-CN" sz="1730" kern="100" dirty="0">
                          <a:effectLst/>
                        </a:rPr>
                        <a:t>收到客户的咨询，保修，建议后新建工单可以方便查询回复客户的服务进度</a:t>
                      </a:r>
                      <a:endParaRPr lang="zh-CN" sz="173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34691" marR="134691" marT="67346" marB="67346"/>
                </a:tc>
              </a:tr>
            </a:tbl>
          </a:graphicData>
        </a:graphic>
      </p:graphicFrame>
      <p:sp>
        <p:nvSpPr>
          <p:cNvPr id="9" name="Rectangle 47"/>
          <p:cNvSpPr/>
          <p:nvPr/>
        </p:nvSpPr>
        <p:spPr bwMode="auto">
          <a:xfrm>
            <a:off x="12114546" y="4267571"/>
            <a:ext cx="6079573" cy="1826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96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自研</a:t>
            </a:r>
            <a:r>
              <a:rPr lang="en-US" altLang="zh-CN" sz="396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lang="zh-CN" altLang="en-US" sz="396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语音</a:t>
            </a:r>
            <a:r>
              <a:rPr lang="zh-CN" altLang="en-US" sz="396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引擎</a:t>
            </a:r>
            <a:endParaRPr lang="en-US" altLang="zh-CN" sz="396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96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实现</a:t>
            </a:r>
            <a:r>
              <a:rPr lang="zh-CN" altLang="en-US" sz="396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定制化的智能语音交互</a:t>
            </a:r>
            <a:endParaRPr lang="zh-CN" altLang="en-US" sz="396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 rot="9540000">
            <a:off x="17708749" y="9491259"/>
            <a:ext cx="423542" cy="423542"/>
          </a:xfrm>
          <a:prstGeom prst="ellipse">
            <a:avLst/>
          </a:prstGeom>
          <a:solidFill>
            <a:srgbClr val="F3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70" spc="300">
              <a:solidFill>
                <a:schemeClr val="tx1">
                  <a:lumMod val="75000"/>
                  <a:lumOff val="2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81705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MPCC——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预测式呼出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4" name="Group 86"/>
          <p:cNvGrpSpPr/>
          <p:nvPr/>
        </p:nvGrpSpPr>
        <p:grpSpPr bwMode="auto">
          <a:xfrm>
            <a:off x="13242427" y="3086647"/>
            <a:ext cx="5099120" cy="493985"/>
            <a:chOff x="4287121" y="3656967"/>
            <a:chExt cx="3092271" cy="299381"/>
          </a:xfrm>
        </p:grpSpPr>
        <p:grpSp>
          <p:nvGrpSpPr>
            <p:cNvPr id="75" name="Group 82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81" name="Freeform 26"/>
              <p:cNvSpPr/>
              <p:nvPr/>
            </p:nvSpPr>
            <p:spPr bwMode="auto">
              <a:xfrm>
                <a:off x="1711786" y="3573024"/>
                <a:ext cx="189165" cy="196048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82" name="Oval 84"/>
              <p:cNvSpPr/>
              <p:nvPr/>
            </p:nvSpPr>
            <p:spPr>
              <a:xfrm>
                <a:off x="1592683" y="3456329"/>
                <a:ext cx="427370" cy="42943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80" name="Rectangle 85"/>
            <p:cNvSpPr/>
            <p:nvPr/>
          </p:nvSpPr>
          <p:spPr>
            <a:xfrm>
              <a:off x="4726850" y="3656967"/>
              <a:ext cx="2652542" cy="2609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8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Open Sans Light" pitchFamily="34" charset="0"/>
                </a:rPr>
                <a:t>界面可视化编辑</a:t>
              </a:r>
              <a:endParaRPr lang="ms-MY" sz="2800" dirty="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Open Sans Light" pitchFamily="34" charset="0"/>
              </a:endParaRPr>
            </a:p>
          </p:txBody>
        </p:sp>
      </p:grpSp>
      <p:grpSp>
        <p:nvGrpSpPr>
          <p:cNvPr id="83" name="Group 87"/>
          <p:cNvGrpSpPr/>
          <p:nvPr/>
        </p:nvGrpSpPr>
        <p:grpSpPr bwMode="auto">
          <a:xfrm>
            <a:off x="13242427" y="4235441"/>
            <a:ext cx="5656804" cy="491431"/>
            <a:chOff x="4287121" y="3656972"/>
            <a:chExt cx="3430469" cy="299376"/>
          </a:xfrm>
        </p:grpSpPr>
        <p:grpSp>
          <p:nvGrpSpPr>
            <p:cNvPr id="88" name="Group 88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90" name="Freeform 26"/>
              <p:cNvSpPr/>
              <p:nvPr/>
            </p:nvSpPr>
            <p:spPr bwMode="auto">
              <a:xfrm>
                <a:off x="1711786" y="3573689"/>
                <a:ext cx="189165" cy="19471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91" name="Oval 91"/>
              <p:cNvSpPr/>
              <p:nvPr/>
            </p:nvSpPr>
            <p:spPr>
              <a:xfrm>
                <a:off x="1592683" y="3456389"/>
                <a:ext cx="427370" cy="429315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89" name="Rectangle 89"/>
            <p:cNvSpPr/>
            <p:nvPr/>
          </p:nvSpPr>
          <p:spPr>
            <a:xfrm>
              <a:off x="4726850" y="3656972"/>
              <a:ext cx="2990740" cy="2622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8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Open Sans Light" pitchFamily="34" charset="0"/>
                </a:rPr>
                <a:t>支持不同的转接类型</a:t>
              </a:r>
              <a:endParaRPr lang="ms-MY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Open Sans Light" pitchFamily="34" charset="0"/>
              </a:endParaRPr>
            </a:p>
          </p:txBody>
        </p:sp>
      </p:grpSp>
      <p:grpSp>
        <p:nvGrpSpPr>
          <p:cNvPr id="92" name="Group 92"/>
          <p:cNvGrpSpPr/>
          <p:nvPr/>
        </p:nvGrpSpPr>
        <p:grpSpPr bwMode="auto">
          <a:xfrm>
            <a:off x="13224182" y="5384236"/>
            <a:ext cx="5446626" cy="493977"/>
            <a:chOff x="4287121" y="3656972"/>
            <a:chExt cx="3303011" cy="299376"/>
          </a:xfrm>
        </p:grpSpPr>
        <p:grpSp>
          <p:nvGrpSpPr>
            <p:cNvPr id="93" name="Group 93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95" name="Freeform 26"/>
              <p:cNvSpPr/>
              <p:nvPr/>
            </p:nvSpPr>
            <p:spPr bwMode="auto">
              <a:xfrm>
                <a:off x="1711786" y="3573023"/>
                <a:ext cx="189165" cy="196048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96" name="Oval 96"/>
              <p:cNvSpPr/>
              <p:nvPr/>
            </p:nvSpPr>
            <p:spPr>
              <a:xfrm>
                <a:off x="1592683" y="3456328"/>
                <a:ext cx="427370" cy="42943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94" name="Rectangle 94"/>
            <p:cNvSpPr/>
            <p:nvPr/>
          </p:nvSpPr>
          <p:spPr>
            <a:xfrm>
              <a:off x="4726849" y="3656972"/>
              <a:ext cx="2863283" cy="2609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8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Open Sans Light" pitchFamily="34" charset="0"/>
                </a:rPr>
                <a:t>配置灵活，参数设定自由</a:t>
              </a:r>
              <a:endPara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Open Sans Light" pitchFamily="34" charset="0"/>
              </a:endParaRPr>
            </a:p>
          </p:txBody>
        </p:sp>
      </p:grpSp>
      <p:grpSp>
        <p:nvGrpSpPr>
          <p:cNvPr id="97" name="Group 97"/>
          <p:cNvGrpSpPr/>
          <p:nvPr/>
        </p:nvGrpSpPr>
        <p:grpSpPr bwMode="auto">
          <a:xfrm>
            <a:off x="13224182" y="6530252"/>
            <a:ext cx="5675048" cy="493977"/>
            <a:chOff x="4287121" y="3656972"/>
            <a:chExt cx="3441533" cy="299376"/>
          </a:xfrm>
        </p:grpSpPr>
        <p:grpSp>
          <p:nvGrpSpPr>
            <p:cNvPr id="98" name="Group 98"/>
            <p:cNvGrpSpPr/>
            <p:nvPr/>
          </p:nvGrpSpPr>
          <p:grpSpPr bwMode="auto">
            <a:xfrm>
              <a:off x="4287121" y="3665372"/>
              <a:ext cx="290976" cy="290976"/>
              <a:chOff x="1592683" y="3457016"/>
              <a:chExt cx="428060" cy="428060"/>
            </a:xfrm>
          </p:grpSpPr>
          <p:sp>
            <p:nvSpPr>
              <p:cNvPr id="100" name="Freeform 26"/>
              <p:cNvSpPr/>
              <p:nvPr/>
            </p:nvSpPr>
            <p:spPr bwMode="auto">
              <a:xfrm>
                <a:off x="1711786" y="3573024"/>
                <a:ext cx="189165" cy="196048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101" name="Oval 101"/>
              <p:cNvSpPr/>
              <p:nvPr/>
            </p:nvSpPr>
            <p:spPr>
              <a:xfrm>
                <a:off x="1592683" y="3456329"/>
                <a:ext cx="427370" cy="429438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99" name="Rectangle 99"/>
            <p:cNvSpPr/>
            <p:nvPr/>
          </p:nvSpPr>
          <p:spPr>
            <a:xfrm>
              <a:off x="4726850" y="3656972"/>
              <a:ext cx="3001804" cy="2609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>
                <a:defRPr/>
              </a:pPr>
              <a:r>
                <a:rPr lang="zh-CN" altLang="en-US" sz="28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Open Sans Light" pitchFamily="34" charset="0"/>
                </a:rPr>
                <a:t>根据不同客户需求设置命中率</a:t>
              </a:r>
              <a:endParaRPr lang="ms-MY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Open Sans Light" pitchFamily="34" charset="0"/>
              </a:endParaRPr>
            </a:p>
          </p:txBody>
        </p:sp>
      </p:grpSp>
      <p:grpSp>
        <p:nvGrpSpPr>
          <p:cNvPr id="102" name="Group 102"/>
          <p:cNvGrpSpPr/>
          <p:nvPr/>
        </p:nvGrpSpPr>
        <p:grpSpPr bwMode="auto">
          <a:xfrm>
            <a:off x="13223875" y="7613016"/>
            <a:ext cx="5946140" cy="1938654"/>
            <a:chOff x="4287121" y="3610552"/>
            <a:chExt cx="3441533" cy="1181014"/>
          </a:xfrm>
        </p:grpSpPr>
        <p:grpSp>
          <p:nvGrpSpPr>
            <p:cNvPr id="103" name="Group 103"/>
            <p:cNvGrpSpPr/>
            <p:nvPr/>
          </p:nvGrpSpPr>
          <p:grpSpPr bwMode="auto">
            <a:xfrm>
              <a:off x="4287121" y="3757631"/>
              <a:ext cx="290507" cy="291829"/>
              <a:chOff x="1592683" y="3592740"/>
              <a:chExt cx="427370" cy="429315"/>
            </a:xfrm>
          </p:grpSpPr>
          <p:sp>
            <p:nvSpPr>
              <p:cNvPr id="105" name="Freeform 26"/>
              <p:cNvSpPr/>
              <p:nvPr/>
            </p:nvSpPr>
            <p:spPr bwMode="auto">
              <a:xfrm>
                <a:off x="1711786" y="3710469"/>
                <a:ext cx="189165" cy="19471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lIns="201040" tIns="100520" rIns="201040" bIns="100520"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960" dirty="0">
                  <a:latin typeface="+mn-lt"/>
                </a:endParaRPr>
              </a:p>
            </p:txBody>
          </p:sp>
          <p:sp>
            <p:nvSpPr>
              <p:cNvPr id="106" name="Oval 106"/>
              <p:cNvSpPr/>
              <p:nvPr/>
            </p:nvSpPr>
            <p:spPr>
              <a:xfrm>
                <a:off x="1592683" y="3592740"/>
                <a:ext cx="427370" cy="429315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970"/>
              </a:p>
            </p:txBody>
          </p:sp>
        </p:grpSp>
        <p:sp>
          <p:nvSpPr>
            <p:cNvPr id="104" name="Rectangle 104"/>
            <p:cNvSpPr/>
            <p:nvPr/>
          </p:nvSpPr>
          <p:spPr>
            <a:xfrm>
              <a:off x="4726849" y="3610552"/>
              <a:ext cx="3001805" cy="118101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 fontAlgn="auto">
                <a:lnSpc>
                  <a:spcPct val="150000"/>
                </a:lnSpc>
                <a:defRPr/>
              </a:pPr>
              <a:r>
                <a:rPr lang="zh-CN" altLang="en-US" sz="28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支持智能呼出</a:t>
              </a:r>
              <a:r>
                <a:rPr lang="en-US" altLang="zh-CN" sz="28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-</a:t>
              </a:r>
              <a:r>
                <a:rPr lang="zh-CN" altLang="en-US" sz="28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系统根据实际号码接通率、平均通话时长、空闲员工数动态控制呼出速率</a:t>
              </a:r>
              <a:endParaRPr lang="ms-MY" sz="2800" dirty="0">
                <a:solidFill>
                  <a:schemeClr val="tx2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2" y="2962015"/>
            <a:ext cx="11023633" cy="5563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235" y="0"/>
            <a:ext cx="7666990" cy="11308715"/>
            <a:chOff x="-5235" y="0"/>
            <a:chExt cx="7666990" cy="11308715"/>
          </a:xfrm>
        </p:grpSpPr>
        <p:sp>
          <p:nvSpPr>
            <p:cNvPr id="3" name="object 3"/>
            <p:cNvSpPr/>
            <p:nvPr/>
          </p:nvSpPr>
          <p:spPr>
            <a:xfrm>
              <a:off x="1" y="3759063"/>
              <a:ext cx="3826510" cy="5709920"/>
            </a:xfrm>
            <a:custGeom>
              <a:avLst/>
              <a:gdLst/>
              <a:ahLst/>
              <a:cxnLst/>
              <a:rect l="l" t="t" r="r" b="b"/>
              <a:pathLst>
                <a:path w="3826510" h="5709920">
                  <a:moveTo>
                    <a:pt x="1919522" y="0"/>
                  </a:moveTo>
                  <a:lnTo>
                    <a:pt x="0" y="1907816"/>
                  </a:lnTo>
                  <a:lnTo>
                    <a:pt x="0" y="5709826"/>
                  </a:lnTo>
                  <a:lnTo>
                    <a:pt x="3826365" y="1906842"/>
                  </a:lnTo>
                  <a:lnTo>
                    <a:pt x="1919522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845416"/>
              <a:ext cx="1919605" cy="3820795"/>
            </a:xfrm>
            <a:custGeom>
              <a:avLst/>
              <a:gdLst/>
              <a:ahLst/>
              <a:cxnLst/>
              <a:rect l="l" t="t" r="r" b="b"/>
              <a:pathLst>
                <a:path w="1919605" h="3820795">
                  <a:moveTo>
                    <a:pt x="0" y="0"/>
                  </a:moveTo>
                  <a:lnTo>
                    <a:pt x="0" y="3819443"/>
                  </a:lnTo>
                  <a:lnTo>
                    <a:pt x="1057" y="3820491"/>
                  </a:lnTo>
                  <a:lnTo>
                    <a:pt x="1919522" y="19136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1845416"/>
              <a:ext cx="1919605" cy="3820795"/>
            </a:xfrm>
            <a:custGeom>
              <a:avLst/>
              <a:gdLst/>
              <a:ahLst/>
              <a:cxnLst/>
              <a:rect l="l" t="t" r="r" b="b"/>
              <a:pathLst>
                <a:path w="1919605" h="3820795">
                  <a:moveTo>
                    <a:pt x="0" y="0"/>
                  </a:moveTo>
                  <a:lnTo>
                    <a:pt x="1919522" y="1913659"/>
                  </a:lnTo>
                  <a:lnTo>
                    <a:pt x="1057" y="3820491"/>
                  </a:lnTo>
                  <a:lnTo>
                    <a:pt x="0" y="3819443"/>
                  </a:lnTo>
                  <a:lnTo>
                    <a:pt x="0" y="0"/>
                  </a:lnTo>
                  <a:close/>
                </a:path>
              </a:pathLst>
            </a:custGeom>
            <a:ln w="1047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5754370" cy="5697855"/>
            </a:xfrm>
            <a:custGeom>
              <a:avLst/>
              <a:gdLst/>
              <a:ahLst/>
              <a:cxnLst/>
              <a:rect l="l" t="t" r="r" b="b"/>
              <a:pathLst>
                <a:path w="5754370" h="5697855">
                  <a:moveTo>
                    <a:pt x="1952286" y="0"/>
                  </a:moveTo>
                  <a:lnTo>
                    <a:pt x="0" y="0"/>
                  </a:lnTo>
                  <a:lnTo>
                    <a:pt x="0" y="1869210"/>
                  </a:lnTo>
                  <a:lnTo>
                    <a:pt x="3835872" y="5697271"/>
                  </a:lnTo>
                  <a:lnTo>
                    <a:pt x="5754348" y="3790429"/>
                  </a:lnTo>
                  <a:lnTo>
                    <a:pt x="195228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-1" y="3727696"/>
              <a:ext cx="7661275" cy="7581265"/>
            </a:xfrm>
            <a:custGeom>
              <a:avLst/>
              <a:gdLst/>
              <a:ahLst/>
              <a:cxnLst/>
              <a:rect l="l" t="t" r="r" b="b"/>
              <a:pathLst>
                <a:path w="7661275" h="7581265">
                  <a:moveTo>
                    <a:pt x="5754348" y="0"/>
                  </a:moveTo>
                  <a:lnTo>
                    <a:pt x="0" y="5719260"/>
                  </a:lnTo>
                  <a:lnTo>
                    <a:pt x="0" y="7580858"/>
                  </a:lnTo>
                  <a:lnTo>
                    <a:pt x="1952296" y="7580858"/>
                  </a:lnTo>
                  <a:lnTo>
                    <a:pt x="7661190" y="1906842"/>
                  </a:lnTo>
                  <a:lnTo>
                    <a:pt x="575434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98662" y="7486849"/>
              <a:ext cx="2465705" cy="2600960"/>
            </a:xfrm>
            <a:custGeom>
              <a:avLst/>
              <a:gdLst/>
              <a:ahLst/>
              <a:cxnLst/>
              <a:rect l="l" t="t" r="r" b="b"/>
              <a:pathLst>
                <a:path w="2465704" h="2600959">
                  <a:moveTo>
                    <a:pt x="217008" y="2102462"/>
                  </a:moveTo>
                  <a:lnTo>
                    <a:pt x="155164" y="2111819"/>
                  </a:lnTo>
                  <a:lnTo>
                    <a:pt x="97805" y="2142871"/>
                  </a:lnTo>
                  <a:lnTo>
                    <a:pt x="49814" y="2190610"/>
                  </a:lnTo>
                  <a:lnTo>
                    <a:pt x="18213" y="2243729"/>
                  </a:lnTo>
                  <a:lnTo>
                    <a:pt x="1590" y="2302748"/>
                  </a:lnTo>
                  <a:lnTo>
                    <a:pt x="0" y="2332940"/>
                  </a:lnTo>
                  <a:lnTo>
                    <a:pt x="3066" y="2363347"/>
                  </a:lnTo>
                  <a:lnTo>
                    <a:pt x="23009" y="2424262"/>
                  </a:lnTo>
                  <a:lnTo>
                    <a:pt x="60505" y="2482187"/>
                  </a:lnTo>
                  <a:lnTo>
                    <a:pt x="111698" y="2533196"/>
                  </a:lnTo>
                  <a:lnTo>
                    <a:pt x="168005" y="2570569"/>
                  </a:lnTo>
                  <a:lnTo>
                    <a:pt x="229291" y="2594663"/>
                  </a:lnTo>
                  <a:lnTo>
                    <a:pt x="289628" y="2600764"/>
                  </a:lnTo>
                  <a:lnTo>
                    <a:pt x="319074" y="2596769"/>
                  </a:lnTo>
                  <a:lnTo>
                    <a:pt x="348140" y="2587671"/>
                  </a:lnTo>
                  <a:lnTo>
                    <a:pt x="376942" y="2573055"/>
                  </a:lnTo>
                  <a:lnTo>
                    <a:pt x="405479" y="2552921"/>
                  </a:lnTo>
                  <a:lnTo>
                    <a:pt x="421234" y="2538629"/>
                  </a:lnTo>
                  <a:lnTo>
                    <a:pt x="292402" y="2538629"/>
                  </a:lnTo>
                  <a:lnTo>
                    <a:pt x="270000" y="2538361"/>
                  </a:lnTo>
                  <a:lnTo>
                    <a:pt x="224249" y="2526111"/>
                  </a:lnTo>
                  <a:lnTo>
                    <a:pt x="178255" y="2499963"/>
                  </a:lnTo>
                  <a:lnTo>
                    <a:pt x="133037" y="2461642"/>
                  </a:lnTo>
                  <a:lnTo>
                    <a:pt x="101516" y="2424951"/>
                  </a:lnTo>
                  <a:lnTo>
                    <a:pt x="76474" y="2383759"/>
                  </a:lnTo>
                  <a:lnTo>
                    <a:pt x="62008" y="2339567"/>
                  </a:lnTo>
                  <a:lnTo>
                    <a:pt x="60276" y="2316906"/>
                  </a:lnTo>
                  <a:lnTo>
                    <a:pt x="62212" y="2293867"/>
                  </a:lnTo>
                  <a:lnTo>
                    <a:pt x="77902" y="2248907"/>
                  </a:lnTo>
                  <a:lnTo>
                    <a:pt x="109886" y="2206917"/>
                  </a:lnTo>
                  <a:lnTo>
                    <a:pt x="146202" y="2179005"/>
                  </a:lnTo>
                  <a:lnTo>
                    <a:pt x="185329" y="2165756"/>
                  </a:lnTo>
                  <a:lnTo>
                    <a:pt x="206218" y="2164776"/>
                  </a:lnTo>
                  <a:lnTo>
                    <a:pt x="289087" y="2164776"/>
                  </a:lnTo>
                  <a:lnTo>
                    <a:pt x="310906" y="2129139"/>
                  </a:lnTo>
                  <a:lnTo>
                    <a:pt x="279580" y="2114819"/>
                  </a:lnTo>
                  <a:lnTo>
                    <a:pt x="248281" y="2105926"/>
                  </a:lnTo>
                  <a:lnTo>
                    <a:pt x="217008" y="2102462"/>
                  </a:lnTo>
                  <a:close/>
                </a:path>
                <a:path w="2465704" h="2600959">
                  <a:moveTo>
                    <a:pt x="460441" y="2265396"/>
                  </a:moveTo>
                  <a:lnTo>
                    <a:pt x="402621" y="2300265"/>
                  </a:lnTo>
                  <a:lnTo>
                    <a:pt x="417599" y="2326771"/>
                  </a:lnTo>
                  <a:lnTo>
                    <a:pt x="427683" y="2352763"/>
                  </a:lnTo>
                  <a:lnTo>
                    <a:pt x="432874" y="2378241"/>
                  </a:lnTo>
                  <a:lnTo>
                    <a:pt x="433175" y="2403204"/>
                  </a:lnTo>
                  <a:lnTo>
                    <a:pt x="428872" y="2427264"/>
                  </a:lnTo>
                  <a:lnTo>
                    <a:pt x="407362" y="2471504"/>
                  </a:lnTo>
                  <a:lnTo>
                    <a:pt x="373498" y="2506439"/>
                  </a:lnTo>
                  <a:lnTo>
                    <a:pt x="335661" y="2528091"/>
                  </a:lnTo>
                  <a:lnTo>
                    <a:pt x="292402" y="2538629"/>
                  </a:lnTo>
                  <a:lnTo>
                    <a:pt x="421234" y="2538629"/>
                  </a:lnTo>
                  <a:lnTo>
                    <a:pt x="458019" y="2499020"/>
                  </a:lnTo>
                  <a:lnTo>
                    <a:pt x="488992" y="2437671"/>
                  </a:lnTo>
                  <a:lnTo>
                    <a:pt x="496325" y="2370451"/>
                  </a:lnTo>
                  <a:lnTo>
                    <a:pt x="490657" y="2335881"/>
                  </a:lnTo>
                  <a:lnTo>
                    <a:pt x="478695" y="2300864"/>
                  </a:lnTo>
                  <a:lnTo>
                    <a:pt x="460441" y="2265396"/>
                  </a:lnTo>
                  <a:close/>
                </a:path>
                <a:path w="2465704" h="2600959">
                  <a:moveTo>
                    <a:pt x="595652" y="1738678"/>
                  </a:moveTo>
                  <a:lnTo>
                    <a:pt x="533706" y="1745528"/>
                  </a:lnTo>
                  <a:lnTo>
                    <a:pt x="475175" y="1769723"/>
                  </a:lnTo>
                  <a:lnTo>
                    <a:pt x="423531" y="1810238"/>
                  </a:lnTo>
                  <a:lnTo>
                    <a:pt x="391508" y="1848749"/>
                  </a:lnTo>
                  <a:lnTo>
                    <a:pt x="369055" y="1889977"/>
                  </a:lnTo>
                  <a:lnTo>
                    <a:pt x="356173" y="1933920"/>
                  </a:lnTo>
                  <a:lnTo>
                    <a:pt x="352863" y="1980578"/>
                  </a:lnTo>
                  <a:lnTo>
                    <a:pt x="359629" y="2028007"/>
                  </a:lnTo>
                  <a:lnTo>
                    <a:pt x="376959" y="2074267"/>
                  </a:lnTo>
                  <a:lnTo>
                    <a:pt x="404856" y="2119360"/>
                  </a:lnTo>
                  <a:lnTo>
                    <a:pt x="443321" y="2163284"/>
                  </a:lnTo>
                  <a:lnTo>
                    <a:pt x="493378" y="2202896"/>
                  </a:lnTo>
                  <a:lnTo>
                    <a:pt x="551014" y="2230068"/>
                  </a:lnTo>
                  <a:lnTo>
                    <a:pt x="612747" y="2241940"/>
                  </a:lnTo>
                  <a:lnTo>
                    <a:pt x="643852" y="2241077"/>
                  </a:lnTo>
                  <a:lnTo>
                    <a:pt x="705611" y="2225873"/>
                  </a:lnTo>
                  <a:lnTo>
                    <a:pt x="761530" y="2193400"/>
                  </a:lnTo>
                  <a:lnTo>
                    <a:pt x="775399" y="2181033"/>
                  </a:lnTo>
                  <a:lnTo>
                    <a:pt x="625462" y="2181033"/>
                  </a:lnTo>
                  <a:lnTo>
                    <a:pt x="590694" y="2176205"/>
                  </a:lnTo>
                  <a:lnTo>
                    <a:pt x="523734" y="2143713"/>
                  </a:lnTo>
                  <a:lnTo>
                    <a:pt x="491540" y="2116050"/>
                  </a:lnTo>
                  <a:lnTo>
                    <a:pt x="456909" y="2077334"/>
                  </a:lnTo>
                  <a:lnTo>
                    <a:pt x="432365" y="2039795"/>
                  </a:lnTo>
                  <a:lnTo>
                    <a:pt x="417906" y="2003431"/>
                  </a:lnTo>
                  <a:lnTo>
                    <a:pt x="413531" y="1968243"/>
                  </a:lnTo>
                  <a:lnTo>
                    <a:pt x="417179" y="1934881"/>
                  </a:lnTo>
                  <a:lnTo>
                    <a:pt x="442314" y="1875585"/>
                  </a:lnTo>
                  <a:lnTo>
                    <a:pt x="481695" y="1833789"/>
                  </a:lnTo>
                  <a:lnTo>
                    <a:pt x="521628" y="1811149"/>
                  </a:lnTo>
                  <a:lnTo>
                    <a:pt x="566232" y="1800913"/>
                  </a:lnTo>
                  <a:lnTo>
                    <a:pt x="747343" y="1800867"/>
                  </a:lnTo>
                  <a:lnTo>
                    <a:pt x="745257" y="1798998"/>
                  </a:lnTo>
                  <a:lnTo>
                    <a:pt x="717169" y="1778788"/>
                  </a:lnTo>
                  <a:lnTo>
                    <a:pt x="687938" y="1762521"/>
                  </a:lnTo>
                  <a:lnTo>
                    <a:pt x="657566" y="1750198"/>
                  </a:lnTo>
                  <a:lnTo>
                    <a:pt x="626613" y="1742142"/>
                  </a:lnTo>
                  <a:lnTo>
                    <a:pt x="595652" y="1738678"/>
                  </a:lnTo>
                  <a:close/>
                </a:path>
                <a:path w="2465704" h="2600959">
                  <a:moveTo>
                    <a:pt x="289087" y="2164776"/>
                  </a:moveTo>
                  <a:lnTo>
                    <a:pt x="206218" y="2164776"/>
                  </a:lnTo>
                  <a:lnTo>
                    <a:pt x="228349" y="2167758"/>
                  </a:lnTo>
                  <a:lnTo>
                    <a:pt x="251720" y="2174702"/>
                  </a:lnTo>
                  <a:lnTo>
                    <a:pt x="276331" y="2185608"/>
                  </a:lnTo>
                  <a:lnTo>
                    <a:pt x="289087" y="2164776"/>
                  </a:lnTo>
                  <a:close/>
                </a:path>
                <a:path w="2465704" h="2600959">
                  <a:moveTo>
                    <a:pt x="747343" y="1800867"/>
                  </a:moveTo>
                  <a:lnTo>
                    <a:pt x="589081" y="1800867"/>
                  </a:lnTo>
                  <a:lnTo>
                    <a:pt x="612063" y="1804279"/>
                  </a:lnTo>
                  <a:lnTo>
                    <a:pt x="635231" y="1811171"/>
                  </a:lnTo>
                  <a:lnTo>
                    <a:pt x="680686" y="1834675"/>
                  </a:lnTo>
                  <a:lnTo>
                    <a:pt x="724464" y="1870854"/>
                  </a:lnTo>
                  <a:lnTo>
                    <a:pt x="754350" y="1904663"/>
                  </a:lnTo>
                  <a:lnTo>
                    <a:pt x="776170" y="1938884"/>
                  </a:lnTo>
                  <a:lnTo>
                    <a:pt x="795614" y="2008556"/>
                  </a:lnTo>
                  <a:lnTo>
                    <a:pt x="793814" y="2042678"/>
                  </a:lnTo>
                  <a:lnTo>
                    <a:pt x="769469" y="2104175"/>
                  </a:lnTo>
                  <a:lnTo>
                    <a:pt x="720186" y="2153970"/>
                  </a:lnTo>
                  <a:lnTo>
                    <a:pt x="659457" y="2178712"/>
                  </a:lnTo>
                  <a:lnTo>
                    <a:pt x="625462" y="2181033"/>
                  </a:lnTo>
                  <a:lnTo>
                    <a:pt x="775399" y="2181033"/>
                  </a:lnTo>
                  <a:lnTo>
                    <a:pt x="807893" y="2146883"/>
                  </a:lnTo>
                  <a:lnTo>
                    <a:pt x="839317" y="2093466"/>
                  </a:lnTo>
                  <a:lnTo>
                    <a:pt x="856154" y="2033230"/>
                  </a:lnTo>
                  <a:lnTo>
                    <a:pt x="857717" y="2002272"/>
                  </a:lnTo>
                  <a:lnTo>
                    <a:pt x="854489" y="1971022"/>
                  </a:lnTo>
                  <a:lnTo>
                    <a:pt x="834024" y="1908444"/>
                  </a:lnTo>
                  <a:lnTo>
                    <a:pt x="796887" y="1850279"/>
                  </a:lnTo>
                  <a:lnTo>
                    <a:pt x="772201" y="1823148"/>
                  </a:lnTo>
                  <a:lnTo>
                    <a:pt x="747343" y="1800867"/>
                  </a:lnTo>
                  <a:close/>
                </a:path>
                <a:path w="2465704" h="2600959">
                  <a:moveTo>
                    <a:pt x="702318" y="1541272"/>
                  </a:moveTo>
                  <a:lnTo>
                    <a:pt x="655063" y="1588977"/>
                  </a:lnTo>
                  <a:lnTo>
                    <a:pt x="1006508" y="1937124"/>
                  </a:lnTo>
                  <a:lnTo>
                    <a:pt x="1050674" y="1892539"/>
                  </a:lnTo>
                  <a:lnTo>
                    <a:pt x="774515" y="1618955"/>
                  </a:lnTo>
                  <a:lnTo>
                    <a:pt x="1103897" y="1618955"/>
                  </a:lnTo>
                  <a:lnTo>
                    <a:pt x="702318" y="1541272"/>
                  </a:lnTo>
                  <a:close/>
                </a:path>
                <a:path w="2465704" h="2600959">
                  <a:moveTo>
                    <a:pt x="1103897" y="1618955"/>
                  </a:moveTo>
                  <a:lnTo>
                    <a:pt x="774515" y="1618955"/>
                  </a:lnTo>
                  <a:lnTo>
                    <a:pt x="1233538" y="1707947"/>
                  </a:lnTo>
                  <a:lnTo>
                    <a:pt x="1280793" y="1660242"/>
                  </a:lnTo>
                  <a:lnTo>
                    <a:pt x="1250289" y="1630023"/>
                  </a:lnTo>
                  <a:lnTo>
                    <a:pt x="1161111" y="1630023"/>
                  </a:lnTo>
                  <a:lnTo>
                    <a:pt x="1103897" y="1618955"/>
                  </a:lnTo>
                  <a:close/>
                </a:path>
                <a:path w="2465704" h="2600959">
                  <a:moveTo>
                    <a:pt x="929359" y="1312096"/>
                  </a:moveTo>
                  <a:lnTo>
                    <a:pt x="885182" y="1356681"/>
                  </a:lnTo>
                  <a:lnTo>
                    <a:pt x="1161111" y="1630023"/>
                  </a:lnTo>
                  <a:lnTo>
                    <a:pt x="1250289" y="1630023"/>
                  </a:lnTo>
                  <a:lnTo>
                    <a:pt x="929359" y="1312096"/>
                  </a:lnTo>
                  <a:close/>
                </a:path>
                <a:path w="2465704" h="2600959">
                  <a:moveTo>
                    <a:pt x="1229684" y="1185785"/>
                  </a:moveTo>
                  <a:lnTo>
                    <a:pt x="1136661" y="1185785"/>
                  </a:lnTo>
                  <a:lnTo>
                    <a:pt x="1446620" y="1492844"/>
                  </a:lnTo>
                  <a:lnTo>
                    <a:pt x="1492692" y="1446332"/>
                  </a:lnTo>
                  <a:lnTo>
                    <a:pt x="1229684" y="1185785"/>
                  </a:lnTo>
                  <a:close/>
                </a:path>
                <a:path w="2465704" h="2600959">
                  <a:moveTo>
                    <a:pt x="1256438" y="981917"/>
                  </a:moveTo>
                  <a:lnTo>
                    <a:pt x="980477" y="1260485"/>
                  </a:lnTo>
                  <a:lnTo>
                    <a:pt x="1021953" y="1301572"/>
                  </a:lnTo>
                  <a:lnTo>
                    <a:pt x="1136661" y="1185785"/>
                  </a:lnTo>
                  <a:lnTo>
                    <a:pt x="1229684" y="1185785"/>
                  </a:lnTo>
                  <a:lnTo>
                    <a:pt x="1182733" y="1139274"/>
                  </a:lnTo>
                  <a:lnTo>
                    <a:pt x="1297913" y="1023005"/>
                  </a:lnTo>
                  <a:lnTo>
                    <a:pt x="1256438" y="981917"/>
                  </a:lnTo>
                  <a:close/>
                </a:path>
                <a:path w="2465704" h="2600959">
                  <a:moveTo>
                    <a:pt x="1556408" y="679110"/>
                  </a:moveTo>
                  <a:lnTo>
                    <a:pt x="1304677" y="933228"/>
                  </a:lnTo>
                  <a:lnTo>
                    <a:pt x="1656122" y="1281374"/>
                  </a:lnTo>
                  <a:lnTo>
                    <a:pt x="1742889" y="1193785"/>
                  </a:lnTo>
                  <a:lnTo>
                    <a:pt x="1660719" y="1193785"/>
                  </a:lnTo>
                  <a:lnTo>
                    <a:pt x="1541089" y="1075276"/>
                  </a:lnTo>
                  <a:lnTo>
                    <a:pt x="1581555" y="1034429"/>
                  </a:lnTo>
                  <a:lnTo>
                    <a:pt x="1499854" y="1034429"/>
                  </a:lnTo>
                  <a:lnTo>
                    <a:pt x="1392224" y="927804"/>
                  </a:lnTo>
                  <a:lnTo>
                    <a:pt x="1597883" y="720197"/>
                  </a:lnTo>
                  <a:lnTo>
                    <a:pt x="1556408" y="679110"/>
                  </a:lnTo>
                  <a:close/>
                </a:path>
                <a:path w="2465704" h="2600959">
                  <a:moveTo>
                    <a:pt x="1874450" y="978033"/>
                  </a:moveTo>
                  <a:lnTo>
                    <a:pt x="1660719" y="1193785"/>
                  </a:lnTo>
                  <a:lnTo>
                    <a:pt x="1742889" y="1193785"/>
                  </a:lnTo>
                  <a:lnTo>
                    <a:pt x="1915925" y="1019110"/>
                  </a:lnTo>
                  <a:lnTo>
                    <a:pt x="1874450" y="978033"/>
                  </a:lnTo>
                  <a:close/>
                </a:path>
                <a:path w="2465704" h="2600959">
                  <a:moveTo>
                    <a:pt x="1692456" y="840016"/>
                  </a:moveTo>
                  <a:lnTo>
                    <a:pt x="1499854" y="1034429"/>
                  </a:lnTo>
                  <a:lnTo>
                    <a:pt x="1581555" y="1034429"/>
                  </a:lnTo>
                  <a:lnTo>
                    <a:pt x="1733690" y="880863"/>
                  </a:lnTo>
                  <a:lnTo>
                    <a:pt x="1692456" y="840016"/>
                  </a:lnTo>
                  <a:close/>
                </a:path>
                <a:path w="2465704" h="2600959">
                  <a:moveTo>
                    <a:pt x="1675053" y="559354"/>
                  </a:moveTo>
                  <a:lnTo>
                    <a:pt x="1627788" y="607060"/>
                  </a:lnTo>
                  <a:lnTo>
                    <a:pt x="1979232" y="955206"/>
                  </a:lnTo>
                  <a:lnTo>
                    <a:pt x="2023399" y="910621"/>
                  </a:lnTo>
                  <a:lnTo>
                    <a:pt x="1747239" y="637038"/>
                  </a:lnTo>
                  <a:lnTo>
                    <a:pt x="2076623" y="637038"/>
                  </a:lnTo>
                  <a:lnTo>
                    <a:pt x="1675053" y="559354"/>
                  </a:lnTo>
                  <a:close/>
                </a:path>
                <a:path w="2465704" h="2600959">
                  <a:moveTo>
                    <a:pt x="2076623" y="637038"/>
                  </a:moveTo>
                  <a:lnTo>
                    <a:pt x="1747239" y="637038"/>
                  </a:lnTo>
                  <a:lnTo>
                    <a:pt x="2206262" y="726030"/>
                  </a:lnTo>
                  <a:lnTo>
                    <a:pt x="2253517" y="678324"/>
                  </a:lnTo>
                  <a:lnTo>
                    <a:pt x="2223013" y="648105"/>
                  </a:lnTo>
                  <a:lnTo>
                    <a:pt x="2133835" y="648105"/>
                  </a:lnTo>
                  <a:lnTo>
                    <a:pt x="2076623" y="637038"/>
                  </a:lnTo>
                  <a:close/>
                </a:path>
                <a:path w="2465704" h="2600959">
                  <a:moveTo>
                    <a:pt x="1902083" y="330178"/>
                  </a:moveTo>
                  <a:lnTo>
                    <a:pt x="1857906" y="374763"/>
                  </a:lnTo>
                  <a:lnTo>
                    <a:pt x="2133835" y="648105"/>
                  </a:lnTo>
                  <a:lnTo>
                    <a:pt x="2223013" y="648105"/>
                  </a:lnTo>
                  <a:lnTo>
                    <a:pt x="1902083" y="330178"/>
                  </a:lnTo>
                  <a:close/>
                </a:path>
                <a:path w="2465704" h="2600959">
                  <a:moveTo>
                    <a:pt x="2202408" y="203868"/>
                  </a:moveTo>
                  <a:lnTo>
                    <a:pt x="2109386" y="203868"/>
                  </a:lnTo>
                  <a:lnTo>
                    <a:pt x="2419345" y="510926"/>
                  </a:lnTo>
                  <a:lnTo>
                    <a:pt x="2465417" y="464415"/>
                  </a:lnTo>
                  <a:lnTo>
                    <a:pt x="2202408" y="203868"/>
                  </a:lnTo>
                  <a:close/>
                </a:path>
                <a:path w="2465704" h="2600959">
                  <a:moveTo>
                    <a:pt x="2229162" y="0"/>
                  </a:moveTo>
                  <a:lnTo>
                    <a:pt x="1953212" y="278567"/>
                  </a:lnTo>
                  <a:lnTo>
                    <a:pt x="1994677" y="319655"/>
                  </a:lnTo>
                  <a:lnTo>
                    <a:pt x="2109386" y="203868"/>
                  </a:lnTo>
                  <a:lnTo>
                    <a:pt x="2202408" y="203868"/>
                  </a:lnTo>
                  <a:lnTo>
                    <a:pt x="2155457" y="157356"/>
                  </a:lnTo>
                  <a:lnTo>
                    <a:pt x="2270637" y="41087"/>
                  </a:lnTo>
                  <a:lnTo>
                    <a:pt x="222916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1405050" y="3522395"/>
            <a:ext cx="527050" cy="634365"/>
            <a:chOff x="11405050" y="3522395"/>
            <a:chExt cx="527050" cy="634365"/>
          </a:xfrm>
        </p:grpSpPr>
        <p:sp>
          <p:nvSpPr>
            <p:cNvPr id="10" name="object 10"/>
            <p:cNvSpPr/>
            <p:nvPr/>
          </p:nvSpPr>
          <p:spPr>
            <a:xfrm>
              <a:off x="11405050" y="3522395"/>
              <a:ext cx="527050" cy="422909"/>
            </a:xfrm>
            <a:custGeom>
              <a:avLst/>
              <a:gdLst/>
              <a:ahLst/>
              <a:cxnLst/>
              <a:rect l="l" t="t" r="r" b="b"/>
              <a:pathLst>
                <a:path w="527050" h="422910">
                  <a:moveTo>
                    <a:pt x="210412" y="0"/>
                  </a:moveTo>
                  <a:lnTo>
                    <a:pt x="0" y="0"/>
                  </a:lnTo>
                  <a:lnTo>
                    <a:pt x="420824" y="422322"/>
                  </a:lnTo>
                  <a:lnTo>
                    <a:pt x="526779" y="316367"/>
                  </a:lnTo>
                  <a:lnTo>
                    <a:pt x="210412" y="0"/>
                  </a:lnTo>
                  <a:close/>
                </a:path>
              </a:pathLst>
            </a:custGeom>
            <a:solidFill>
              <a:srgbClr val="FDB0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405050" y="3734302"/>
              <a:ext cx="527050" cy="422909"/>
            </a:xfrm>
            <a:custGeom>
              <a:avLst/>
              <a:gdLst/>
              <a:ahLst/>
              <a:cxnLst/>
              <a:rect l="l" t="t" r="r" b="b"/>
              <a:pathLst>
                <a:path w="527050" h="422910">
                  <a:moveTo>
                    <a:pt x="420824" y="0"/>
                  </a:moveTo>
                  <a:lnTo>
                    <a:pt x="0" y="422322"/>
                  </a:lnTo>
                  <a:lnTo>
                    <a:pt x="210412" y="422322"/>
                  </a:lnTo>
                  <a:lnTo>
                    <a:pt x="526779" y="105954"/>
                  </a:lnTo>
                  <a:lnTo>
                    <a:pt x="4208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272472" y="3466192"/>
            <a:ext cx="72453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b="1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01</a:t>
            </a:r>
            <a:endParaRPr sz="4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855304" y="3448843"/>
            <a:ext cx="8393491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70320">
              <a:lnSpc>
                <a:spcPct val="100000"/>
              </a:lnSpc>
              <a:spcBef>
                <a:spcPts val="105"/>
              </a:spcBef>
            </a:pPr>
            <a:r>
              <a:rPr spc="5" dirty="0">
                <a:latin typeface="黑体" panose="02010609060101010101" charset="-122"/>
                <a:ea typeface="黑体" panose="02010609060101010101" charset="-122"/>
              </a:rPr>
              <a:t>行业背景</a:t>
            </a:r>
            <a:endParaRPr spc="5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405050" y="5416525"/>
            <a:ext cx="527050" cy="634365"/>
            <a:chOff x="11405050" y="5416525"/>
            <a:chExt cx="527050" cy="634365"/>
          </a:xfrm>
        </p:grpSpPr>
        <p:sp>
          <p:nvSpPr>
            <p:cNvPr id="15" name="object 15"/>
            <p:cNvSpPr/>
            <p:nvPr/>
          </p:nvSpPr>
          <p:spPr>
            <a:xfrm>
              <a:off x="11405050" y="5416525"/>
              <a:ext cx="527050" cy="422909"/>
            </a:xfrm>
            <a:custGeom>
              <a:avLst/>
              <a:gdLst/>
              <a:ahLst/>
              <a:cxnLst/>
              <a:rect l="l" t="t" r="r" b="b"/>
              <a:pathLst>
                <a:path w="527050" h="422910">
                  <a:moveTo>
                    <a:pt x="210412" y="0"/>
                  </a:moveTo>
                  <a:lnTo>
                    <a:pt x="0" y="0"/>
                  </a:lnTo>
                  <a:lnTo>
                    <a:pt x="420824" y="422322"/>
                  </a:lnTo>
                  <a:lnTo>
                    <a:pt x="526779" y="316367"/>
                  </a:lnTo>
                  <a:lnTo>
                    <a:pt x="210412" y="0"/>
                  </a:lnTo>
                  <a:close/>
                </a:path>
              </a:pathLst>
            </a:custGeom>
            <a:solidFill>
              <a:srgbClr val="FDB0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405050" y="5628431"/>
              <a:ext cx="527050" cy="422909"/>
            </a:xfrm>
            <a:custGeom>
              <a:avLst/>
              <a:gdLst/>
              <a:ahLst/>
              <a:cxnLst/>
              <a:rect l="l" t="t" r="r" b="b"/>
              <a:pathLst>
                <a:path w="527050" h="422910">
                  <a:moveTo>
                    <a:pt x="420824" y="0"/>
                  </a:moveTo>
                  <a:lnTo>
                    <a:pt x="0" y="422322"/>
                  </a:lnTo>
                  <a:lnTo>
                    <a:pt x="210412" y="422322"/>
                  </a:lnTo>
                  <a:lnTo>
                    <a:pt x="526779" y="105954"/>
                  </a:lnTo>
                  <a:lnTo>
                    <a:pt x="4208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0272472" y="5360321"/>
            <a:ext cx="72453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b="1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02</a:t>
            </a:r>
            <a:endParaRPr sz="4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12985" y="5342973"/>
            <a:ext cx="203581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5" dirty="0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系统介绍</a:t>
            </a:r>
            <a:endParaRPr sz="3950" b="1" spc="5" dirty="0"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432109" y="7296348"/>
            <a:ext cx="527050" cy="634365"/>
            <a:chOff x="11432109" y="7296348"/>
            <a:chExt cx="527050" cy="634365"/>
          </a:xfrm>
        </p:grpSpPr>
        <p:sp>
          <p:nvSpPr>
            <p:cNvPr id="20" name="object 20"/>
            <p:cNvSpPr/>
            <p:nvPr/>
          </p:nvSpPr>
          <p:spPr>
            <a:xfrm>
              <a:off x="11432109" y="7296348"/>
              <a:ext cx="527050" cy="422909"/>
            </a:xfrm>
            <a:custGeom>
              <a:avLst/>
              <a:gdLst/>
              <a:ahLst/>
              <a:cxnLst/>
              <a:rect l="l" t="t" r="r" b="b"/>
              <a:pathLst>
                <a:path w="527050" h="422909">
                  <a:moveTo>
                    <a:pt x="210412" y="0"/>
                  </a:moveTo>
                  <a:lnTo>
                    <a:pt x="0" y="0"/>
                  </a:lnTo>
                  <a:lnTo>
                    <a:pt x="420824" y="422322"/>
                  </a:lnTo>
                  <a:lnTo>
                    <a:pt x="526779" y="316367"/>
                  </a:lnTo>
                  <a:lnTo>
                    <a:pt x="210412" y="0"/>
                  </a:lnTo>
                  <a:close/>
                </a:path>
              </a:pathLst>
            </a:custGeom>
            <a:solidFill>
              <a:srgbClr val="FDB0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432109" y="7508255"/>
              <a:ext cx="527050" cy="422909"/>
            </a:xfrm>
            <a:custGeom>
              <a:avLst/>
              <a:gdLst/>
              <a:ahLst/>
              <a:cxnLst/>
              <a:rect l="l" t="t" r="r" b="b"/>
              <a:pathLst>
                <a:path w="527050" h="422909">
                  <a:moveTo>
                    <a:pt x="420824" y="0"/>
                  </a:moveTo>
                  <a:lnTo>
                    <a:pt x="0" y="422322"/>
                  </a:lnTo>
                  <a:lnTo>
                    <a:pt x="210412" y="422322"/>
                  </a:lnTo>
                  <a:lnTo>
                    <a:pt x="526779" y="105954"/>
                  </a:lnTo>
                  <a:lnTo>
                    <a:pt x="4208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0299532" y="7240146"/>
            <a:ext cx="72453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b="1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03</a:t>
            </a:r>
            <a:endParaRPr sz="4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240260" y="7222490"/>
            <a:ext cx="445643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5" dirty="0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核心功能介绍</a:t>
            </a:r>
            <a:endParaRPr sz="3950" b="1" spc="5" dirty="0"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8354090" y="5497543"/>
            <a:ext cx="941705" cy="634365"/>
            <a:chOff x="18354090" y="5497543"/>
            <a:chExt cx="941705" cy="634365"/>
          </a:xfrm>
        </p:grpSpPr>
        <p:sp>
          <p:nvSpPr>
            <p:cNvPr id="25" name="object 25"/>
            <p:cNvSpPr/>
            <p:nvPr/>
          </p:nvSpPr>
          <p:spPr>
            <a:xfrm>
              <a:off x="18768581" y="5497543"/>
              <a:ext cx="527050" cy="422909"/>
            </a:xfrm>
            <a:custGeom>
              <a:avLst/>
              <a:gdLst/>
              <a:ahLst/>
              <a:cxnLst/>
              <a:rect l="l" t="t" r="r" b="b"/>
              <a:pathLst>
                <a:path w="527050" h="422910">
                  <a:moveTo>
                    <a:pt x="210412" y="0"/>
                  </a:moveTo>
                  <a:lnTo>
                    <a:pt x="0" y="0"/>
                  </a:lnTo>
                  <a:lnTo>
                    <a:pt x="420824" y="422322"/>
                  </a:lnTo>
                  <a:lnTo>
                    <a:pt x="526779" y="316367"/>
                  </a:lnTo>
                  <a:lnTo>
                    <a:pt x="210412" y="0"/>
                  </a:lnTo>
                  <a:close/>
                </a:path>
              </a:pathLst>
            </a:custGeom>
            <a:solidFill>
              <a:srgbClr val="F7C1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8768581" y="5709450"/>
              <a:ext cx="527050" cy="422909"/>
            </a:xfrm>
            <a:custGeom>
              <a:avLst/>
              <a:gdLst/>
              <a:ahLst/>
              <a:cxnLst/>
              <a:rect l="l" t="t" r="r" b="b"/>
              <a:pathLst>
                <a:path w="527050" h="422910">
                  <a:moveTo>
                    <a:pt x="420824" y="0"/>
                  </a:moveTo>
                  <a:lnTo>
                    <a:pt x="0" y="422322"/>
                  </a:lnTo>
                  <a:lnTo>
                    <a:pt x="210412" y="422322"/>
                  </a:lnTo>
                  <a:lnTo>
                    <a:pt x="526779" y="105954"/>
                  </a:lnTo>
                  <a:lnTo>
                    <a:pt x="4208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8354090" y="5497543"/>
              <a:ext cx="527050" cy="422909"/>
            </a:xfrm>
            <a:custGeom>
              <a:avLst/>
              <a:gdLst/>
              <a:ahLst/>
              <a:cxnLst/>
              <a:rect l="l" t="t" r="r" b="b"/>
              <a:pathLst>
                <a:path w="527050" h="422910">
                  <a:moveTo>
                    <a:pt x="210412" y="0"/>
                  </a:moveTo>
                  <a:lnTo>
                    <a:pt x="0" y="0"/>
                  </a:lnTo>
                  <a:lnTo>
                    <a:pt x="420824" y="422322"/>
                  </a:lnTo>
                  <a:lnTo>
                    <a:pt x="526779" y="316367"/>
                  </a:lnTo>
                  <a:lnTo>
                    <a:pt x="210412" y="0"/>
                  </a:lnTo>
                  <a:close/>
                </a:path>
              </a:pathLst>
            </a:custGeom>
            <a:solidFill>
              <a:srgbClr val="F7C1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8354090" y="5709450"/>
              <a:ext cx="527050" cy="422909"/>
            </a:xfrm>
            <a:custGeom>
              <a:avLst/>
              <a:gdLst/>
              <a:ahLst/>
              <a:cxnLst/>
              <a:rect l="l" t="t" r="r" b="b"/>
              <a:pathLst>
                <a:path w="527050" h="422910">
                  <a:moveTo>
                    <a:pt x="420824" y="0"/>
                  </a:moveTo>
                  <a:lnTo>
                    <a:pt x="0" y="422322"/>
                  </a:lnTo>
                  <a:lnTo>
                    <a:pt x="210412" y="422322"/>
                  </a:lnTo>
                  <a:lnTo>
                    <a:pt x="526779" y="105954"/>
                  </a:lnTo>
                  <a:lnTo>
                    <a:pt x="4208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81705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人机交互设计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系统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93850" y="2301875"/>
            <a:ext cx="17099280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人机交互设计系统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，以领先的语音识别、自然语言处理、深度学习、文本处理等自研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技术为基础，将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AI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能力整合于对话机器人产品中，为企业提供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一站式解决方案，助力企业实现智能化转型。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70050" y="4740275"/>
          <a:ext cx="9395460" cy="2691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95460"/>
              </a:tblGrid>
              <a:tr h="634258"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dirty="0">
                          <a:solidFill>
                            <a:srgbClr val="C000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人机交互设计系统解决方案</a:t>
                      </a:r>
                      <a:endParaRPr lang="zh-CN" altLang="en-US" sz="2800" dirty="0">
                        <a:solidFill>
                          <a:srgbClr val="C000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/>
                </a:tc>
              </a:tr>
              <a:tr h="1920240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▶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机器人员工可设置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24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小时在线，不间断地进行客服应答及业务处理。</a:t>
                      </a:r>
                      <a:endParaRPr lang="en-US" altLang="zh-CN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▶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 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知识库一键对接，标准统一，还可根据企业产品升级更迭做及时的更新。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▶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 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可快速解决重复性问题，并根据业务流程，引导用户理清复杂模糊问题，给予用户直接清晰的问题回复。</a:t>
                      </a:r>
                      <a:endParaRPr lang="en-US" altLang="zh-CN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anchor="ctr"/>
                </a:tc>
              </a:tr>
              <a:tr h="355987"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▶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 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可对语音文本对话数据进行智能分析与质检，帮助企业深度挖掘数据价值。</a:t>
                      </a:r>
                      <a:endParaRPr lang="zh-CN" alt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42" name="直接箭头连接符 41"/>
          <p:cNvCxnSpPr/>
          <p:nvPr/>
        </p:nvCxnSpPr>
        <p:spPr>
          <a:xfrm>
            <a:off x="15361920" y="4130675"/>
            <a:ext cx="98425" cy="5571490"/>
          </a:xfrm>
          <a:prstGeom prst="straightConnector1">
            <a:avLst/>
          </a:prstGeom>
          <a:ln w="31750" cap="rnd">
            <a:solidFill>
              <a:srgbClr val="C00000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对角圆角 35"/>
          <p:cNvSpPr/>
          <p:nvPr/>
        </p:nvSpPr>
        <p:spPr>
          <a:xfrm>
            <a:off x="14014450" y="4816475"/>
            <a:ext cx="2793365" cy="522605"/>
          </a:xfrm>
          <a:prstGeom prst="round2Diag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标准化产品生产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矩形: 对角圆角 36"/>
          <p:cNvSpPr/>
          <p:nvPr/>
        </p:nvSpPr>
        <p:spPr>
          <a:xfrm>
            <a:off x="14010005" y="5691505"/>
            <a:ext cx="2799080" cy="522605"/>
          </a:xfrm>
          <a:prstGeom prst="round2Diag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零代码开发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矩形: 对角圆角 37"/>
          <p:cNvSpPr/>
          <p:nvPr/>
        </p:nvSpPr>
        <p:spPr>
          <a:xfrm>
            <a:off x="14010005" y="6569710"/>
            <a:ext cx="2793365" cy="522605"/>
          </a:xfrm>
          <a:prstGeom prst="round2Diag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满足定制化需求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矩形: 对角圆角 38"/>
          <p:cNvSpPr/>
          <p:nvPr/>
        </p:nvSpPr>
        <p:spPr>
          <a:xfrm>
            <a:off x="14010005" y="7444740"/>
            <a:ext cx="2774315" cy="522605"/>
          </a:xfrm>
          <a:prstGeom prst="round2Diag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低成本运维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矩形: 对角圆角 39"/>
          <p:cNvSpPr/>
          <p:nvPr/>
        </p:nvSpPr>
        <p:spPr>
          <a:xfrm>
            <a:off x="14010005" y="8319770"/>
            <a:ext cx="2793365" cy="522605"/>
          </a:xfrm>
          <a:prstGeom prst="round2Diag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低门槛应用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957254" y="5654649"/>
            <a:ext cx="589280" cy="206121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实</a:t>
            </a:r>
            <a:endParaRPr lang="en-US" altLang="zh-CN" sz="32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现</a:t>
            </a:r>
            <a:endParaRPr lang="en-US" altLang="zh-CN" sz="32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功</a:t>
            </a:r>
            <a:endParaRPr lang="en-US" altLang="zh-CN" sz="32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32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能</a:t>
            </a:r>
            <a:endParaRPr lang="zh-CN" altLang="en-US" sz="32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2411710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人机交互设计系统</a:t>
            </a:r>
            <a:r>
              <a:rPr lang="en-US" altLang="zh-CN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快速搭建交互场景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9"/>
          <p:cNvSpPr txBox="1"/>
          <p:nvPr/>
        </p:nvSpPr>
        <p:spPr>
          <a:xfrm>
            <a:off x="7554971" y="3159171"/>
            <a:ext cx="5164369" cy="2445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  <a:spcAft>
                <a:spcPts val="600"/>
              </a:spcAft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场景模板，一键克隆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上百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个场景模版，在线一键克隆，最新模板定时更新，无需从零搭建。更有云意图库汇总上千个意图，几十万真实对话样本，一键下载。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5" name="TextBox 9"/>
          <p:cNvSpPr txBox="1"/>
          <p:nvPr/>
        </p:nvSpPr>
        <p:spPr>
          <a:xfrm>
            <a:off x="13416225" y="7243591"/>
            <a:ext cx="5368608" cy="2027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  <a:spcAft>
                <a:spcPts val="600"/>
              </a:spcAft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任意节点配置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流程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节点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离散节点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离散分支自由创建，操作便捷，话术编辑更直观，话术流转过程清晰。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87" y="2454029"/>
            <a:ext cx="5810771" cy="4294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53" y="5981088"/>
            <a:ext cx="5666248" cy="3462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225" y="2957678"/>
            <a:ext cx="5368608" cy="356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9"/>
          <p:cNvSpPr txBox="1"/>
          <p:nvPr/>
        </p:nvSpPr>
        <p:spPr>
          <a:xfrm>
            <a:off x="1489382" y="7026275"/>
            <a:ext cx="5344506" cy="2027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  <a:spcAft>
                <a:spcPts val="600"/>
              </a:spcAft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拖拽式场景搭建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零编码基础，拖拽式搭建，节点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脚本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意图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/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指令，任意串联，像搭积木一样设计场景话术。</a:t>
            </a: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471231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人机交互设计系统</a:t>
            </a: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多种接入方式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9372745" y="4127355"/>
            <a:ext cx="2330793" cy="333601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31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语音形式</a:t>
            </a:r>
            <a:endParaRPr lang="zh-CN" altLang="en-US" sz="231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34533" y="4133865"/>
            <a:ext cx="1889561" cy="5297833"/>
          </a:xfrm>
          <a:prstGeom prst="rect">
            <a:avLst/>
          </a:prstGeom>
        </p:spPr>
        <p:txBody>
          <a:bodyPr vert="horz" lIns="150780" tIns="75390" rIns="150780" bIns="75390" rtlCol="0" anchor="b">
            <a:noAutofit/>
          </a:bodyPr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231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全渠道连接：</a:t>
            </a:r>
            <a:endParaRPr lang="en-US" altLang="zh-CN" sz="231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231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微信</a:t>
            </a:r>
            <a:endParaRPr lang="en-US" altLang="zh-CN" sz="231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231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网页</a:t>
            </a:r>
            <a:endParaRPr lang="en-US" altLang="zh-CN" sz="231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231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淘宝</a:t>
            </a:r>
            <a:endParaRPr lang="en-US" altLang="zh-CN" sz="231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231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京东</a:t>
            </a:r>
            <a:endParaRPr lang="en-US" altLang="zh-CN" sz="231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231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呼叫中心</a:t>
            </a:r>
            <a:endParaRPr lang="en-US" altLang="zh-CN" sz="231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zh-CN" altLang="en-US" sz="231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小程序</a:t>
            </a:r>
            <a:endParaRPr lang="en-US" altLang="zh-CN" sz="231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31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H5</a:t>
            </a:r>
            <a:endParaRPr lang="en-US" altLang="zh-CN" sz="231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31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APP</a:t>
            </a:r>
            <a:endParaRPr lang="en-US" altLang="zh-CN" sz="231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en-US" altLang="zh-CN" sz="231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……</a:t>
            </a:r>
            <a:endParaRPr lang="en-US" altLang="zh-CN" sz="231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9" name="iconfont-1191-801532"/>
          <p:cNvSpPr/>
          <p:nvPr/>
        </p:nvSpPr>
        <p:spPr>
          <a:xfrm>
            <a:off x="1896940" y="2923319"/>
            <a:ext cx="1005081" cy="1005345"/>
          </a:xfrm>
          <a:custGeom>
            <a:avLst/>
            <a:gdLst>
              <a:gd name="T0" fmla="*/ 7682 w 7948"/>
              <a:gd name="T1" fmla="*/ 6783 h 7949"/>
              <a:gd name="T2" fmla="*/ 5299 w 7948"/>
              <a:gd name="T3" fmla="*/ 5962 h 7949"/>
              <a:gd name="T4" fmla="*/ 5331 w 7948"/>
              <a:gd name="T5" fmla="*/ 4819 h 7949"/>
              <a:gd name="T6" fmla="*/ 5842 w 7948"/>
              <a:gd name="T7" fmla="*/ 3675 h 7949"/>
              <a:gd name="T8" fmla="*/ 6062 w 7948"/>
              <a:gd name="T9" fmla="*/ 2499 h 7949"/>
              <a:gd name="T10" fmla="*/ 5782 w 7948"/>
              <a:gd name="T11" fmla="*/ 2087 h 7949"/>
              <a:gd name="T12" fmla="*/ 5560 w 7948"/>
              <a:gd name="T13" fmla="*/ 808 h 7949"/>
              <a:gd name="T14" fmla="*/ 4267 w 7948"/>
              <a:gd name="T15" fmla="*/ 3 h 7949"/>
              <a:gd name="T16" fmla="*/ 3532 w 7948"/>
              <a:gd name="T17" fmla="*/ 224 h 7949"/>
              <a:gd name="T18" fmla="*/ 2166 w 7948"/>
              <a:gd name="T19" fmla="*/ 2087 h 7949"/>
              <a:gd name="T20" fmla="*/ 1886 w 7948"/>
              <a:gd name="T21" fmla="*/ 2499 h 7949"/>
              <a:gd name="T22" fmla="*/ 2106 w 7948"/>
              <a:gd name="T23" fmla="*/ 3675 h 7949"/>
              <a:gd name="T24" fmla="*/ 2617 w 7948"/>
              <a:gd name="T25" fmla="*/ 4819 h 7949"/>
              <a:gd name="T26" fmla="*/ 2649 w 7948"/>
              <a:gd name="T27" fmla="*/ 5963 h 7949"/>
              <a:gd name="T28" fmla="*/ 266 w 7948"/>
              <a:gd name="T29" fmla="*/ 6783 h 7949"/>
              <a:gd name="T30" fmla="*/ 0 w 7948"/>
              <a:gd name="T31" fmla="*/ 7949 h 7949"/>
              <a:gd name="T32" fmla="*/ 7948 w 7948"/>
              <a:gd name="T33" fmla="*/ 7949 h 7949"/>
              <a:gd name="T34" fmla="*/ 7682 w 7948"/>
              <a:gd name="T35" fmla="*/ 6783 h 7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48" h="7949">
                <a:moveTo>
                  <a:pt x="7682" y="6783"/>
                </a:moveTo>
                <a:cubicBezTo>
                  <a:pt x="7334" y="6308"/>
                  <a:pt x="5568" y="6505"/>
                  <a:pt x="5299" y="5962"/>
                </a:cubicBezTo>
                <a:cubicBezTo>
                  <a:pt x="4764" y="4886"/>
                  <a:pt x="4982" y="5086"/>
                  <a:pt x="5331" y="4819"/>
                </a:cubicBezTo>
                <a:cubicBezTo>
                  <a:pt x="5658" y="4569"/>
                  <a:pt x="5642" y="3909"/>
                  <a:pt x="5842" y="3675"/>
                </a:cubicBezTo>
                <a:cubicBezTo>
                  <a:pt x="6045" y="3437"/>
                  <a:pt x="6139" y="2756"/>
                  <a:pt x="6062" y="2499"/>
                </a:cubicBezTo>
                <a:cubicBezTo>
                  <a:pt x="5961" y="2159"/>
                  <a:pt x="5806" y="2344"/>
                  <a:pt x="5782" y="2087"/>
                </a:cubicBezTo>
                <a:cubicBezTo>
                  <a:pt x="5732" y="1533"/>
                  <a:pt x="5872" y="1078"/>
                  <a:pt x="5560" y="808"/>
                </a:cubicBezTo>
                <a:cubicBezTo>
                  <a:pt x="5258" y="548"/>
                  <a:pt x="4881" y="10"/>
                  <a:pt x="4267" y="3"/>
                </a:cubicBezTo>
                <a:cubicBezTo>
                  <a:pt x="4053" y="0"/>
                  <a:pt x="3811" y="64"/>
                  <a:pt x="3532" y="224"/>
                </a:cubicBezTo>
                <a:cubicBezTo>
                  <a:pt x="2208" y="82"/>
                  <a:pt x="2216" y="1533"/>
                  <a:pt x="2166" y="2087"/>
                </a:cubicBezTo>
                <a:cubicBezTo>
                  <a:pt x="2142" y="2344"/>
                  <a:pt x="1987" y="2159"/>
                  <a:pt x="1886" y="2499"/>
                </a:cubicBezTo>
                <a:cubicBezTo>
                  <a:pt x="1809" y="2756"/>
                  <a:pt x="1903" y="3437"/>
                  <a:pt x="2106" y="3675"/>
                </a:cubicBezTo>
                <a:cubicBezTo>
                  <a:pt x="2306" y="3909"/>
                  <a:pt x="2290" y="4569"/>
                  <a:pt x="2617" y="4819"/>
                </a:cubicBezTo>
                <a:cubicBezTo>
                  <a:pt x="2966" y="5086"/>
                  <a:pt x="3184" y="4886"/>
                  <a:pt x="2649" y="5963"/>
                </a:cubicBezTo>
                <a:cubicBezTo>
                  <a:pt x="2380" y="6505"/>
                  <a:pt x="614" y="6308"/>
                  <a:pt x="266" y="6783"/>
                </a:cubicBezTo>
                <a:cubicBezTo>
                  <a:pt x="0" y="7146"/>
                  <a:pt x="0" y="7949"/>
                  <a:pt x="0" y="7949"/>
                </a:cubicBezTo>
                <a:lnTo>
                  <a:pt x="7948" y="7949"/>
                </a:lnTo>
                <a:cubicBezTo>
                  <a:pt x="7948" y="7949"/>
                  <a:pt x="7948" y="7146"/>
                  <a:pt x="7682" y="67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970"/>
          </a:p>
        </p:txBody>
      </p:sp>
      <p:sp>
        <p:nvSpPr>
          <p:cNvPr id="5" name="椭圆 4"/>
          <p:cNvSpPr/>
          <p:nvPr/>
        </p:nvSpPr>
        <p:spPr>
          <a:xfrm>
            <a:off x="3617257" y="2765585"/>
            <a:ext cx="1365338" cy="13653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23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智能</a:t>
            </a:r>
            <a:endParaRPr lang="en-US" altLang="zh-CN" sz="23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3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调度</a:t>
            </a:r>
            <a:endParaRPr lang="zh-CN" altLang="en-US" sz="23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2772" y="2845899"/>
            <a:ext cx="11200843" cy="5077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40" dirty="0">
                <a:latin typeface="微软雅黑" panose="020B0503020204020204" charset="-122"/>
                <a:ea typeface="微软雅黑" panose="020B0503020204020204" charset="-122"/>
              </a:rPr>
              <a:t>机器对话</a:t>
            </a:r>
            <a:endParaRPr lang="zh-CN" altLang="en-US" sz="264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92771" y="8143738"/>
            <a:ext cx="11200830" cy="5077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640" dirty="0">
                <a:latin typeface="微软雅黑" panose="020B0503020204020204" charset="-122"/>
                <a:ea typeface="微软雅黑" panose="020B0503020204020204" charset="-122"/>
              </a:rPr>
              <a:t>人工对话</a:t>
            </a:r>
            <a:endParaRPr lang="zh-CN" altLang="en-US" sz="264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08190" y="4310804"/>
            <a:ext cx="1707823" cy="95391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对话输入与前端处理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682792" y="4310804"/>
            <a:ext cx="1707823" cy="95391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980" dirty="0">
                <a:latin typeface="微软雅黑" panose="020B0503020204020204" charset="-122"/>
                <a:ea typeface="微软雅黑" panose="020B0503020204020204" charset="-122"/>
              </a:rPr>
              <a:t>ASR</a:t>
            </a:r>
            <a:endParaRPr lang="en-US" altLang="zh-CN" sz="198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语音识别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857395" y="4310804"/>
            <a:ext cx="1707823" cy="95391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980" dirty="0">
                <a:latin typeface="微软雅黑" panose="020B0503020204020204" charset="-122"/>
                <a:ea typeface="微软雅黑" panose="020B0503020204020204" charset="-122"/>
              </a:rPr>
              <a:t>NLU</a:t>
            </a:r>
            <a:endParaRPr lang="en-US" altLang="zh-CN" sz="198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语言理解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08190" y="6301637"/>
            <a:ext cx="1707823" cy="95391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对话输出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682792" y="6291376"/>
            <a:ext cx="1707823" cy="95391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980" dirty="0">
                <a:latin typeface="微软雅黑" panose="020B0503020204020204" charset="-122"/>
                <a:ea typeface="微软雅黑" panose="020B0503020204020204" charset="-122"/>
              </a:rPr>
              <a:t>TTS</a:t>
            </a:r>
            <a:endParaRPr lang="en-US" altLang="zh-CN" sz="198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语音合成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2857395" y="6305822"/>
            <a:ext cx="1707823" cy="953919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980" dirty="0">
                <a:latin typeface="微软雅黑" panose="020B0503020204020204" charset="-122"/>
                <a:ea typeface="微软雅黑" panose="020B0503020204020204" charset="-122"/>
              </a:rPr>
              <a:t>NLG</a:t>
            </a:r>
            <a:endParaRPr lang="en-US" altLang="zh-CN" sz="198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语言生成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092771" y="9007218"/>
            <a:ext cx="11200830" cy="50773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对话机器人提供坐席辅助</a:t>
            </a:r>
            <a:endParaRPr lang="zh-CN" altLang="en-US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257656" y="5097443"/>
            <a:ext cx="723128" cy="136549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对话管理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2" name="直接箭头连接符 51"/>
          <p:cNvCxnSpPr>
            <a:endCxn id="5" idx="2"/>
          </p:cNvCxnSpPr>
          <p:nvPr/>
        </p:nvCxnSpPr>
        <p:spPr>
          <a:xfrm>
            <a:off x="2902022" y="3448253"/>
            <a:ext cx="715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endCxn id="6" idx="1"/>
          </p:cNvCxnSpPr>
          <p:nvPr/>
        </p:nvCxnSpPr>
        <p:spPr>
          <a:xfrm>
            <a:off x="5415798" y="3099764"/>
            <a:ext cx="676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>
            <a:off x="5415796" y="8397603"/>
            <a:ext cx="676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5415796" y="3099764"/>
            <a:ext cx="0" cy="5297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4982595" y="3448253"/>
            <a:ext cx="406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>
            <a:endCxn id="44" idx="0"/>
          </p:cNvCxnSpPr>
          <p:nvPr/>
        </p:nvCxnSpPr>
        <p:spPr>
          <a:xfrm>
            <a:off x="13711306" y="3845975"/>
            <a:ext cx="0" cy="464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41" idx="0"/>
          </p:cNvCxnSpPr>
          <p:nvPr/>
        </p:nvCxnSpPr>
        <p:spPr>
          <a:xfrm flipV="1">
            <a:off x="7362101" y="3861362"/>
            <a:ext cx="0" cy="449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7362101" y="3845975"/>
            <a:ext cx="63492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41" idx="3"/>
            <a:endCxn id="43" idx="1"/>
          </p:cNvCxnSpPr>
          <p:nvPr/>
        </p:nvCxnSpPr>
        <p:spPr>
          <a:xfrm>
            <a:off x="8216012" y="4787763"/>
            <a:ext cx="1466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>
            <a:off x="11390615" y="4810024"/>
            <a:ext cx="1466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 flipH="1">
            <a:off x="8216011" y="6782782"/>
            <a:ext cx="1466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H="1">
            <a:off x="11390613" y="6768335"/>
            <a:ext cx="14667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340303" y="7694737"/>
            <a:ext cx="6392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13754900" y="7245295"/>
            <a:ext cx="0" cy="449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V="1">
            <a:off x="7362101" y="7229908"/>
            <a:ext cx="0" cy="464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V="1">
            <a:off x="14565216" y="4787762"/>
            <a:ext cx="205400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endCxn id="50" idx="0"/>
          </p:cNvCxnSpPr>
          <p:nvPr/>
        </p:nvCxnSpPr>
        <p:spPr>
          <a:xfrm>
            <a:off x="16619219" y="4787762"/>
            <a:ext cx="0" cy="309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stCxn id="50" idx="2"/>
          </p:cNvCxnSpPr>
          <p:nvPr/>
        </p:nvCxnSpPr>
        <p:spPr>
          <a:xfrm>
            <a:off x="16619219" y="6462935"/>
            <a:ext cx="0" cy="319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endCxn id="47" idx="3"/>
          </p:cNvCxnSpPr>
          <p:nvPr/>
        </p:nvCxnSpPr>
        <p:spPr>
          <a:xfrm flipH="1">
            <a:off x="14565218" y="6782782"/>
            <a:ext cx="20540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4772640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人机交互设计系统</a:t>
            </a: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深度自主学习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65480" y="2377909"/>
            <a:ext cx="1393274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深度自主学习能力，助于持续提升交互效果，给用户带来更优交互体验。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03967" y="5016833"/>
            <a:ext cx="3104067" cy="19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每日数据监控，即时查看对应项目的数据统计报表，便于开发者优化交互方案</a:t>
            </a:r>
            <a:r>
              <a:rPr lang="zh-CN" altLang="en-US" sz="1980" spc="30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en-US" altLang="zh-CN" sz="1980" spc="3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" name="流程图: 终止 5"/>
          <p:cNvSpPr/>
          <p:nvPr/>
        </p:nvSpPr>
        <p:spPr>
          <a:xfrm>
            <a:off x="1493590" y="4031511"/>
            <a:ext cx="3331254" cy="719043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3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交互数据实时监控</a:t>
            </a:r>
            <a:endParaRPr lang="zh-CN" altLang="en-US" sz="231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iconfont-1191-801550"/>
          <p:cNvSpPr/>
          <p:nvPr/>
        </p:nvSpPr>
        <p:spPr>
          <a:xfrm>
            <a:off x="1011488" y="3900338"/>
            <a:ext cx="981135" cy="981392"/>
          </a:xfrm>
          <a:custGeom>
            <a:avLst/>
            <a:gdLst>
              <a:gd name="T0" fmla="*/ 3779 w 7964"/>
              <a:gd name="T1" fmla="*/ 2906 h 7964"/>
              <a:gd name="T2" fmla="*/ 2906 w 7964"/>
              <a:gd name="T3" fmla="*/ 3779 h 7964"/>
              <a:gd name="T4" fmla="*/ 3779 w 7964"/>
              <a:gd name="T5" fmla="*/ 4651 h 7964"/>
              <a:gd name="T6" fmla="*/ 4651 w 7964"/>
              <a:gd name="T7" fmla="*/ 3779 h 7964"/>
              <a:gd name="T8" fmla="*/ 3779 w 7964"/>
              <a:gd name="T9" fmla="*/ 2906 h 7964"/>
              <a:gd name="T10" fmla="*/ 4198 w 7964"/>
              <a:gd name="T11" fmla="*/ 3444 h 7964"/>
              <a:gd name="T12" fmla="*/ 3779 w 7964"/>
              <a:gd name="T13" fmla="*/ 3242 h 7964"/>
              <a:gd name="T14" fmla="*/ 3339 w 7964"/>
              <a:gd name="T15" fmla="*/ 3470 h 7964"/>
              <a:gd name="T16" fmla="*/ 3229 w 7964"/>
              <a:gd name="T17" fmla="*/ 3394 h 7964"/>
              <a:gd name="T18" fmla="*/ 3779 w 7964"/>
              <a:gd name="T19" fmla="*/ 3107 h 7964"/>
              <a:gd name="T20" fmla="*/ 4303 w 7964"/>
              <a:gd name="T21" fmla="*/ 3360 h 7964"/>
              <a:gd name="T22" fmla="*/ 4198 w 7964"/>
              <a:gd name="T23" fmla="*/ 3444 h 7964"/>
              <a:gd name="T24" fmla="*/ 7651 w 7964"/>
              <a:gd name="T25" fmla="*/ 2432 h 7964"/>
              <a:gd name="T26" fmla="*/ 6798 w 7964"/>
              <a:gd name="T27" fmla="*/ 1166 h 7964"/>
              <a:gd name="T28" fmla="*/ 5532 w 7964"/>
              <a:gd name="T29" fmla="*/ 313 h 7964"/>
              <a:gd name="T30" fmla="*/ 3982 w 7964"/>
              <a:gd name="T31" fmla="*/ 0 h 7964"/>
              <a:gd name="T32" fmla="*/ 2432 w 7964"/>
              <a:gd name="T33" fmla="*/ 313 h 7964"/>
              <a:gd name="T34" fmla="*/ 1166 w 7964"/>
              <a:gd name="T35" fmla="*/ 1166 h 7964"/>
              <a:gd name="T36" fmla="*/ 313 w 7964"/>
              <a:gd name="T37" fmla="*/ 2432 h 7964"/>
              <a:gd name="T38" fmla="*/ 0 w 7964"/>
              <a:gd name="T39" fmla="*/ 3982 h 7964"/>
              <a:gd name="T40" fmla="*/ 313 w 7964"/>
              <a:gd name="T41" fmla="*/ 5532 h 7964"/>
              <a:gd name="T42" fmla="*/ 1166 w 7964"/>
              <a:gd name="T43" fmla="*/ 6798 h 7964"/>
              <a:gd name="T44" fmla="*/ 2432 w 7964"/>
              <a:gd name="T45" fmla="*/ 7651 h 7964"/>
              <a:gd name="T46" fmla="*/ 3982 w 7964"/>
              <a:gd name="T47" fmla="*/ 7964 h 7964"/>
              <a:gd name="T48" fmla="*/ 5532 w 7964"/>
              <a:gd name="T49" fmla="*/ 7651 h 7964"/>
              <a:gd name="T50" fmla="*/ 6798 w 7964"/>
              <a:gd name="T51" fmla="*/ 6798 h 7964"/>
              <a:gd name="T52" fmla="*/ 7651 w 7964"/>
              <a:gd name="T53" fmla="*/ 5532 h 7964"/>
              <a:gd name="T54" fmla="*/ 7964 w 7964"/>
              <a:gd name="T55" fmla="*/ 3982 h 7964"/>
              <a:gd name="T56" fmla="*/ 7651 w 7964"/>
              <a:gd name="T57" fmla="*/ 2432 h 7964"/>
              <a:gd name="T58" fmla="*/ 5292 w 7964"/>
              <a:gd name="T59" fmla="*/ 5141 h 7964"/>
              <a:gd name="T60" fmla="*/ 5161 w 7964"/>
              <a:gd name="T61" fmla="*/ 5289 h 7964"/>
              <a:gd name="T62" fmla="*/ 4960 w 7964"/>
              <a:gd name="T63" fmla="*/ 5285 h 7964"/>
              <a:gd name="T64" fmla="*/ 4423 w 7964"/>
              <a:gd name="T65" fmla="*/ 4739 h 7964"/>
              <a:gd name="T66" fmla="*/ 4414 w 7964"/>
              <a:gd name="T67" fmla="*/ 4726 h 7964"/>
              <a:gd name="T68" fmla="*/ 3779 w 7964"/>
              <a:gd name="T69" fmla="*/ 4920 h 7964"/>
              <a:gd name="T70" fmla="*/ 2637 w 7964"/>
              <a:gd name="T71" fmla="*/ 3779 h 7964"/>
              <a:gd name="T72" fmla="*/ 3779 w 7964"/>
              <a:gd name="T73" fmla="*/ 2638 h 7964"/>
              <a:gd name="T74" fmla="*/ 4920 w 7964"/>
              <a:gd name="T75" fmla="*/ 3779 h 7964"/>
              <a:gd name="T76" fmla="*/ 4734 w 7964"/>
              <a:gd name="T77" fmla="*/ 4402 h 7964"/>
              <a:gd name="T78" fmla="*/ 4740 w 7964"/>
              <a:gd name="T79" fmla="*/ 4406 h 7964"/>
              <a:gd name="T80" fmla="*/ 5281 w 7964"/>
              <a:gd name="T81" fmla="*/ 4947 h 7964"/>
              <a:gd name="T82" fmla="*/ 5292 w 7964"/>
              <a:gd name="T83" fmla="*/ 5141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64" h="7964">
                <a:moveTo>
                  <a:pt x="3779" y="2906"/>
                </a:moveTo>
                <a:cubicBezTo>
                  <a:pt x="3297" y="2906"/>
                  <a:pt x="2906" y="3297"/>
                  <a:pt x="2906" y="3779"/>
                </a:cubicBezTo>
                <a:cubicBezTo>
                  <a:pt x="2906" y="4260"/>
                  <a:pt x="3297" y="4651"/>
                  <a:pt x="3779" y="4651"/>
                </a:cubicBezTo>
                <a:cubicBezTo>
                  <a:pt x="4261" y="4651"/>
                  <a:pt x="4651" y="4260"/>
                  <a:pt x="4651" y="3779"/>
                </a:cubicBezTo>
                <a:cubicBezTo>
                  <a:pt x="4651" y="3297"/>
                  <a:pt x="4261" y="2906"/>
                  <a:pt x="3779" y="2906"/>
                </a:cubicBezTo>
                <a:close/>
                <a:moveTo>
                  <a:pt x="4198" y="3444"/>
                </a:moveTo>
                <a:cubicBezTo>
                  <a:pt x="4100" y="3321"/>
                  <a:pt x="3949" y="3242"/>
                  <a:pt x="3779" y="3242"/>
                </a:cubicBezTo>
                <a:cubicBezTo>
                  <a:pt x="3597" y="3242"/>
                  <a:pt x="3437" y="3332"/>
                  <a:pt x="3339" y="3470"/>
                </a:cubicBezTo>
                <a:lnTo>
                  <a:pt x="3229" y="3394"/>
                </a:lnTo>
                <a:cubicBezTo>
                  <a:pt x="3351" y="3221"/>
                  <a:pt x="3551" y="3107"/>
                  <a:pt x="3779" y="3107"/>
                </a:cubicBezTo>
                <a:cubicBezTo>
                  <a:pt x="3991" y="3107"/>
                  <a:pt x="4180" y="3206"/>
                  <a:pt x="4303" y="3360"/>
                </a:cubicBezTo>
                <a:lnTo>
                  <a:pt x="4198" y="3444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92" y="5141"/>
                </a:moveTo>
                <a:lnTo>
                  <a:pt x="5161" y="5289"/>
                </a:lnTo>
                <a:cubicBezTo>
                  <a:pt x="5109" y="5342"/>
                  <a:pt x="5013" y="5337"/>
                  <a:pt x="4960" y="5285"/>
                </a:cubicBezTo>
                <a:lnTo>
                  <a:pt x="4423" y="4739"/>
                </a:lnTo>
                <a:cubicBezTo>
                  <a:pt x="4419" y="4736"/>
                  <a:pt x="4417" y="4730"/>
                  <a:pt x="4414" y="4726"/>
                </a:cubicBezTo>
                <a:cubicBezTo>
                  <a:pt x="4232" y="4848"/>
                  <a:pt x="4014" y="4920"/>
                  <a:pt x="3779" y="4920"/>
                </a:cubicBezTo>
                <a:cubicBezTo>
                  <a:pt x="3148" y="4920"/>
                  <a:pt x="2637" y="4409"/>
                  <a:pt x="2637" y="3779"/>
                </a:cubicBezTo>
                <a:cubicBezTo>
                  <a:pt x="2637" y="3148"/>
                  <a:pt x="3148" y="2638"/>
                  <a:pt x="3779" y="2638"/>
                </a:cubicBezTo>
                <a:cubicBezTo>
                  <a:pt x="4409" y="2638"/>
                  <a:pt x="4920" y="3148"/>
                  <a:pt x="4920" y="3779"/>
                </a:cubicBezTo>
                <a:cubicBezTo>
                  <a:pt x="4920" y="4009"/>
                  <a:pt x="4851" y="4223"/>
                  <a:pt x="4734" y="4402"/>
                </a:cubicBezTo>
                <a:cubicBezTo>
                  <a:pt x="4736" y="4404"/>
                  <a:pt x="4738" y="4404"/>
                  <a:pt x="4740" y="4406"/>
                </a:cubicBezTo>
                <a:lnTo>
                  <a:pt x="5281" y="4947"/>
                </a:lnTo>
                <a:cubicBezTo>
                  <a:pt x="5334" y="5000"/>
                  <a:pt x="5345" y="5089"/>
                  <a:pt x="5292" y="514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66" name="矩形 65"/>
          <p:cNvSpPr/>
          <p:nvPr/>
        </p:nvSpPr>
        <p:spPr>
          <a:xfrm>
            <a:off x="6084590" y="5003223"/>
            <a:ext cx="3104659" cy="100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多节点的人机对话场景，提升交互的容错能力。</a:t>
            </a:r>
            <a:endParaRPr lang="en-US" altLang="zh-CN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字魂58号-创中黑" panose="00000500000000000000" charset="-122"/>
              <a:sym typeface="Arial" panose="020B0604020202020204" pitchFamily="34" charset="0"/>
            </a:endParaRPr>
          </a:p>
        </p:txBody>
      </p:sp>
      <p:sp>
        <p:nvSpPr>
          <p:cNvPr id="67" name="流程图: 终止 66"/>
          <p:cNvSpPr/>
          <p:nvPr/>
        </p:nvSpPr>
        <p:spPr>
          <a:xfrm>
            <a:off x="5937741" y="4029325"/>
            <a:ext cx="3331254" cy="719043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3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去中心化多轮交互</a:t>
            </a:r>
            <a:endParaRPr lang="zh-CN" altLang="en-US" sz="231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0463808" y="5031242"/>
            <a:ext cx="3104659" cy="19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一份样本多人纠错的交叉标记策略，确保样本相对意图的准确性，方便优化话术。</a:t>
            </a:r>
            <a:endParaRPr lang="zh-CN" altLang="en-US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0" name="流程图: 终止 69"/>
          <p:cNvSpPr/>
          <p:nvPr/>
        </p:nvSpPr>
        <p:spPr>
          <a:xfrm>
            <a:off x="10350511" y="4031511"/>
            <a:ext cx="3331254" cy="719043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3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对话纠错</a:t>
            </a:r>
            <a:endParaRPr lang="zh-CN" altLang="en-US" sz="231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4911687" y="5021059"/>
            <a:ext cx="3104659" cy="19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通过基础样本辐射相似性样本，滚雪球式实现样本聚类，确保样本准确率。</a:t>
            </a:r>
            <a:endParaRPr lang="zh-CN" altLang="en-US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流程图: 终止 72"/>
          <p:cNvSpPr/>
          <p:nvPr/>
        </p:nvSpPr>
        <p:spPr>
          <a:xfrm>
            <a:off x="14780224" y="4029325"/>
            <a:ext cx="3331254" cy="719043"/>
          </a:xfrm>
          <a:prstGeom prst="flowChartTerminato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31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滚雪球样本卷帘</a:t>
            </a:r>
            <a:endParaRPr lang="zh-CN" altLang="en-US" sz="231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iconfont-1191-801533"/>
          <p:cNvSpPr/>
          <p:nvPr/>
        </p:nvSpPr>
        <p:spPr>
          <a:xfrm>
            <a:off x="5439882" y="3888268"/>
            <a:ext cx="979481" cy="979481"/>
          </a:xfrm>
          <a:custGeom>
            <a:avLst/>
            <a:gdLst>
              <a:gd name="T0" fmla="*/ 7651 w 7964"/>
              <a:gd name="T1" fmla="*/ 2432 h 7964"/>
              <a:gd name="T2" fmla="*/ 6798 w 7964"/>
              <a:gd name="T3" fmla="*/ 1166 h 7964"/>
              <a:gd name="T4" fmla="*/ 5532 w 7964"/>
              <a:gd name="T5" fmla="*/ 313 h 7964"/>
              <a:gd name="T6" fmla="*/ 3982 w 7964"/>
              <a:gd name="T7" fmla="*/ 0 h 7964"/>
              <a:gd name="T8" fmla="*/ 2432 w 7964"/>
              <a:gd name="T9" fmla="*/ 313 h 7964"/>
              <a:gd name="T10" fmla="*/ 1166 w 7964"/>
              <a:gd name="T11" fmla="*/ 1166 h 7964"/>
              <a:gd name="T12" fmla="*/ 313 w 7964"/>
              <a:gd name="T13" fmla="*/ 2432 h 7964"/>
              <a:gd name="T14" fmla="*/ 0 w 7964"/>
              <a:gd name="T15" fmla="*/ 3982 h 7964"/>
              <a:gd name="T16" fmla="*/ 313 w 7964"/>
              <a:gd name="T17" fmla="*/ 5532 h 7964"/>
              <a:gd name="T18" fmla="*/ 1166 w 7964"/>
              <a:gd name="T19" fmla="*/ 6798 h 7964"/>
              <a:gd name="T20" fmla="*/ 2432 w 7964"/>
              <a:gd name="T21" fmla="*/ 7651 h 7964"/>
              <a:gd name="T22" fmla="*/ 3982 w 7964"/>
              <a:gd name="T23" fmla="*/ 7964 h 7964"/>
              <a:gd name="T24" fmla="*/ 5532 w 7964"/>
              <a:gd name="T25" fmla="*/ 7651 h 7964"/>
              <a:gd name="T26" fmla="*/ 6798 w 7964"/>
              <a:gd name="T27" fmla="*/ 6798 h 7964"/>
              <a:gd name="T28" fmla="*/ 7651 w 7964"/>
              <a:gd name="T29" fmla="*/ 5532 h 7964"/>
              <a:gd name="T30" fmla="*/ 7964 w 7964"/>
              <a:gd name="T31" fmla="*/ 3982 h 7964"/>
              <a:gd name="T32" fmla="*/ 7651 w 7964"/>
              <a:gd name="T33" fmla="*/ 2432 h 7964"/>
              <a:gd name="T34" fmla="*/ 2637 w 7964"/>
              <a:gd name="T35" fmla="*/ 5323 h 7964"/>
              <a:gd name="T36" fmla="*/ 2926 w 7964"/>
              <a:gd name="T37" fmla="*/ 4585 h 7964"/>
              <a:gd name="T38" fmla="*/ 3506 w 7964"/>
              <a:gd name="T39" fmla="*/ 5109 h 7964"/>
              <a:gd name="T40" fmla="*/ 2637 w 7964"/>
              <a:gd name="T41" fmla="*/ 5323 h 7964"/>
              <a:gd name="T42" fmla="*/ 3674 w 7964"/>
              <a:gd name="T43" fmla="*/ 4918 h 7964"/>
              <a:gd name="T44" fmla="*/ 3080 w 7964"/>
              <a:gd name="T45" fmla="*/ 4394 h 7964"/>
              <a:gd name="T46" fmla="*/ 4399 w 7964"/>
              <a:gd name="T47" fmla="*/ 3020 h 7964"/>
              <a:gd name="T48" fmla="*/ 4990 w 7964"/>
              <a:gd name="T49" fmla="*/ 3547 h 7964"/>
              <a:gd name="T50" fmla="*/ 3674 w 7964"/>
              <a:gd name="T51" fmla="*/ 4918 h 7964"/>
              <a:gd name="T52" fmla="*/ 5326 w 7964"/>
              <a:gd name="T53" fmla="*/ 3195 h 7964"/>
              <a:gd name="T54" fmla="*/ 5171 w 7964"/>
              <a:gd name="T55" fmla="*/ 3388 h 7964"/>
              <a:gd name="T56" fmla="*/ 4587 w 7964"/>
              <a:gd name="T57" fmla="*/ 2871 h 7964"/>
              <a:gd name="T58" fmla="*/ 5051 w 7964"/>
              <a:gd name="T59" fmla="*/ 2753 h 7964"/>
              <a:gd name="T60" fmla="*/ 5326 w 7964"/>
              <a:gd name="T61" fmla="*/ 3083 h 7964"/>
              <a:gd name="T62" fmla="*/ 5326 w 7964"/>
              <a:gd name="T63" fmla="*/ 3195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64" h="7964"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2637" y="5323"/>
                </a:moveTo>
                <a:cubicBezTo>
                  <a:pt x="2743" y="5053"/>
                  <a:pt x="2838" y="4809"/>
                  <a:pt x="2926" y="4585"/>
                </a:cubicBezTo>
                <a:cubicBezTo>
                  <a:pt x="3113" y="4753"/>
                  <a:pt x="3297" y="4920"/>
                  <a:pt x="3506" y="5109"/>
                </a:cubicBezTo>
                <a:cubicBezTo>
                  <a:pt x="3204" y="5184"/>
                  <a:pt x="2934" y="5250"/>
                  <a:pt x="2637" y="5323"/>
                </a:cubicBezTo>
                <a:close/>
                <a:moveTo>
                  <a:pt x="3674" y="4918"/>
                </a:moveTo>
                <a:cubicBezTo>
                  <a:pt x="3472" y="4740"/>
                  <a:pt x="3278" y="4569"/>
                  <a:pt x="3080" y="4394"/>
                </a:cubicBezTo>
                <a:cubicBezTo>
                  <a:pt x="3535" y="3921"/>
                  <a:pt x="3979" y="3458"/>
                  <a:pt x="4399" y="3020"/>
                </a:cubicBezTo>
                <a:cubicBezTo>
                  <a:pt x="4598" y="3198"/>
                  <a:pt x="4788" y="3367"/>
                  <a:pt x="4990" y="3547"/>
                </a:cubicBezTo>
                <a:cubicBezTo>
                  <a:pt x="4530" y="4027"/>
                  <a:pt x="4083" y="4492"/>
                  <a:pt x="3674" y="4918"/>
                </a:cubicBezTo>
                <a:close/>
                <a:moveTo>
                  <a:pt x="5326" y="3195"/>
                </a:moveTo>
                <a:cubicBezTo>
                  <a:pt x="5269" y="3267"/>
                  <a:pt x="5211" y="3338"/>
                  <a:pt x="5171" y="3388"/>
                </a:cubicBezTo>
                <a:cubicBezTo>
                  <a:pt x="4969" y="3209"/>
                  <a:pt x="4775" y="3037"/>
                  <a:pt x="4587" y="2871"/>
                </a:cubicBezTo>
                <a:cubicBezTo>
                  <a:pt x="4712" y="2609"/>
                  <a:pt x="4862" y="2573"/>
                  <a:pt x="5051" y="2753"/>
                </a:cubicBezTo>
                <a:cubicBezTo>
                  <a:pt x="5154" y="2852"/>
                  <a:pt x="5235" y="2972"/>
                  <a:pt x="5326" y="3083"/>
                </a:cubicBezTo>
                <a:cubicBezTo>
                  <a:pt x="5326" y="3121"/>
                  <a:pt x="5326" y="3158"/>
                  <a:pt x="5326" y="319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70"/>
          </a:p>
        </p:txBody>
      </p:sp>
      <p:sp>
        <p:nvSpPr>
          <p:cNvPr id="37" name="iconfont-11899-5651560"/>
          <p:cNvSpPr/>
          <p:nvPr/>
        </p:nvSpPr>
        <p:spPr>
          <a:xfrm>
            <a:off x="9860771" y="3871554"/>
            <a:ext cx="979481" cy="979481"/>
          </a:xfrm>
          <a:custGeom>
            <a:avLst/>
            <a:gdLst>
              <a:gd name="T0" fmla="*/ 4510 w 10378"/>
              <a:gd name="T1" fmla="*/ 5695 h 10377"/>
              <a:gd name="T2" fmla="*/ 3593 w 10378"/>
              <a:gd name="T3" fmla="*/ 4778 h 10377"/>
              <a:gd name="T4" fmla="*/ 2676 w 10378"/>
              <a:gd name="T5" fmla="*/ 4778 h 10377"/>
              <a:gd name="T6" fmla="*/ 2676 w 10378"/>
              <a:gd name="T7" fmla="*/ 5695 h 10377"/>
              <a:gd name="T8" fmla="*/ 3594 w 10378"/>
              <a:gd name="T9" fmla="*/ 6613 h 10377"/>
              <a:gd name="T10" fmla="*/ 4053 w 10378"/>
              <a:gd name="T11" fmla="*/ 7072 h 10377"/>
              <a:gd name="T12" fmla="*/ 4970 w 10378"/>
              <a:gd name="T13" fmla="*/ 7072 h 10377"/>
              <a:gd name="T14" fmla="*/ 7722 w 10378"/>
              <a:gd name="T15" fmla="*/ 4320 h 10377"/>
              <a:gd name="T16" fmla="*/ 7722 w 10378"/>
              <a:gd name="T17" fmla="*/ 3403 h 10377"/>
              <a:gd name="T18" fmla="*/ 6804 w 10378"/>
              <a:gd name="T19" fmla="*/ 3403 h 10377"/>
              <a:gd name="T20" fmla="*/ 4510 w 10378"/>
              <a:gd name="T21" fmla="*/ 5695 h 10377"/>
              <a:gd name="T22" fmla="*/ 5189 w 10378"/>
              <a:gd name="T23" fmla="*/ 10377 h 10377"/>
              <a:gd name="T24" fmla="*/ 0 w 10378"/>
              <a:gd name="T25" fmla="*/ 5188 h 10377"/>
              <a:gd name="T26" fmla="*/ 5189 w 10378"/>
              <a:gd name="T27" fmla="*/ 0 h 10377"/>
              <a:gd name="T28" fmla="*/ 10378 w 10378"/>
              <a:gd name="T29" fmla="*/ 5188 h 10377"/>
              <a:gd name="T30" fmla="*/ 5189 w 10378"/>
              <a:gd name="T31" fmla="*/ 10377 h 10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378" h="10377">
                <a:moveTo>
                  <a:pt x="4510" y="5695"/>
                </a:moveTo>
                <a:lnTo>
                  <a:pt x="3593" y="4778"/>
                </a:lnTo>
                <a:cubicBezTo>
                  <a:pt x="3339" y="4526"/>
                  <a:pt x="2929" y="4526"/>
                  <a:pt x="2676" y="4778"/>
                </a:cubicBezTo>
                <a:cubicBezTo>
                  <a:pt x="2423" y="5032"/>
                  <a:pt x="2423" y="5442"/>
                  <a:pt x="2676" y="5695"/>
                </a:cubicBezTo>
                <a:lnTo>
                  <a:pt x="3594" y="6613"/>
                </a:lnTo>
                <a:lnTo>
                  <a:pt x="4053" y="7072"/>
                </a:lnTo>
                <a:cubicBezTo>
                  <a:pt x="4307" y="7326"/>
                  <a:pt x="4717" y="7326"/>
                  <a:pt x="4970" y="7072"/>
                </a:cubicBezTo>
                <a:lnTo>
                  <a:pt x="7722" y="4320"/>
                </a:lnTo>
                <a:cubicBezTo>
                  <a:pt x="7975" y="4067"/>
                  <a:pt x="7975" y="3657"/>
                  <a:pt x="7722" y="3403"/>
                </a:cubicBezTo>
                <a:cubicBezTo>
                  <a:pt x="7468" y="3149"/>
                  <a:pt x="7058" y="3149"/>
                  <a:pt x="6804" y="3403"/>
                </a:cubicBezTo>
                <a:lnTo>
                  <a:pt x="4510" y="5695"/>
                </a:lnTo>
                <a:close/>
                <a:moveTo>
                  <a:pt x="5189" y="10377"/>
                </a:moveTo>
                <a:cubicBezTo>
                  <a:pt x="2324" y="10377"/>
                  <a:pt x="0" y="8054"/>
                  <a:pt x="0" y="5188"/>
                </a:cubicBezTo>
                <a:cubicBezTo>
                  <a:pt x="0" y="2322"/>
                  <a:pt x="2324" y="0"/>
                  <a:pt x="5189" y="0"/>
                </a:cubicBezTo>
                <a:cubicBezTo>
                  <a:pt x="8054" y="0"/>
                  <a:pt x="10378" y="2323"/>
                  <a:pt x="10378" y="5188"/>
                </a:cubicBezTo>
                <a:cubicBezTo>
                  <a:pt x="10378" y="8053"/>
                  <a:pt x="8054" y="10377"/>
                  <a:pt x="5189" y="1037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38" name="iconfont-11899-5651562"/>
          <p:cNvSpPr/>
          <p:nvPr/>
        </p:nvSpPr>
        <p:spPr>
          <a:xfrm>
            <a:off x="14290483" y="3799622"/>
            <a:ext cx="979481" cy="979481"/>
          </a:xfrm>
          <a:custGeom>
            <a:avLst/>
            <a:gdLst>
              <a:gd name="T0" fmla="*/ 5189 w 10378"/>
              <a:gd name="T1" fmla="*/ 10377 h 10377"/>
              <a:gd name="T2" fmla="*/ 0 w 10378"/>
              <a:gd name="T3" fmla="*/ 5188 h 10377"/>
              <a:gd name="T4" fmla="*/ 5189 w 10378"/>
              <a:gd name="T5" fmla="*/ 0 h 10377"/>
              <a:gd name="T6" fmla="*/ 10378 w 10378"/>
              <a:gd name="T7" fmla="*/ 5188 h 10377"/>
              <a:gd name="T8" fmla="*/ 5189 w 10378"/>
              <a:gd name="T9" fmla="*/ 10377 h 10377"/>
              <a:gd name="T10" fmla="*/ 5189 w 10378"/>
              <a:gd name="T11" fmla="*/ 1946 h 10377"/>
              <a:gd name="T12" fmla="*/ 4561 w 10378"/>
              <a:gd name="T13" fmla="*/ 2594 h 10377"/>
              <a:gd name="T14" fmla="*/ 4664 w 10378"/>
              <a:gd name="T15" fmla="*/ 5701 h 10377"/>
              <a:gd name="T16" fmla="*/ 5187 w 10378"/>
              <a:gd name="T17" fmla="*/ 6208 h 10377"/>
              <a:gd name="T18" fmla="*/ 5711 w 10378"/>
              <a:gd name="T19" fmla="*/ 5701 h 10377"/>
              <a:gd name="T20" fmla="*/ 5814 w 10378"/>
              <a:gd name="T21" fmla="*/ 2594 h 10377"/>
              <a:gd name="T22" fmla="*/ 5189 w 10378"/>
              <a:gd name="T23" fmla="*/ 1946 h 10377"/>
              <a:gd name="T24" fmla="*/ 5189 w 10378"/>
              <a:gd name="T25" fmla="*/ 7135 h 10377"/>
              <a:gd name="T26" fmla="*/ 4731 w 10378"/>
              <a:gd name="T27" fmla="*/ 7321 h 10377"/>
              <a:gd name="T28" fmla="*/ 4540 w 10378"/>
              <a:gd name="T29" fmla="*/ 7773 h 10377"/>
              <a:gd name="T30" fmla="*/ 4731 w 10378"/>
              <a:gd name="T31" fmla="*/ 8228 h 10377"/>
              <a:gd name="T32" fmla="*/ 5189 w 10378"/>
              <a:gd name="T33" fmla="*/ 8412 h 10377"/>
              <a:gd name="T34" fmla="*/ 5646 w 10378"/>
              <a:gd name="T35" fmla="*/ 8228 h 10377"/>
              <a:gd name="T36" fmla="*/ 5837 w 10378"/>
              <a:gd name="T37" fmla="*/ 7773 h 10377"/>
              <a:gd name="T38" fmla="*/ 5646 w 10378"/>
              <a:gd name="T39" fmla="*/ 7321 h 10377"/>
              <a:gd name="T40" fmla="*/ 5189 w 10378"/>
              <a:gd name="T41" fmla="*/ 7135 h 10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8" h="10377">
                <a:moveTo>
                  <a:pt x="5189" y="10377"/>
                </a:moveTo>
                <a:cubicBezTo>
                  <a:pt x="2323" y="10377"/>
                  <a:pt x="0" y="8053"/>
                  <a:pt x="0" y="5188"/>
                </a:cubicBezTo>
                <a:cubicBezTo>
                  <a:pt x="0" y="2323"/>
                  <a:pt x="2323" y="0"/>
                  <a:pt x="5189" y="0"/>
                </a:cubicBezTo>
                <a:cubicBezTo>
                  <a:pt x="8055" y="0"/>
                  <a:pt x="10378" y="2322"/>
                  <a:pt x="10378" y="5188"/>
                </a:cubicBezTo>
                <a:cubicBezTo>
                  <a:pt x="10378" y="8054"/>
                  <a:pt x="8054" y="10377"/>
                  <a:pt x="5189" y="10377"/>
                </a:cubicBezTo>
                <a:close/>
                <a:moveTo>
                  <a:pt x="5189" y="1946"/>
                </a:moveTo>
                <a:cubicBezTo>
                  <a:pt x="4834" y="1946"/>
                  <a:pt x="4550" y="2239"/>
                  <a:pt x="4561" y="2594"/>
                </a:cubicBezTo>
                <a:lnTo>
                  <a:pt x="4664" y="5701"/>
                </a:lnTo>
                <a:cubicBezTo>
                  <a:pt x="4674" y="5983"/>
                  <a:pt x="4905" y="6208"/>
                  <a:pt x="5187" y="6208"/>
                </a:cubicBezTo>
                <a:cubicBezTo>
                  <a:pt x="5470" y="6208"/>
                  <a:pt x="5703" y="5985"/>
                  <a:pt x="5711" y="5701"/>
                </a:cubicBezTo>
                <a:lnTo>
                  <a:pt x="5814" y="2594"/>
                </a:lnTo>
                <a:cubicBezTo>
                  <a:pt x="5828" y="2239"/>
                  <a:pt x="5544" y="1946"/>
                  <a:pt x="5189" y="1946"/>
                </a:cubicBezTo>
                <a:close/>
                <a:moveTo>
                  <a:pt x="5189" y="7135"/>
                </a:moveTo>
                <a:cubicBezTo>
                  <a:pt x="5018" y="7132"/>
                  <a:pt x="4853" y="7200"/>
                  <a:pt x="4731" y="7321"/>
                </a:cubicBezTo>
                <a:cubicBezTo>
                  <a:pt x="4606" y="7438"/>
                  <a:pt x="4537" y="7602"/>
                  <a:pt x="4540" y="7773"/>
                </a:cubicBezTo>
                <a:cubicBezTo>
                  <a:pt x="4540" y="7955"/>
                  <a:pt x="4604" y="8106"/>
                  <a:pt x="4731" y="8228"/>
                </a:cubicBezTo>
                <a:cubicBezTo>
                  <a:pt x="4852" y="8348"/>
                  <a:pt x="5017" y="8415"/>
                  <a:pt x="5189" y="8412"/>
                </a:cubicBezTo>
                <a:cubicBezTo>
                  <a:pt x="5360" y="8415"/>
                  <a:pt x="5524" y="8348"/>
                  <a:pt x="5646" y="8228"/>
                </a:cubicBezTo>
                <a:cubicBezTo>
                  <a:pt x="5771" y="8111"/>
                  <a:pt x="5841" y="7945"/>
                  <a:pt x="5837" y="7773"/>
                </a:cubicBezTo>
                <a:cubicBezTo>
                  <a:pt x="5840" y="7602"/>
                  <a:pt x="5771" y="7438"/>
                  <a:pt x="5646" y="7321"/>
                </a:cubicBezTo>
                <a:cubicBezTo>
                  <a:pt x="5525" y="7198"/>
                  <a:pt x="5360" y="7132"/>
                  <a:pt x="5189" y="713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cxnSp>
        <p:nvCxnSpPr>
          <p:cNvPr id="87" name="直接箭头连接符 86"/>
          <p:cNvCxnSpPr/>
          <p:nvPr/>
        </p:nvCxnSpPr>
        <p:spPr>
          <a:xfrm flipV="1">
            <a:off x="1493590" y="5008806"/>
            <a:ext cx="0" cy="320760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1517720" y="8216409"/>
            <a:ext cx="2306700" cy="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5974809" y="4987909"/>
            <a:ext cx="0" cy="320760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974809" y="8195512"/>
            <a:ext cx="2306700" cy="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10387580" y="4987907"/>
            <a:ext cx="0" cy="320760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0387580" y="8195510"/>
            <a:ext cx="2306700" cy="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14801906" y="4924539"/>
            <a:ext cx="0" cy="320760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14801906" y="8132143"/>
            <a:ext cx="2306700" cy="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060132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sz="5250" spc="25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人机交互设计系统</a:t>
            </a:r>
            <a:r>
              <a:rPr sz="5250" spc="25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sz="5250" spc="25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智能</a:t>
            </a: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机器人</a:t>
            </a:r>
            <a:endParaRPr sz="52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49705" y="5338123"/>
            <a:ext cx="8707755" cy="3600450"/>
            <a:chOff x="4849705" y="5338123"/>
            <a:chExt cx="8707755" cy="3600450"/>
          </a:xfrm>
        </p:grpSpPr>
        <p:sp>
          <p:nvSpPr>
            <p:cNvPr id="5" name="object 5"/>
            <p:cNvSpPr/>
            <p:nvPr/>
          </p:nvSpPr>
          <p:spPr>
            <a:xfrm>
              <a:off x="10718107" y="5343521"/>
              <a:ext cx="2834005" cy="3589654"/>
            </a:xfrm>
            <a:custGeom>
              <a:avLst/>
              <a:gdLst/>
              <a:ahLst/>
              <a:cxnLst/>
              <a:rect l="l" t="t" r="r" b="b"/>
              <a:pathLst>
                <a:path w="2834005" h="3589654">
                  <a:moveTo>
                    <a:pt x="2361278" y="0"/>
                  </a:moveTo>
                  <a:lnTo>
                    <a:pt x="472268" y="0"/>
                  </a:lnTo>
                  <a:lnTo>
                    <a:pt x="423981" y="2438"/>
                  </a:lnTo>
                  <a:lnTo>
                    <a:pt x="377088" y="9594"/>
                  </a:lnTo>
                  <a:lnTo>
                    <a:pt x="331829" y="21231"/>
                  </a:lnTo>
                  <a:lnTo>
                    <a:pt x="288438" y="37112"/>
                  </a:lnTo>
                  <a:lnTo>
                    <a:pt x="247155" y="56999"/>
                  </a:lnTo>
                  <a:lnTo>
                    <a:pt x="208217" y="80655"/>
                  </a:lnTo>
                  <a:lnTo>
                    <a:pt x="171860" y="107842"/>
                  </a:lnTo>
                  <a:lnTo>
                    <a:pt x="138323" y="138323"/>
                  </a:lnTo>
                  <a:lnTo>
                    <a:pt x="107842" y="171860"/>
                  </a:lnTo>
                  <a:lnTo>
                    <a:pt x="80655" y="208217"/>
                  </a:lnTo>
                  <a:lnTo>
                    <a:pt x="56999" y="247155"/>
                  </a:lnTo>
                  <a:lnTo>
                    <a:pt x="37112" y="288438"/>
                  </a:lnTo>
                  <a:lnTo>
                    <a:pt x="21231" y="331829"/>
                  </a:lnTo>
                  <a:lnTo>
                    <a:pt x="9594" y="377088"/>
                  </a:lnTo>
                  <a:lnTo>
                    <a:pt x="2438" y="423981"/>
                  </a:lnTo>
                  <a:lnTo>
                    <a:pt x="0" y="472268"/>
                  </a:lnTo>
                  <a:lnTo>
                    <a:pt x="0" y="3116899"/>
                  </a:lnTo>
                  <a:lnTo>
                    <a:pt x="2438" y="3165187"/>
                  </a:lnTo>
                  <a:lnTo>
                    <a:pt x="9594" y="3212079"/>
                  </a:lnTo>
                  <a:lnTo>
                    <a:pt x="21231" y="3257339"/>
                  </a:lnTo>
                  <a:lnTo>
                    <a:pt x="37112" y="3300729"/>
                  </a:lnTo>
                  <a:lnTo>
                    <a:pt x="56999" y="3342012"/>
                  </a:lnTo>
                  <a:lnTo>
                    <a:pt x="80655" y="3380950"/>
                  </a:lnTo>
                  <a:lnTo>
                    <a:pt x="107842" y="3417307"/>
                  </a:lnTo>
                  <a:lnTo>
                    <a:pt x="138323" y="3450845"/>
                  </a:lnTo>
                  <a:lnTo>
                    <a:pt x="171860" y="3481326"/>
                  </a:lnTo>
                  <a:lnTo>
                    <a:pt x="208217" y="3508513"/>
                  </a:lnTo>
                  <a:lnTo>
                    <a:pt x="247155" y="3532168"/>
                  </a:lnTo>
                  <a:lnTo>
                    <a:pt x="288438" y="3552055"/>
                  </a:lnTo>
                  <a:lnTo>
                    <a:pt x="331829" y="3567936"/>
                  </a:lnTo>
                  <a:lnTo>
                    <a:pt x="377088" y="3579573"/>
                  </a:lnTo>
                  <a:lnTo>
                    <a:pt x="423981" y="3586729"/>
                  </a:lnTo>
                  <a:lnTo>
                    <a:pt x="472268" y="3589168"/>
                  </a:lnTo>
                  <a:lnTo>
                    <a:pt x="2361278" y="3589168"/>
                  </a:lnTo>
                  <a:lnTo>
                    <a:pt x="2409566" y="3586729"/>
                  </a:lnTo>
                  <a:lnTo>
                    <a:pt x="2456458" y="3579573"/>
                  </a:lnTo>
                  <a:lnTo>
                    <a:pt x="2501718" y="3567936"/>
                  </a:lnTo>
                  <a:lnTo>
                    <a:pt x="2545108" y="3552055"/>
                  </a:lnTo>
                  <a:lnTo>
                    <a:pt x="2586391" y="3532168"/>
                  </a:lnTo>
                  <a:lnTo>
                    <a:pt x="2625329" y="3508513"/>
                  </a:lnTo>
                  <a:lnTo>
                    <a:pt x="2661686" y="3481326"/>
                  </a:lnTo>
                  <a:lnTo>
                    <a:pt x="2695224" y="3450845"/>
                  </a:lnTo>
                  <a:lnTo>
                    <a:pt x="2725705" y="3417307"/>
                  </a:lnTo>
                  <a:lnTo>
                    <a:pt x="2752892" y="3380950"/>
                  </a:lnTo>
                  <a:lnTo>
                    <a:pt x="2776547" y="3342012"/>
                  </a:lnTo>
                  <a:lnTo>
                    <a:pt x="2796434" y="3300729"/>
                  </a:lnTo>
                  <a:lnTo>
                    <a:pt x="2812315" y="3257339"/>
                  </a:lnTo>
                  <a:lnTo>
                    <a:pt x="2823952" y="3212079"/>
                  </a:lnTo>
                  <a:lnTo>
                    <a:pt x="2831108" y="3165187"/>
                  </a:lnTo>
                  <a:lnTo>
                    <a:pt x="2833547" y="3116899"/>
                  </a:lnTo>
                  <a:lnTo>
                    <a:pt x="2833547" y="472268"/>
                  </a:lnTo>
                  <a:lnTo>
                    <a:pt x="2831108" y="423981"/>
                  </a:lnTo>
                  <a:lnTo>
                    <a:pt x="2823952" y="377088"/>
                  </a:lnTo>
                  <a:lnTo>
                    <a:pt x="2812315" y="331829"/>
                  </a:lnTo>
                  <a:lnTo>
                    <a:pt x="2796434" y="288438"/>
                  </a:lnTo>
                  <a:lnTo>
                    <a:pt x="2776547" y="247155"/>
                  </a:lnTo>
                  <a:lnTo>
                    <a:pt x="2752892" y="208217"/>
                  </a:lnTo>
                  <a:lnTo>
                    <a:pt x="2725705" y="171860"/>
                  </a:lnTo>
                  <a:lnTo>
                    <a:pt x="2695224" y="138323"/>
                  </a:lnTo>
                  <a:lnTo>
                    <a:pt x="2661686" y="107842"/>
                  </a:lnTo>
                  <a:lnTo>
                    <a:pt x="2625329" y="80655"/>
                  </a:lnTo>
                  <a:lnTo>
                    <a:pt x="2586391" y="56999"/>
                  </a:lnTo>
                  <a:lnTo>
                    <a:pt x="2545108" y="37112"/>
                  </a:lnTo>
                  <a:lnTo>
                    <a:pt x="2501718" y="21231"/>
                  </a:lnTo>
                  <a:lnTo>
                    <a:pt x="2456458" y="9594"/>
                  </a:lnTo>
                  <a:lnTo>
                    <a:pt x="2409566" y="2438"/>
                  </a:lnTo>
                  <a:lnTo>
                    <a:pt x="236127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18107" y="5343521"/>
              <a:ext cx="2834005" cy="3589654"/>
            </a:xfrm>
            <a:custGeom>
              <a:avLst/>
              <a:gdLst/>
              <a:ahLst/>
              <a:cxnLst/>
              <a:rect l="l" t="t" r="r" b="b"/>
              <a:pathLst>
                <a:path w="2834005" h="3589654">
                  <a:moveTo>
                    <a:pt x="0" y="472268"/>
                  </a:moveTo>
                  <a:lnTo>
                    <a:pt x="2438" y="423981"/>
                  </a:lnTo>
                  <a:lnTo>
                    <a:pt x="9594" y="377088"/>
                  </a:lnTo>
                  <a:lnTo>
                    <a:pt x="21231" y="331829"/>
                  </a:lnTo>
                  <a:lnTo>
                    <a:pt x="37112" y="288438"/>
                  </a:lnTo>
                  <a:lnTo>
                    <a:pt x="56999" y="247155"/>
                  </a:lnTo>
                  <a:lnTo>
                    <a:pt x="80655" y="208217"/>
                  </a:lnTo>
                  <a:lnTo>
                    <a:pt x="107842" y="171860"/>
                  </a:lnTo>
                  <a:lnTo>
                    <a:pt x="138323" y="138323"/>
                  </a:lnTo>
                  <a:lnTo>
                    <a:pt x="171860" y="107842"/>
                  </a:lnTo>
                  <a:lnTo>
                    <a:pt x="208217" y="80655"/>
                  </a:lnTo>
                  <a:lnTo>
                    <a:pt x="247155" y="56999"/>
                  </a:lnTo>
                  <a:lnTo>
                    <a:pt x="288438" y="37112"/>
                  </a:lnTo>
                  <a:lnTo>
                    <a:pt x="331829" y="21231"/>
                  </a:lnTo>
                  <a:lnTo>
                    <a:pt x="377088" y="9594"/>
                  </a:lnTo>
                  <a:lnTo>
                    <a:pt x="423981" y="2438"/>
                  </a:lnTo>
                  <a:lnTo>
                    <a:pt x="472268" y="0"/>
                  </a:lnTo>
                  <a:lnTo>
                    <a:pt x="2361278" y="0"/>
                  </a:lnTo>
                  <a:lnTo>
                    <a:pt x="2409566" y="2438"/>
                  </a:lnTo>
                  <a:lnTo>
                    <a:pt x="2456458" y="9594"/>
                  </a:lnTo>
                  <a:lnTo>
                    <a:pt x="2501718" y="21231"/>
                  </a:lnTo>
                  <a:lnTo>
                    <a:pt x="2545108" y="37112"/>
                  </a:lnTo>
                  <a:lnTo>
                    <a:pt x="2586391" y="56999"/>
                  </a:lnTo>
                  <a:lnTo>
                    <a:pt x="2625329" y="80655"/>
                  </a:lnTo>
                  <a:lnTo>
                    <a:pt x="2661686" y="107842"/>
                  </a:lnTo>
                  <a:lnTo>
                    <a:pt x="2695224" y="138323"/>
                  </a:lnTo>
                  <a:lnTo>
                    <a:pt x="2725705" y="171860"/>
                  </a:lnTo>
                  <a:lnTo>
                    <a:pt x="2752892" y="208217"/>
                  </a:lnTo>
                  <a:lnTo>
                    <a:pt x="2776547" y="247155"/>
                  </a:lnTo>
                  <a:lnTo>
                    <a:pt x="2796434" y="288438"/>
                  </a:lnTo>
                  <a:lnTo>
                    <a:pt x="2812315" y="331829"/>
                  </a:lnTo>
                  <a:lnTo>
                    <a:pt x="2823952" y="377088"/>
                  </a:lnTo>
                  <a:lnTo>
                    <a:pt x="2831108" y="423981"/>
                  </a:lnTo>
                  <a:lnTo>
                    <a:pt x="2833547" y="472268"/>
                  </a:lnTo>
                  <a:lnTo>
                    <a:pt x="2833547" y="3116899"/>
                  </a:lnTo>
                  <a:lnTo>
                    <a:pt x="2831108" y="3165187"/>
                  </a:lnTo>
                  <a:lnTo>
                    <a:pt x="2823952" y="3212079"/>
                  </a:lnTo>
                  <a:lnTo>
                    <a:pt x="2812315" y="3257339"/>
                  </a:lnTo>
                  <a:lnTo>
                    <a:pt x="2796434" y="3300729"/>
                  </a:lnTo>
                  <a:lnTo>
                    <a:pt x="2776547" y="3342012"/>
                  </a:lnTo>
                  <a:lnTo>
                    <a:pt x="2752892" y="3380950"/>
                  </a:lnTo>
                  <a:lnTo>
                    <a:pt x="2725705" y="3417307"/>
                  </a:lnTo>
                  <a:lnTo>
                    <a:pt x="2695224" y="3450845"/>
                  </a:lnTo>
                  <a:lnTo>
                    <a:pt x="2661686" y="3481326"/>
                  </a:lnTo>
                  <a:lnTo>
                    <a:pt x="2625329" y="3508513"/>
                  </a:lnTo>
                  <a:lnTo>
                    <a:pt x="2586391" y="3532168"/>
                  </a:lnTo>
                  <a:lnTo>
                    <a:pt x="2545108" y="3552055"/>
                  </a:lnTo>
                  <a:lnTo>
                    <a:pt x="2501718" y="3567936"/>
                  </a:lnTo>
                  <a:lnTo>
                    <a:pt x="2456458" y="3579573"/>
                  </a:lnTo>
                  <a:lnTo>
                    <a:pt x="2409566" y="3586729"/>
                  </a:lnTo>
                  <a:lnTo>
                    <a:pt x="2361278" y="3589168"/>
                  </a:lnTo>
                  <a:lnTo>
                    <a:pt x="472268" y="3589168"/>
                  </a:lnTo>
                  <a:lnTo>
                    <a:pt x="423981" y="3586729"/>
                  </a:lnTo>
                  <a:lnTo>
                    <a:pt x="377088" y="3579573"/>
                  </a:lnTo>
                  <a:lnTo>
                    <a:pt x="331829" y="3567936"/>
                  </a:lnTo>
                  <a:lnTo>
                    <a:pt x="288438" y="3552055"/>
                  </a:lnTo>
                  <a:lnTo>
                    <a:pt x="247155" y="3532168"/>
                  </a:lnTo>
                  <a:lnTo>
                    <a:pt x="208217" y="3508513"/>
                  </a:lnTo>
                  <a:lnTo>
                    <a:pt x="171860" y="3481326"/>
                  </a:lnTo>
                  <a:lnTo>
                    <a:pt x="138323" y="3450845"/>
                  </a:lnTo>
                  <a:lnTo>
                    <a:pt x="107842" y="3417307"/>
                  </a:lnTo>
                  <a:lnTo>
                    <a:pt x="80655" y="3380950"/>
                  </a:lnTo>
                  <a:lnTo>
                    <a:pt x="56999" y="3342012"/>
                  </a:lnTo>
                  <a:lnTo>
                    <a:pt x="37112" y="3300729"/>
                  </a:lnTo>
                  <a:lnTo>
                    <a:pt x="21231" y="3257339"/>
                  </a:lnTo>
                  <a:lnTo>
                    <a:pt x="9594" y="3212079"/>
                  </a:lnTo>
                  <a:lnTo>
                    <a:pt x="2438" y="3165187"/>
                  </a:lnTo>
                  <a:lnTo>
                    <a:pt x="0" y="3116899"/>
                  </a:lnTo>
                  <a:lnTo>
                    <a:pt x="0" y="472268"/>
                  </a:lnTo>
                  <a:close/>
                </a:path>
              </a:pathLst>
            </a:custGeom>
            <a:ln w="10470">
              <a:solidFill>
                <a:srgbClr val="181818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49705" y="6279966"/>
              <a:ext cx="5866765" cy="1727200"/>
            </a:xfrm>
            <a:custGeom>
              <a:avLst/>
              <a:gdLst/>
              <a:ahLst/>
              <a:cxnLst/>
              <a:rect l="l" t="t" r="r" b="b"/>
              <a:pathLst>
                <a:path w="5866765" h="1727200">
                  <a:moveTo>
                    <a:pt x="5866303" y="0"/>
                  </a:moveTo>
                  <a:lnTo>
                    <a:pt x="0" y="0"/>
                  </a:lnTo>
                  <a:lnTo>
                    <a:pt x="0" y="1727172"/>
                  </a:lnTo>
                  <a:lnTo>
                    <a:pt x="5866303" y="1727172"/>
                  </a:lnTo>
                  <a:lnTo>
                    <a:pt x="5866303" y="0"/>
                  </a:lnTo>
                  <a:close/>
                </a:path>
              </a:pathLst>
            </a:custGeom>
            <a:solidFill>
              <a:srgbClr val="DBDBDB">
                <a:alpha val="6980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027628" y="6279963"/>
              <a:ext cx="1688464" cy="1730375"/>
            </a:xfrm>
            <a:custGeom>
              <a:avLst/>
              <a:gdLst/>
              <a:ahLst/>
              <a:cxnLst/>
              <a:rect l="l" t="t" r="r" b="b"/>
              <a:pathLst>
                <a:path w="1688465" h="1730375">
                  <a:moveTo>
                    <a:pt x="801745" y="0"/>
                  </a:moveTo>
                  <a:lnTo>
                    <a:pt x="0" y="0"/>
                  </a:lnTo>
                  <a:lnTo>
                    <a:pt x="886632" y="864968"/>
                  </a:lnTo>
                  <a:lnTo>
                    <a:pt x="0" y="1729936"/>
                  </a:lnTo>
                  <a:lnTo>
                    <a:pt x="801745" y="1729936"/>
                  </a:lnTo>
                  <a:lnTo>
                    <a:pt x="1688377" y="864968"/>
                  </a:lnTo>
                  <a:lnTo>
                    <a:pt x="80174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971314" y="6306654"/>
              <a:ext cx="2318385" cy="485140"/>
            </a:xfrm>
            <a:custGeom>
              <a:avLst/>
              <a:gdLst/>
              <a:ahLst/>
              <a:cxnLst/>
              <a:rect l="l" t="t" r="r" b="b"/>
              <a:pathLst>
                <a:path w="2318384" h="485140">
                  <a:moveTo>
                    <a:pt x="2237324" y="0"/>
                  </a:moveTo>
                  <a:lnTo>
                    <a:pt x="80793" y="0"/>
                  </a:lnTo>
                  <a:lnTo>
                    <a:pt x="49342" y="6349"/>
                  </a:lnTo>
                  <a:lnTo>
                    <a:pt x="23661" y="23665"/>
                  </a:lnTo>
                  <a:lnTo>
                    <a:pt x="6348" y="49346"/>
                  </a:lnTo>
                  <a:lnTo>
                    <a:pt x="0" y="80793"/>
                  </a:lnTo>
                  <a:lnTo>
                    <a:pt x="0" y="403945"/>
                  </a:lnTo>
                  <a:lnTo>
                    <a:pt x="6348" y="435390"/>
                  </a:lnTo>
                  <a:lnTo>
                    <a:pt x="23661" y="461068"/>
                  </a:lnTo>
                  <a:lnTo>
                    <a:pt x="49342" y="478380"/>
                  </a:lnTo>
                  <a:lnTo>
                    <a:pt x="80793" y="484728"/>
                  </a:lnTo>
                  <a:lnTo>
                    <a:pt x="2237324" y="484728"/>
                  </a:lnTo>
                  <a:lnTo>
                    <a:pt x="2268771" y="478380"/>
                  </a:lnTo>
                  <a:lnTo>
                    <a:pt x="2294452" y="461068"/>
                  </a:lnTo>
                  <a:lnTo>
                    <a:pt x="2311768" y="435390"/>
                  </a:lnTo>
                  <a:lnTo>
                    <a:pt x="2318117" y="403945"/>
                  </a:lnTo>
                  <a:lnTo>
                    <a:pt x="2318117" y="80793"/>
                  </a:lnTo>
                  <a:lnTo>
                    <a:pt x="2311768" y="49346"/>
                  </a:lnTo>
                  <a:lnTo>
                    <a:pt x="2294452" y="23665"/>
                  </a:lnTo>
                  <a:lnTo>
                    <a:pt x="2268771" y="6349"/>
                  </a:lnTo>
                  <a:lnTo>
                    <a:pt x="2237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71314" y="6306654"/>
              <a:ext cx="2318385" cy="485140"/>
            </a:xfrm>
            <a:custGeom>
              <a:avLst/>
              <a:gdLst/>
              <a:ahLst/>
              <a:cxnLst/>
              <a:rect l="l" t="t" r="r" b="b"/>
              <a:pathLst>
                <a:path w="2318384" h="485140">
                  <a:moveTo>
                    <a:pt x="0" y="80793"/>
                  </a:moveTo>
                  <a:lnTo>
                    <a:pt x="6348" y="49346"/>
                  </a:lnTo>
                  <a:lnTo>
                    <a:pt x="23661" y="23665"/>
                  </a:lnTo>
                  <a:lnTo>
                    <a:pt x="49342" y="6349"/>
                  </a:lnTo>
                  <a:lnTo>
                    <a:pt x="80793" y="0"/>
                  </a:lnTo>
                  <a:lnTo>
                    <a:pt x="2237324" y="0"/>
                  </a:lnTo>
                  <a:lnTo>
                    <a:pt x="2268771" y="6349"/>
                  </a:lnTo>
                  <a:lnTo>
                    <a:pt x="2294452" y="23665"/>
                  </a:lnTo>
                  <a:lnTo>
                    <a:pt x="2311768" y="49346"/>
                  </a:lnTo>
                  <a:lnTo>
                    <a:pt x="2318117" y="80793"/>
                  </a:lnTo>
                  <a:lnTo>
                    <a:pt x="2318117" y="403945"/>
                  </a:lnTo>
                  <a:lnTo>
                    <a:pt x="2311768" y="435390"/>
                  </a:lnTo>
                  <a:lnTo>
                    <a:pt x="2294452" y="461068"/>
                  </a:lnTo>
                  <a:lnTo>
                    <a:pt x="2268771" y="478380"/>
                  </a:lnTo>
                  <a:lnTo>
                    <a:pt x="2237324" y="484728"/>
                  </a:lnTo>
                  <a:lnTo>
                    <a:pt x="80793" y="484728"/>
                  </a:lnTo>
                  <a:lnTo>
                    <a:pt x="49342" y="478380"/>
                  </a:lnTo>
                  <a:lnTo>
                    <a:pt x="23661" y="461068"/>
                  </a:lnTo>
                  <a:lnTo>
                    <a:pt x="6348" y="435390"/>
                  </a:lnTo>
                  <a:lnTo>
                    <a:pt x="0" y="403945"/>
                  </a:lnTo>
                  <a:lnTo>
                    <a:pt x="0" y="80793"/>
                  </a:lnTo>
                  <a:close/>
                </a:path>
              </a:pathLst>
            </a:custGeom>
            <a:ln w="1047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53535" y="2592081"/>
            <a:ext cx="13595985" cy="467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spc="15" dirty="0">
                <a:solidFill>
                  <a:srgbClr val="58585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构建话务接入全业务语音识别，实现“</a:t>
            </a:r>
            <a:r>
              <a:rPr sz="2950" b="1" spc="15" dirty="0">
                <a:solidFill>
                  <a:srgbClr val="58585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能听、懂你、会说</a:t>
            </a:r>
            <a:r>
              <a:rPr sz="2950" spc="15" dirty="0">
                <a:solidFill>
                  <a:srgbClr val="58585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”的客户语音自助服务。</a:t>
            </a:r>
            <a:endParaRPr sz="29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021133" y="9833875"/>
            <a:ext cx="2620645" cy="731520"/>
          </a:xfrm>
          <a:custGeom>
            <a:avLst/>
            <a:gdLst/>
            <a:ahLst/>
            <a:cxnLst/>
            <a:rect l="l" t="t" r="r" b="b"/>
            <a:pathLst>
              <a:path w="2620644" h="731520">
                <a:moveTo>
                  <a:pt x="2498489" y="0"/>
                </a:moveTo>
                <a:lnTo>
                  <a:pt x="121912" y="0"/>
                </a:lnTo>
                <a:lnTo>
                  <a:pt x="74459" y="9580"/>
                </a:lnTo>
                <a:lnTo>
                  <a:pt x="35708" y="35708"/>
                </a:lnTo>
                <a:lnTo>
                  <a:pt x="9580" y="74459"/>
                </a:lnTo>
                <a:lnTo>
                  <a:pt x="0" y="121912"/>
                </a:lnTo>
                <a:lnTo>
                  <a:pt x="0" y="609552"/>
                </a:lnTo>
                <a:lnTo>
                  <a:pt x="9580" y="657004"/>
                </a:lnTo>
                <a:lnTo>
                  <a:pt x="35708" y="695756"/>
                </a:lnTo>
                <a:lnTo>
                  <a:pt x="74459" y="721883"/>
                </a:lnTo>
                <a:lnTo>
                  <a:pt x="121912" y="731464"/>
                </a:lnTo>
                <a:lnTo>
                  <a:pt x="2498489" y="731464"/>
                </a:lnTo>
                <a:lnTo>
                  <a:pt x="2545942" y="721883"/>
                </a:lnTo>
                <a:lnTo>
                  <a:pt x="2584693" y="695756"/>
                </a:lnTo>
                <a:lnTo>
                  <a:pt x="2610821" y="657004"/>
                </a:lnTo>
                <a:lnTo>
                  <a:pt x="2620401" y="609552"/>
                </a:lnTo>
                <a:lnTo>
                  <a:pt x="2620401" y="121912"/>
                </a:lnTo>
                <a:lnTo>
                  <a:pt x="2610821" y="74459"/>
                </a:lnTo>
                <a:lnTo>
                  <a:pt x="2584693" y="35708"/>
                </a:lnTo>
                <a:lnTo>
                  <a:pt x="2545942" y="9580"/>
                </a:lnTo>
                <a:lnTo>
                  <a:pt x="2498489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878750" y="9999687"/>
            <a:ext cx="9042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语料库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809280" y="9092688"/>
            <a:ext cx="740410" cy="488950"/>
            <a:chOff x="14809280" y="9092688"/>
            <a:chExt cx="740410" cy="488950"/>
          </a:xfrm>
        </p:grpSpPr>
        <p:sp>
          <p:nvSpPr>
            <p:cNvPr id="15" name="object 15"/>
            <p:cNvSpPr/>
            <p:nvPr/>
          </p:nvSpPr>
          <p:spPr>
            <a:xfrm>
              <a:off x="14814515" y="9097923"/>
              <a:ext cx="729615" cy="478790"/>
            </a:xfrm>
            <a:custGeom>
              <a:avLst/>
              <a:gdLst/>
              <a:ahLst/>
              <a:cxnLst/>
              <a:rect l="l" t="t" r="r" b="b"/>
              <a:pathLst>
                <a:path w="729615" h="478790">
                  <a:moveTo>
                    <a:pt x="364784" y="0"/>
                  </a:moveTo>
                  <a:lnTo>
                    <a:pt x="0" y="278682"/>
                  </a:lnTo>
                  <a:lnTo>
                    <a:pt x="182392" y="278682"/>
                  </a:lnTo>
                  <a:lnTo>
                    <a:pt x="182392" y="478310"/>
                  </a:lnTo>
                  <a:lnTo>
                    <a:pt x="547177" y="478310"/>
                  </a:lnTo>
                  <a:lnTo>
                    <a:pt x="547177" y="278682"/>
                  </a:lnTo>
                  <a:lnTo>
                    <a:pt x="729569" y="278682"/>
                  </a:lnTo>
                  <a:lnTo>
                    <a:pt x="36478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814515" y="9097923"/>
              <a:ext cx="729615" cy="478790"/>
            </a:xfrm>
            <a:custGeom>
              <a:avLst/>
              <a:gdLst/>
              <a:ahLst/>
              <a:cxnLst/>
              <a:rect l="l" t="t" r="r" b="b"/>
              <a:pathLst>
                <a:path w="729615" h="478790">
                  <a:moveTo>
                    <a:pt x="0" y="278682"/>
                  </a:moveTo>
                  <a:lnTo>
                    <a:pt x="364784" y="0"/>
                  </a:lnTo>
                  <a:lnTo>
                    <a:pt x="729569" y="278682"/>
                  </a:lnTo>
                  <a:lnTo>
                    <a:pt x="547177" y="278682"/>
                  </a:lnTo>
                  <a:lnTo>
                    <a:pt x="547177" y="478310"/>
                  </a:lnTo>
                  <a:lnTo>
                    <a:pt x="182392" y="478310"/>
                  </a:lnTo>
                  <a:lnTo>
                    <a:pt x="182392" y="278682"/>
                  </a:lnTo>
                  <a:lnTo>
                    <a:pt x="0" y="278682"/>
                  </a:lnTo>
                  <a:close/>
                </a:path>
              </a:pathLst>
            </a:custGeom>
            <a:ln w="1047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1614232" y="6375489"/>
            <a:ext cx="103060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中文分词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45632" y="5689596"/>
            <a:ext cx="2402574" cy="289702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2000297" y="5588663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latin typeface="微软雅黑" panose="020B0503020204020204" charset="-122"/>
                <a:cs typeface="微软雅黑" panose="020B0503020204020204" charset="-122"/>
              </a:rPr>
              <a:t>语义分析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021134" y="9666575"/>
            <a:ext cx="8060690" cy="0"/>
          </a:xfrm>
          <a:custGeom>
            <a:avLst/>
            <a:gdLst/>
            <a:ahLst/>
            <a:cxnLst/>
            <a:rect l="l" t="t" r="r" b="b"/>
            <a:pathLst>
              <a:path w="8060690">
                <a:moveTo>
                  <a:pt x="0" y="0"/>
                </a:moveTo>
                <a:lnTo>
                  <a:pt x="8060351" y="0"/>
                </a:lnTo>
              </a:path>
            </a:pathLst>
          </a:custGeom>
          <a:ln w="10470">
            <a:solidFill>
              <a:srgbClr val="6FAC4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13216" y="6161573"/>
            <a:ext cx="1541118" cy="231622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4485032" y="5564813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latin typeface="微软雅黑" panose="020B0503020204020204" charset="-122"/>
                <a:cs typeface="微软雅黑" panose="020B0503020204020204" charset="-122"/>
              </a:rPr>
              <a:t>语音合成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47607" y="4158103"/>
            <a:ext cx="6142990" cy="612140"/>
            <a:chOff x="1547607" y="4158103"/>
            <a:chExt cx="6142990" cy="612140"/>
          </a:xfrm>
        </p:grpSpPr>
        <p:sp>
          <p:nvSpPr>
            <p:cNvPr id="24" name="object 24"/>
            <p:cNvSpPr/>
            <p:nvPr/>
          </p:nvSpPr>
          <p:spPr>
            <a:xfrm>
              <a:off x="1547607" y="4158103"/>
              <a:ext cx="6142990" cy="612140"/>
            </a:xfrm>
            <a:custGeom>
              <a:avLst/>
              <a:gdLst/>
              <a:ahLst/>
              <a:cxnLst/>
              <a:rect l="l" t="t" r="r" b="b"/>
              <a:pathLst>
                <a:path w="6142990" h="612139">
                  <a:moveTo>
                    <a:pt x="6142556" y="0"/>
                  </a:moveTo>
                  <a:lnTo>
                    <a:pt x="0" y="0"/>
                  </a:lnTo>
                  <a:lnTo>
                    <a:pt x="0" y="612002"/>
                  </a:lnTo>
                  <a:lnTo>
                    <a:pt x="6142556" y="612002"/>
                  </a:lnTo>
                  <a:lnTo>
                    <a:pt x="614255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2700" y="4191704"/>
              <a:ext cx="977561" cy="48124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547607" y="4158103"/>
            <a:ext cx="6142990" cy="6121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能听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90163" y="4158103"/>
            <a:ext cx="5231765" cy="612140"/>
          </a:xfrm>
          <a:prstGeom prst="rect">
            <a:avLst/>
          </a:prstGeom>
          <a:solidFill>
            <a:srgbClr val="FF9588"/>
          </a:solidFill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懂你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915711" y="4158103"/>
            <a:ext cx="5231765" cy="612140"/>
          </a:xfrm>
          <a:prstGeom prst="rect">
            <a:avLst/>
          </a:prstGeom>
          <a:solidFill>
            <a:srgbClr val="B9B9B9"/>
          </a:solidFill>
        </p:spPr>
        <p:txBody>
          <a:bodyPr vert="horz" wrap="square" lIns="0" tIns="1193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会说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240217" y="6459237"/>
            <a:ext cx="982344" cy="844550"/>
            <a:chOff x="5240217" y="6459237"/>
            <a:chExt cx="982344" cy="844550"/>
          </a:xfrm>
        </p:grpSpPr>
        <p:sp>
          <p:nvSpPr>
            <p:cNvPr id="30" name="object 30"/>
            <p:cNvSpPr/>
            <p:nvPr/>
          </p:nvSpPr>
          <p:spPr>
            <a:xfrm>
              <a:off x="5240210" y="6566236"/>
              <a:ext cx="982344" cy="737870"/>
            </a:xfrm>
            <a:custGeom>
              <a:avLst/>
              <a:gdLst/>
              <a:ahLst/>
              <a:cxnLst/>
              <a:rect l="l" t="t" r="r" b="b"/>
              <a:pathLst>
                <a:path w="982345" h="737870">
                  <a:moveTo>
                    <a:pt x="149250" y="383349"/>
                  </a:moveTo>
                  <a:lnTo>
                    <a:pt x="59270" y="383349"/>
                  </a:lnTo>
                  <a:lnTo>
                    <a:pt x="59270" y="418642"/>
                  </a:lnTo>
                  <a:lnTo>
                    <a:pt x="149250" y="418642"/>
                  </a:lnTo>
                  <a:lnTo>
                    <a:pt x="149250" y="383349"/>
                  </a:lnTo>
                  <a:close/>
                </a:path>
                <a:path w="982345" h="737870">
                  <a:moveTo>
                    <a:pt x="149250" y="212699"/>
                  </a:moveTo>
                  <a:lnTo>
                    <a:pt x="59270" y="212699"/>
                  </a:lnTo>
                  <a:lnTo>
                    <a:pt x="59270" y="246900"/>
                  </a:lnTo>
                  <a:lnTo>
                    <a:pt x="149250" y="246900"/>
                  </a:lnTo>
                  <a:lnTo>
                    <a:pt x="149250" y="212699"/>
                  </a:lnTo>
                  <a:close/>
                </a:path>
                <a:path w="982345" h="737870">
                  <a:moveTo>
                    <a:pt x="258622" y="436943"/>
                  </a:moveTo>
                  <a:lnTo>
                    <a:pt x="168630" y="436943"/>
                  </a:lnTo>
                  <a:lnTo>
                    <a:pt x="168630" y="470954"/>
                  </a:lnTo>
                  <a:lnTo>
                    <a:pt x="258622" y="470954"/>
                  </a:lnTo>
                  <a:lnTo>
                    <a:pt x="258622" y="436943"/>
                  </a:lnTo>
                  <a:close/>
                </a:path>
                <a:path w="982345" h="737870">
                  <a:moveTo>
                    <a:pt x="258622" y="383349"/>
                  </a:moveTo>
                  <a:lnTo>
                    <a:pt x="168630" y="383349"/>
                  </a:lnTo>
                  <a:lnTo>
                    <a:pt x="168630" y="418642"/>
                  </a:lnTo>
                  <a:lnTo>
                    <a:pt x="258622" y="418642"/>
                  </a:lnTo>
                  <a:lnTo>
                    <a:pt x="258622" y="383349"/>
                  </a:lnTo>
                  <a:close/>
                </a:path>
                <a:path w="982345" h="737870">
                  <a:moveTo>
                    <a:pt x="258622" y="212699"/>
                  </a:moveTo>
                  <a:lnTo>
                    <a:pt x="168630" y="212699"/>
                  </a:lnTo>
                  <a:lnTo>
                    <a:pt x="168630" y="246900"/>
                  </a:lnTo>
                  <a:lnTo>
                    <a:pt x="258622" y="246900"/>
                  </a:lnTo>
                  <a:lnTo>
                    <a:pt x="258622" y="212699"/>
                  </a:lnTo>
                  <a:close/>
                </a:path>
                <a:path w="982345" h="737870">
                  <a:moveTo>
                    <a:pt x="258622" y="159308"/>
                  </a:moveTo>
                  <a:lnTo>
                    <a:pt x="168630" y="159308"/>
                  </a:lnTo>
                  <a:lnTo>
                    <a:pt x="168630" y="193497"/>
                  </a:lnTo>
                  <a:lnTo>
                    <a:pt x="258622" y="193497"/>
                  </a:lnTo>
                  <a:lnTo>
                    <a:pt x="258622" y="159308"/>
                  </a:lnTo>
                  <a:close/>
                </a:path>
                <a:path w="982345" h="737870">
                  <a:moveTo>
                    <a:pt x="369265" y="543928"/>
                  </a:moveTo>
                  <a:lnTo>
                    <a:pt x="278003" y="543928"/>
                  </a:lnTo>
                  <a:lnTo>
                    <a:pt x="278003" y="577951"/>
                  </a:lnTo>
                  <a:lnTo>
                    <a:pt x="369265" y="577951"/>
                  </a:lnTo>
                  <a:lnTo>
                    <a:pt x="369265" y="543928"/>
                  </a:lnTo>
                  <a:close/>
                </a:path>
                <a:path w="982345" h="737870">
                  <a:moveTo>
                    <a:pt x="369265" y="490334"/>
                  </a:moveTo>
                  <a:lnTo>
                    <a:pt x="278003" y="490334"/>
                  </a:lnTo>
                  <a:lnTo>
                    <a:pt x="278003" y="524535"/>
                  </a:lnTo>
                  <a:lnTo>
                    <a:pt x="369265" y="524535"/>
                  </a:lnTo>
                  <a:lnTo>
                    <a:pt x="369265" y="490334"/>
                  </a:lnTo>
                  <a:close/>
                </a:path>
                <a:path w="982345" h="737870">
                  <a:moveTo>
                    <a:pt x="369265" y="436943"/>
                  </a:moveTo>
                  <a:lnTo>
                    <a:pt x="278003" y="436943"/>
                  </a:lnTo>
                  <a:lnTo>
                    <a:pt x="278003" y="470954"/>
                  </a:lnTo>
                  <a:lnTo>
                    <a:pt x="369265" y="470954"/>
                  </a:lnTo>
                  <a:lnTo>
                    <a:pt x="369265" y="436943"/>
                  </a:lnTo>
                  <a:close/>
                </a:path>
                <a:path w="982345" h="737870">
                  <a:moveTo>
                    <a:pt x="369265" y="383349"/>
                  </a:moveTo>
                  <a:lnTo>
                    <a:pt x="278003" y="383349"/>
                  </a:lnTo>
                  <a:lnTo>
                    <a:pt x="278003" y="418642"/>
                  </a:lnTo>
                  <a:lnTo>
                    <a:pt x="369265" y="418642"/>
                  </a:lnTo>
                  <a:lnTo>
                    <a:pt x="369265" y="383349"/>
                  </a:lnTo>
                  <a:close/>
                </a:path>
                <a:path w="982345" h="737870">
                  <a:moveTo>
                    <a:pt x="369265" y="212699"/>
                  </a:moveTo>
                  <a:lnTo>
                    <a:pt x="278003" y="212699"/>
                  </a:lnTo>
                  <a:lnTo>
                    <a:pt x="278003" y="246900"/>
                  </a:lnTo>
                  <a:lnTo>
                    <a:pt x="369265" y="246900"/>
                  </a:lnTo>
                  <a:lnTo>
                    <a:pt x="369265" y="212699"/>
                  </a:lnTo>
                  <a:close/>
                </a:path>
                <a:path w="982345" h="737870">
                  <a:moveTo>
                    <a:pt x="369265" y="159308"/>
                  </a:moveTo>
                  <a:lnTo>
                    <a:pt x="278003" y="159308"/>
                  </a:lnTo>
                  <a:lnTo>
                    <a:pt x="278003" y="193497"/>
                  </a:lnTo>
                  <a:lnTo>
                    <a:pt x="369265" y="193497"/>
                  </a:lnTo>
                  <a:lnTo>
                    <a:pt x="369265" y="159308"/>
                  </a:lnTo>
                  <a:close/>
                </a:path>
                <a:path w="982345" h="737870">
                  <a:moveTo>
                    <a:pt x="369265" y="105892"/>
                  </a:moveTo>
                  <a:lnTo>
                    <a:pt x="278003" y="105892"/>
                  </a:lnTo>
                  <a:lnTo>
                    <a:pt x="278003" y="139915"/>
                  </a:lnTo>
                  <a:lnTo>
                    <a:pt x="369265" y="139915"/>
                  </a:lnTo>
                  <a:lnTo>
                    <a:pt x="369265" y="105892"/>
                  </a:lnTo>
                  <a:close/>
                </a:path>
                <a:path w="982345" h="737870">
                  <a:moveTo>
                    <a:pt x="369265" y="52298"/>
                  </a:moveTo>
                  <a:lnTo>
                    <a:pt x="278003" y="52298"/>
                  </a:lnTo>
                  <a:lnTo>
                    <a:pt x="278003" y="87604"/>
                  </a:lnTo>
                  <a:lnTo>
                    <a:pt x="369265" y="87604"/>
                  </a:lnTo>
                  <a:lnTo>
                    <a:pt x="369265" y="52298"/>
                  </a:lnTo>
                  <a:close/>
                </a:path>
                <a:path w="982345" h="737870">
                  <a:moveTo>
                    <a:pt x="478650" y="703046"/>
                  </a:moveTo>
                  <a:lnTo>
                    <a:pt x="388658" y="703046"/>
                  </a:lnTo>
                  <a:lnTo>
                    <a:pt x="388658" y="737247"/>
                  </a:lnTo>
                  <a:lnTo>
                    <a:pt x="478650" y="737247"/>
                  </a:lnTo>
                  <a:lnTo>
                    <a:pt x="478650" y="703046"/>
                  </a:lnTo>
                  <a:close/>
                </a:path>
                <a:path w="982345" h="737870">
                  <a:moveTo>
                    <a:pt x="478650" y="649643"/>
                  </a:moveTo>
                  <a:lnTo>
                    <a:pt x="388658" y="649643"/>
                  </a:lnTo>
                  <a:lnTo>
                    <a:pt x="388658" y="684936"/>
                  </a:lnTo>
                  <a:lnTo>
                    <a:pt x="478650" y="684936"/>
                  </a:lnTo>
                  <a:lnTo>
                    <a:pt x="478650" y="649643"/>
                  </a:lnTo>
                  <a:close/>
                </a:path>
                <a:path w="982345" h="737870">
                  <a:moveTo>
                    <a:pt x="478650" y="597331"/>
                  </a:moveTo>
                  <a:lnTo>
                    <a:pt x="388658" y="597331"/>
                  </a:lnTo>
                  <a:lnTo>
                    <a:pt x="388658" y="631532"/>
                  </a:lnTo>
                  <a:lnTo>
                    <a:pt x="478650" y="631532"/>
                  </a:lnTo>
                  <a:lnTo>
                    <a:pt x="478650" y="597331"/>
                  </a:lnTo>
                  <a:close/>
                </a:path>
                <a:path w="982345" h="737870">
                  <a:moveTo>
                    <a:pt x="478650" y="543928"/>
                  </a:moveTo>
                  <a:lnTo>
                    <a:pt x="388658" y="543928"/>
                  </a:lnTo>
                  <a:lnTo>
                    <a:pt x="388658" y="577951"/>
                  </a:lnTo>
                  <a:lnTo>
                    <a:pt x="478650" y="577951"/>
                  </a:lnTo>
                  <a:lnTo>
                    <a:pt x="478650" y="543928"/>
                  </a:lnTo>
                  <a:close/>
                </a:path>
                <a:path w="982345" h="737870">
                  <a:moveTo>
                    <a:pt x="478650" y="490334"/>
                  </a:moveTo>
                  <a:lnTo>
                    <a:pt x="388658" y="490334"/>
                  </a:lnTo>
                  <a:lnTo>
                    <a:pt x="388658" y="524535"/>
                  </a:lnTo>
                  <a:lnTo>
                    <a:pt x="478650" y="524535"/>
                  </a:lnTo>
                  <a:lnTo>
                    <a:pt x="478650" y="490334"/>
                  </a:lnTo>
                  <a:close/>
                </a:path>
                <a:path w="982345" h="737870">
                  <a:moveTo>
                    <a:pt x="478650" y="436943"/>
                  </a:moveTo>
                  <a:lnTo>
                    <a:pt x="388658" y="436943"/>
                  </a:lnTo>
                  <a:lnTo>
                    <a:pt x="388658" y="470954"/>
                  </a:lnTo>
                  <a:lnTo>
                    <a:pt x="478650" y="470954"/>
                  </a:lnTo>
                  <a:lnTo>
                    <a:pt x="478650" y="436943"/>
                  </a:lnTo>
                  <a:close/>
                </a:path>
                <a:path w="982345" h="737870">
                  <a:moveTo>
                    <a:pt x="478650" y="383349"/>
                  </a:moveTo>
                  <a:lnTo>
                    <a:pt x="388658" y="383349"/>
                  </a:lnTo>
                  <a:lnTo>
                    <a:pt x="388658" y="418642"/>
                  </a:lnTo>
                  <a:lnTo>
                    <a:pt x="478650" y="418642"/>
                  </a:lnTo>
                  <a:lnTo>
                    <a:pt x="478650" y="383349"/>
                  </a:lnTo>
                  <a:close/>
                </a:path>
                <a:path w="982345" h="737870">
                  <a:moveTo>
                    <a:pt x="478650" y="212699"/>
                  </a:moveTo>
                  <a:lnTo>
                    <a:pt x="388658" y="212699"/>
                  </a:lnTo>
                  <a:lnTo>
                    <a:pt x="388658" y="246900"/>
                  </a:lnTo>
                  <a:lnTo>
                    <a:pt x="478650" y="246900"/>
                  </a:lnTo>
                  <a:lnTo>
                    <a:pt x="478650" y="212699"/>
                  </a:lnTo>
                  <a:close/>
                </a:path>
                <a:path w="982345" h="737870">
                  <a:moveTo>
                    <a:pt x="478650" y="159308"/>
                  </a:moveTo>
                  <a:lnTo>
                    <a:pt x="388658" y="159308"/>
                  </a:lnTo>
                  <a:lnTo>
                    <a:pt x="388658" y="193497"/>
                  </a:lnTo>
                  <a:lnTo>
                    <a:pt x="478650" y="193497"/>
                  </a:lnTo>
                  <a:lnTo>
                    <a:pt x="478650" y="159308"/>
                  </a:lnTo>
                  <a:close/>
                </a:path>
                <a:path w="982345" h="737870">
                  <a:moveTo>
                    <a:pt x="478650" y="105892"/>
                  </a:moveTo>
                  <a:lnTo>
                    <a:pt x="388658" y="105892"/>
                  </a:lnTo>
                  <a:lnTo>
                    <a:pt x="388658" y="139915"/>
                  </a:lnTo>
                  <a:lnTo>
                    <a:pt x="478650" y="139915"/>
                  </a:lnTo>
                  <a:lnTo>
                    <a:pt x="478650" y="105892"/>
                  </a:lnTo>
                  <a:close/>
                </a:path>
                <a:path w="982345" h="737870">
                  <a:moveTo>
                    <a:pt x="478650" y="52298"/>
                  </a:moveTo>
                  <a:lnTo>
                    <a:pt x="388658" y="52298"/>
                  </a:lnTo>
                  <a:lnTo>
                    <a:pt x="388658" y="87604"/>
                  </a:lnTo>
                  <a:lnTo>
                    <a:pt x="478650" y="87604"/>
                  </a:lnTo>
                  <a:lnTo>
                    <a:pt x="478650" y="52298"/>
                  </a:lnTo>
                  <a:close/>
                </a:path>
                <a:path w="982345" h="737870">
                  <a:moveTo>
                    <a:pt x="478650" y="0"/>
                  </a:moveTo>
                  <a:lnTo>
                    <a:pt x="388658" y="0"/>
                  </a:lnTo>
                  <a:lnTo>
                    <a:pt x="388658" y="34201"/>
                  </a:lnTo>
                  <a:lnTo>
                    <a:pt x="478650" y="34201"/>
                  </a:lnTo>
                  <a:lnTo>
                    <a:pt x="478650" y="0"/>
                  </a:lnTo>
                  <a:close/>
                </a:path>
                <a:path w="982345" h="737870">
                  <a:moveTo>
                    <a:pt x="589114" y="490334"/>
                  </a:moveTo>
                  <a:lnTo>
                    <a:pt x="499122" y="490334"/>
                  </a:lnTo>
                  <a:lnTo>
                    <a:pt x="499122" y="524535"/>
                  </a:lnTo>
                  <a:lnTo>
                    <a:pt x="589114" y="524535"/>
                  </a:lnTo>
                  <a:lnTo>
                    <a:pt x="589114" y="490334"/>
                  </a:lnTo>
                  <a:close/>
                </a:path>
                <a:path w="982345" h="737870">
                  <a:moveTo>
                    <a:pt x="589114" y="436943"/>
                  </a:moveTo>
                  <a:lnTo>
                    <a:pt x="499122" y="436943"/>
                  </a:lnTo>
                  <a:lnTo>
                    <a:pt x="499122" y="470954"/>
                  </a:lnTo>
                  <a:lnTo>
                    <a:pt x="589114" y="470954"/>
                  </a:lnTo>
                  <a:lnTo>
                    <a:pt x="589114" y="436943"/>
                  </a:lnTo>
                  <a:close/>
                </a:path>
                <a:path w="982345" h="737870">
                  <a:moveTo>
                    <a:pt x="589114" y="383349"/>
                  </a:moveTo>
                  <a:lnTo>
                    <a:pt x="499122" y="383349"/>
                  </a:lnTo>
                  <a:lnTo>
                    <a:pt x="499122" y="418642"/>
                  </a:lnTo>
                  <a:lnTo>
                    <a:pt x="589114" y="418642"/>
                  </a:lnTo>
                  <a:lnTo>
                    <a:pt x="589114" y="383349"/>
                  </a:lnTo>
                  <a:close/>
                </a:path>
                <a:path w="982345" h="737870">
                  <a:moveTo>
                    <a:pt x="589114" y="212699"/>
                  </a:moveTo>
                  <a:lnTo>
                    <a:pt x="499122" y="212699"/>
                  </a:lnTo>
                  <a:lnTo>
                    <a:pt x="499122" y="246900"/>
                  </a:lnTo>
                  <a:lnTo>
                    <a:pt x="589114" y="246900"/>
                  </a:lnTo>
                  <a:lnTo>
                    <a:pt x="589114" y="212699"/>
                  </a:lnTo>
                  <a:close/>
                </a:path>
                <a:path w="982345" h="737870">
                  <a:moveTo>
                    <a:pt x="589114" y="159308"/>
                  </a:moveTo>
                  <a:lnTo>
                    <a:pt x="499122" y="159308"/>
                  </a:lnTo>
                  <a:lnTo>
                    <a:pt x="499122" y="193497"/>
                  </a:lnTo>
                  <a:lnTo>
                    <a:pt x="589114" y="193497"/>
                  </a:lnTo>
                  <a:lnTo>
                    <a:pt x="589114" y="159308"/>
                  </a:lnTo>
                  <a:close/>
                </a:path>
                <a:path w="982345" h="737870">
                  <a:moveTo>
                    <a:pt x="589114" y="105892"/>
                  </a:moveTo>
                  <a:lnTo>
                    <a:pt x="499122" y="105892"/>
                  </a:lnTo>
                  <a:lnTo>
                    <a:pt x="499122" y="139915"/>
                  </a:lnTo>
                  <a:lnTo>
                    <a:pt x="589114" y="139915"/>
                  </a:lnTo>
                  <a:lnTo>
                    <a:pt x="589114" y="105892"/>
                  </a:lnTo>
                  <a:close/>
                </a:path>
                <a:path w="982345" h="737870">
                  <a:moveTo>
                    <a:pt x="699757" y="597331"/>
                  </a:moveTo>
                  <a:lnTo>
                    <a:pt x="609600" y="597331"/>
                  </a:lnTo>
                  <a:lnTo>
                    <a:pt x="609600" y="631532"/>
                  </a:lnTo>
                  <a:lnTo>
                    <a:pt x="699757" y="631532"/>
                  </a:lnTo>
                  <a:lnTo>
                    <a:pt x="699757" y="597331"/>
                  </a:lnTo>
                  <a:close/>
                </a:path>
                <a:path w="982345" h="737870">
                  <a:moveTo>
                    <a:pt x="699757" y="543928"/>
                  </a:moveTo>
                  <a:lnTo>
                    <a:pt x="609600" y="543928"/>
                  </a:lnTo>
                  <a:lnTo>
                    <a:pt x="609600" y="577951"/>
                  </a:lnTo>
                  <a:lnTo>
                    <a:pt x="699757" y="577951"/>
                  </a:lnTo>
                  <a:lnTo>
                    <a:pt x="699757" y="543928"/>
                  </a:lnTo>
                  <a:close/>
                </a:path>
                <a:path w="982345" h="737870">
                  <a:moveTo>
                    <a:pt x="699757" y="490334"/>
                  </a:moveTo>
                  <a:lnTo>
                    <a:pt x="609600" y="490334"/>
                  </a:lnTo>
                  <a:lnTo>
                    <a:pt x="609600" y="524535"/>
                  </a:lnTo>
                  <a:lnTo>
                    <a:pt x="699757" y="524535"/>
                  </a:lnTo>
                  <a:lnTo>
                    <a:pt x="699757" y="490334"/>
                  </a:lnTo>
                  <a:close/>
                </a:path>
                <a:path w="982345" h="737870">
                  <a:moveTo>
                    <a:pt x="699757" y="436943"/>
                  </a:moveTo>
                  <a:lnTo>
                    <a:pt x="609600" y="436943"/>
                  </a:lnTo>
                  <a:lnTo>
                    <a:pt x="609600" y="470954"/>
                  </a:lnTo>
                  <a:lnTo>
                    <a:pt x="699757" y="470954"/>
                  </a:lnTo>
                  <a:lnTo>
                    <a:pt x="699757" y="436943"/>
                  </a:lnTo>
                  <a:close/>
                </a:path>
                <a:path w="982345" h="737870">
                  <a:moveTo>
                    <a:pt x="699757" y="383349"/>
                  </a:moveTo>
                  <a:lnTo>
                    <a:pt x="609600" y="383349"/>
                  </a:lnTo>
                  <a:lnTo>
                    <a:pt x="609600" y="418642"/>
                  </a:lnTo>
                  <a:lnTo>
                    <a:pt x="699757" y="418642"/>
                  </a:lnTo>
                  <a:lnTo>
                    <a:pt x="699757" y="383349"/>
                  </a:lnTo>
                  <a:close/>
                </a:path>
                <a:path w="982345" h="737870">
                  <a:moveTo>
                    <a:pt x="699757" y="212699"/>
                  </a:moveTo>
                  <a:lnTo>
                    <a:pt x="609600" y="212699"/>
                  </a:lnTo>
                  <a:lnTo>
                    <a:pt x="609600" y="246900"/>
                  </a:lnTo>
                  <a:lnTo>
                    <a:pt x="699757" y="246900"/>
                  </a:lnTo>
                  <a:lnTo>
                    <a:pt x="699757" y="212699"/>
                  </a:lnTo>
                  <a:close/>
                </a:path>
                <a:path w="982345" h="737870">
                  <a:moveTo>
                    <a:pt x="699757" y="159308"/>
                  </a:moveTo>
                  <a:lnTo>
                    <a:pt x="609600" y="159308"/>
                  </a:lnTo>
                  <a:lnTo>
                    <a:pt x="609600" y="193497"/>
                  </a:lnTo>
                  <a:lnTo>
                    <a:pt x="699757" y="193497"/>
                  </a:lnTo>
                  <a:lnTo>
                    <a:pt x="699757" y="159308"/>
                  </a:lnTo>
                  <a:close/>
                </a:path>
                <a:path w="982345" h="737870">
                  <a:moveTo>
                    <a:pt x="699757" y="105892"/>
                  </a:moveTo>
                  <a:lnTo>
                    <a:pt x="609600" y="105892"/>
                  </a:lnTo>
                  <a:lnTo>
                    <a:pt x="609600" y="139915"/>
                  </a:lnTo>
                  <a:lnTo>
                    <a:pt x="699757" y="139915"/>
                  </a:lnTo>
                  <a:lnTo>
                    <a:pt x="699757" y="105892"/>
                  </a:lnTo>
                  <a:close/>
                </a:path>
                <a:path w="982345" h="737870">
                  <a:moveTo>
                    <a:pt x="699757" y="52298"/>
                  </a:moveTo>
                  <a:lnTo>
                    <a:pt x="609600" y="52298"/>
                  </a:lnTo>
                  <a:lnTo>
                    <a:pt x="609600" y="87604"/>
                  </a:lnTo>
                  <a:lnTo>
                    <a:pt x="699757" y="87604"/>
                  </a:lnTo>
                  <a:lnTo>
                    <a:pt x="699757" y="52298"/>
                  </a:lnTo>
                  <a:close/>
                </a:path>
                <a:path w="982345" h="737870">
                  <a:moveTo>
                    <a:pt x="699757" y="0"/>
                  </a:moveTo>
                  <a:lnTo>
                    <a:pt x="609600" y="0"/>
                  </a:lnTo>
                  <a:lnTo>
                    <a:pt x="609600" y="34201"/>
                  </a:lnTo>
                  <a:lnTo>
                    <a:pt x="699757" y="34201"/>
                  </a:lnTo>
                  <a:lnTo>
                    <a:pt x="699757" y="0"/>
                  </a:lnTo>
                  <a:close/>
                </a:path>
                <a:path w="982345" h="737870">
                  <a:moveTo>
                    <a:pt x="810234" y="543928"/>
                  </a:moveTo>
                  <a:lnTo>
                    <a:pt x="720255" y="543928"/>
                  </a:lnTo>
                  <a:lnTo>
                    <a:pt x="720255" y="577951"/>
                  </a:lnTo>
                  <a:lnTo>
                    <a:pt x="810234" y="577951"/>
                  </a:lnTo>
                  <a:lnTo>
                    <a:pt x="810234" y="543928"/>
                  </a:lnTo>
                  <a:close/>
                </a:path>
                <a:path w="982345" h="737870">
                  <a:moveTo>
                    <a:pt x="810234" y="490334"/>
                  </a:moveTo>
                  <a:lnTo>
                    <a:pt x="720255" y="490334"/>
                  </a:lnTo>
                  <a:lnTo>
                    <a:pt x="720255" y="524535"/>
                  </a:lnTo>
                  <a:lnTo>
                    <a:pt x="810234" y="524535"/>
                  </a:lnTo>
                  <a:lnTo>
                    <a:pt x="810234" y="490334"/>
                  </a:lnTo>
                  <a:close/>
                </a:path>
                <a:path w="982345" h="737870">
                  <a:moveTo>
                    <a:pt x="810234" y="436943"/>
                  </a:moveTo>
                  <a:lnTo>
                    <a:pt x="720255" y="436943"/>
                  </a:lnTo>
                  <a:lnTo>
                    <a:pt x="720255" y="470954"/>
                  </a:lnTo>
                  <a:lnTo>
                    <a:pt x="810234" y="470954"/>
                  </a:lnTo>
                  <a:lnTo>
                    <a:pt x="810234" y="436943"/>
                  </a:lnTo>
                  <a:close/>
                </a:path>
                <a:path w="982345" h="737870">
                  <a:moveTo>
                    <a:pt x="810234" y="383349"/>
                  </a:moveTo>
                  <a:lnTo>
                    <a:pt x="720255" y="383349"/>
                  </a:lnTo>
                  <a:lnTo>
                    <a:pt x="720255" y="418642"/>
                  </a:lnTo>
                  <a:lnTo>
                    <a:pt x="810234" y="418642"/>
                  </a:lnTo>
                  <a:lnTo>
                    <a:pt x="810234" y="383349"/>
                  </a:lnTo>
                  <a:close/>
                </a:path>
                <a:path w="982345" h="737870">
                  <a:moveTo>
                    <a:pt x="810234" y="212699"/>
                  </a:moveTo>
                  <a:lnTo>
                    <a:pt x="720255" y="212699"/>
                  </a:lnTo>
                  <a:lnTo>
                    <a:pt x="720255" y="246900"/>
                  </a:lnTo>
                  <a:lnTo>
                    <a:pt x="810234" y="246900"/>
                  </a:lnTo>
                  <a:lnTo>
                    <a:pt x="810234" y="212699"/>
                  </a:lnTo>
                  <a:close/>
                </a:path>
                <a:path w="982345" h="737870">
                  <a:moveTo>
                    <a:pt x="810234" y="159308"/>
                  </a:moveTo>
                  <a:lnTo>
                    <a:pt x="720255" y="159308"/>
                  </a:lnTo>
                  <a:lnTo>
                    <a:pt x="720255" y="193497"/>
                  </a:lnTo>
                  <a:lnTo>
                    <a:pt x="810234" y="193497"/>
                  </a:lnTo>
                  <a:lnTo>
                    <a:pt x="810234" y="159308"/>
                  </a:lnTo>
                  <a:close/>
                </a:path>
                <a:path w="982345" h="737870">
                  <a:moveTo>
                    <a:pt x="810234" y="105892"/>
                  </a:moveTo>
                  <a:lnTo>
                    <a:pt x="720255" y="105892"/>
                  </a:lnTo>
                  <a:lnTo>
                    <a:pt x="720255" y="139915"/>
                  </a:lnTo>
                  <a:lnTo>
                    <a:pt x="810234" y="139915"/>
                  </a:lnTo>
                  <a:lnTo>
                    <a:pt x="810234" y="105892"/>
                  </a:lnTo>
                  <a:close/>
                </a:path>
                <a:path w="982345" h="737870">
                  <a:moveTo>
                    <a:pt x="810234" y="52298"/>
                  </a:moveTo>
                  <a:lnTo>
                    <a:pt x="720255" y="52298"/>
                  </a:lnTo>
                  <a:lnTo>
                    <a:pt x="720255" y="87604"/>
                  </a:lnTo>
                  <a:lnTo>
                    <a:pt x="810234" y="87604"/>
                  </a:lnTo>
                  <a:lnTo>
                    <a:pt x="810234" y="52298"/>
                  </a:lnTo>
                  <a:close/>
                </a:path>
                <a:path w="982345" h="737870">
                  <a:moveTo>
                    <a:pt x="919607" y="436943"/>
                  </a:moveTo>
                  <a:lnTo>
                    <a:pt x="829614" y="436943"/>
                  </a:lnTo>
                  <a:lnTo>
                    <a:pt x="829614" y="470954"/>
                  </a:lnTo>
                  <a:lnTo>
                    <a:pt x="919607" y="470954"/>
                  </a:lnTo>
                  <a:lnTo>
                    <a:pt x="919607" y="436943"/>
                  </a:lnTo>
                  <a:close/>
                </a:path>
                <a:path w="982345" h="737870">
                  <a:moveTo>
                    <a:pt x="919607" y="383349"/>
                  </a:moveTo>
                  <a:lnTo>
                    <a:pt x="829614" y="383349"/>
                  </a:lnTo>
                  <a:lnTo>
                    <a:pt x="829614" y="418642"/>
                  </a:lnTo>
                  <a:lnTo>
                    <a:pt x="919607" y="418642"/>
                  </a:lnTo>
                  <a:lnTo>
                    <a:pt x="919607" y="383349"/>
                  </a:lnTo>
                  <a:close/>
                </a:path>
                <a:path w="982345" h="737870">
                  <a:moveTo>
                    <a:pt x="919607" y="212699"/>
                  </a:moveTo>
                  <a:lnTo>
                    <a:pt x="829614" y="212699"/>
                  </a:lnTo>
                  <a:lnTo>
                    <a:pt x="829614" y="246900"/>
                  </a:lnTo>
                  <a:lnTo>
                    <a:pt x="919607" y="246900"/>
                  </a:lnTo>
                  <a:lnTo>
                    <a:pt x="919607" y="212699"/>
                  </a:lnTo>
                  <a:close/>
                </a:path>
                <a:path w="982345" h="737870">
                  <a:moveTo>
                    <a:pt x="919607" y="159308"/>
                  </a:moveTo>
                  <a:lnTo>
                    <a:pt x="829614" y="159308"/>
                  </a:lnTo>
                  <a:lnTo>
                    <a:pt x="829614" y="193497"/>
                  </a:lnTo>
                  <a:lnTo>
                    <a:pt x="919607" y="193497"/>
                  </a:lnTo>
                  <a:lnTo>
                    <a:pt x="919607" y="159308"/>
                  </a:lnTo>
                  <a:close/>
                </a:path>
                <a:path w="982345" h="737870">
                  <a:moveTo>
                    <a:pt x="982332" y="300316"/>
                  </a:moveTo>
                  <a:lnTo>
                    <a:pt x="919607" y="300316"/>
                  </a:lnTo>
                  <a:lnTo>
                    <a:pt x="919607" y="266293"/>
                  </a:lnTo>
                  <a:lnTo>
                    <a:pt x="829614" y="266293"/>
                  </a:lnTo>
                  <a:lnTo>
                    <a:pt x="829614" y="300316"/>
                  </a:lnTo>
                  <a:lnTo>
                    <a:pt x="810221" y="300316"/>
                  </a:lnTo>
                  <a:lnTo>
                    <a:pt x="810221" y="266293"/>
                  </a:lnTo>
                  <a:lnTo>
                    <a:pt x="720255" y="266293"/>
                  </a:lnTo>
                  <a:lnTo>
                    <a:pt x="720255" y="300316"/>
                  </a:lnTo>
                  <a:lnTo>
                    <a:pt x="699757" y="300316"/>
                  </a:lnTo>
                  <a:lnTo>
                    <a:pt x="699757" y="266293"/>
                  </a:lnTo>
                  <a:lnTo>
                    <a:pt x="609600" y="266293"/>
                  </a:lnTo>
                  <a:lnTo>
                    <a:pt x="609600" y="300316"/>
                  </a:lnTo>
                  <a:lnTo>
                    <a:pt x="589114" y="300316"/>
                  </a:lnTo>
                  <a:lnTo>
                    <a:pt x="589114" y="266293"/>
                  </a:lnTo>
                  <a:lnTo>
                    <a:pt x="499122" y="266293"/>
                  </a:lnTo>
                  <a:lnTo>
                    <a:pt x="499122" y="300316"/>
                  </a:lnTo>
                  <a:lnTo>
                    <a:pt x="478637" y="300316"/>
                  </a:lnTo>
                  <a:lnTo>
                    <a:pt x="478637" y="266293"/>
                  </a:lnTo>
                  <a:lnTo>
                    <a:pt x="388658" y="266293"/>
                  </a:lnTo>
                  <a:lnTo>
                    <a:pt x="388658" y="300316"/>
                  </a:lnTo>
                  <a:lnTo>
                    <a:pt x="369265" y="300316"/>
                  </a:lnTo>
                  <a:lnTo>
                    <a:pt x="369265" y="266293"/>
                  </a:lnTo>
                  <a:lnTo>
                    <a:pt x="278003" y="266293"/>
                  </a:lnTo>
                  <a:lnTo>
                    <a:pt x="278003" y="300316"/>
                  </a:lnTo>
                  <a:lnTo>
                    <a:pt x="258622" y="300316"/>
                  </a:lnTo>
                  <a:lnTo>
                    <a:pt x="258622" y="266293"/>
                  </a:lnTo>
                  <a:lnTo>
                    <a:pt x="168630" y="266293"/>
                  </a:lnTo>
                  <a:lnTo>
                    <a:pt x="168630" y="300316"/>
                  </a:lnTo>
                  <a:lnTo>
                    <a:pt x="149237" y="300316"/>
                  </a:lnTo>
                  <a:lnTo>
                    <a:pt x="149237" y="266293"/>
                  </a:lnTo>
                  <a:lnTo>
                    <a:pt x="59270" y="266293"/>
                  </a:lnTo>
                  <a:lnTo>
                    <a:pt x="59270" y="300316"/>
                  </a:lnTo>
                  <a:lnTo>
                    <a:pt x="0" y="300316"/>
                  </a:lnTo>
                  <a:lnTo>
                    <a:pt x="0" y="332206"/>
                  </a:lnTo>
                  <a:lnTo>
                    <a:pt x="59270" y="332206"/>
                  </a:lnTo>
                  <a:lnTo>
                    <a:pt x="59270" y="365239"/>
                  </a:lnTo>
                  <a:lnTo>
                    <a:pt x="149288" y="365239"/>
                  </a:lnTo>
                  <a:lnTo>
                    <a:pt x="149288" y="332206"/>
                  </a:lnTo>
                  <a:lnTo>
                    <a:pt x="168668" y="332206"/>
                  </a:lnTo>
                  <a:lnTo>
                    <a:pt x="168668" y="365239"/>
                  </a:lnTo>
                  <a:lnTo>
                    <a:pt x="258699" y="365239"/>
                  </a:lnTo>
                  <a:lnTo>
                    <a:pt x="258699" y="332206"/>
                  </a:lnTo>
                  <a:lnTo>
                    <a:pt x="278066" y="332206"/>
                  </a:lnTo>
                  <a:lnTo>
                    <a:pt x="278066" y="365239"/>
                  </a:lnTo>
                  <a:lnTo>
                    <a:pt x="369239" y="365239"/>
                  </a:lnTo>
                  <a:lnTo>
                    <a:pt x="369239" y="332206"/>
                  </a:lnTo>
                  <a:lnTo>
                    <a:pt x="388607" y="332206"/>
                  </a:lnTo>
                  <a:lnTo>
                    <a:pt x="388607" y="365239"/>
                  </a:lnTo>
                  <a:lnTo>
                    <a:pt x="478637" y="365239"/>
                  </a:lnTo>
                  <a:lnTo>
                    <a:pt x="478637" y="332206"/>
                  </a:lnTo>
                  <a:lnTo>
                    <a:pt x="499148" y="332206"/>
                  </a:lnTo>
                  <a:lnTo>
                    <a:pt x="499148" y="365239"/>
                  </a:lnTo>
                  <a:lnTo>
                    <a:pt x="589178" y="365239"/>
                  </a:lnTo>
                  <a:lnTo>
                    <a:pt x="589178" y="332206"/>
                  </a:lnTo>
                  <a:lnTo>
                    <a:pt x="609688" y="332206"/>
                  </a:lnTo>
                  <a:lnTo>
                    <a:pt x="609688" y="365239"/>
                  </a:lnTo>
                  <a:lnTo>
                    <a:pt x="699719" y="365239"/>
                  </a:lnTo>
                  <a:lnTo>
                    <a:pt x="699719" y="332206"/>
                  </a:lnTo>
                  <a:lnTo>
                    <a:pt x="720229" y="332206"/>
                  </a:lnTo>
                  <a:lnTo>
                    <a:pt x="720229" y="365239"/>
                  </a:lnTo>
                  <a:lnTo>
                    <a:pt x="810260" y="365239"/>
                  </a:lnTo>
                  <a:lnTo>
                    <a:pt x="810260" y="332206"/>
                  </a:lnTo>
                  <a:lnTo>
                    <a:pt x="829627" y="332206"/>
                  </a:lnTo>
                  <a:lnTo>
                    <a:pt x="829627" y="365239"/>
                  </a:lnTo>
                  <a:lnTo>
                    <a:pt x="919657" y="365239"/>
                  </a:lnTo>
                  <a:lnTo>
                    <a:pt x="919657" y="332206"/>
                  </a:lnTo>
                  <a:lnTo>
                    <a:pt x="982332" y="332206"/>
                  </a:lnTo>
                  <a:lnTo>
                    <a:pt x="982332" y="30031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628868" y="6459238"/>
              <a:ext cx="90170" cy="141605"/>
            </a:xfrm>
            <a:custGeom>
              <a:avLst/>
              <a:gdLst/>
              <a:ahLst/>
              <a:cxnLst/>
              <a:rect l="l" t="t" r="r" b="b"/>
              <a:pathLst>
                <a:path w="90170" h="141604">
                  <a:moveTo>
                    <a:pt x="89992" y="106997"/>
                  </a:moveTo>
                  <a:lnTo>
                    <a:pt x="0" y="106997"/>
                  </a:lnTo>
                  <a:lnTo>
                    <a:pt x="0" y="141198"/>
                  </a:lnTo>
                  <a:lnTo>
                    <a:pt x="89992" y="141198"/>
                  </a:lnTo>
                  <a:lnTo>
                    <a:pt x="89992" y="106997"/>
                  </a:lnTo>
                  <a:close/>
                </a:path>
                <a:path w="90170" h="141604">
                  <a:moveTo>
                    <a:pt x="89992" y="53594"/>
                  </a:moveTo>
                  <a:lnTo>
                    <a:pt x="0" y="53594"/>
                  </a:lnTo>
                  <a:lnTo>
                    <a:pt x="0" y="87617"/>
                  </a:lnTo>
                  <a:lnTo>
                    <a:pt x="89992" y="87617"/>
                  </a:lnTo>
                  <a:lnTo>
                    <a:pt x="89992" y="53594"/>
                  </a:lnTo>
                  <a:close/>
                </a:path>
                <a:path w="90170" h="141604">
                  <a:moveTo>
                    <a:pt x="89992" y="0"/>
                  </a:moveTo>
                  <a:lnTo>
                    <a:pt x="0" y="0"/>
                  </a:lnTo>
                  <a:lnTo>
                    <a:pt x="0" y="34201"/>
                  </a:lnTo>
                  <a:lnTo>
                    <a:pt x="89992" y="34201"/>
                  </a:lnTo>
                  <a:lnTo>
                    <a:pt x="899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1000529" y="5702362"/>
            <a:ext cx="3392170" cy="4425315"/>
            <a:chOff x="1000529" y="5702362"/>
            <a:chExt cx="3392170" cy="4425315"/>
          </a:xfrm>
        </p:grpSpPr>
        <p:sp>
          <p:nvSpPr>
            <p:cNvPr id="33" name="object 33"/>
            <p:cNvSpPr/>
            <p:nvPr/>
          </p:nvSpPr>
          <p:spPr>
            <a:xfrm>
              <a:off x="1000529" y="9046522"/>
              <a:ext cx="2640330" cy="1081405"/>
            </a:xfrm>
            <a:custGeom>
              <a:avLst/>
              <a:gdLst/>
              <a:ahLst/>
              <a:cxnLst/>
              <a:rect l="l" t="t" r="r" b="b"/>
              <a:pathLst>
                <a:path w="2640329" h="1081404">
                  <a:moveTo>
                    <a:pt x="2640013" y="0"/>
                  </a:moveTo>
                  <a:lnTo>
                    <a:pt x="724867" y="0"/>
                  </a:lnTo>
                  <a:lnTo>
                    <a:pt x="702896" y="56280"/>
                  </a:lnTo>
                  <a:lnTo>
                    <a:pt x="679188" y="110944"/>
                  </a:lnTo>
                  <a:lnTo>
                    <a:pt x="653909" y="164036"/>
                  </a:lnTo>
                  <a:lnTo>
                    <a:pt x="627222" y="215599"/>
                  </a:lnTo>
                  <a:lnTo>
                    <a:pt x="599288" y="265677"/>
                  </a:lnTo>
                  <a:lnTo>
                    <a:pt x="570273" y="314316"/>
                  </a:lnTo>
                  <a:lnTo>
                    <a:pt x="540338" y="361559"/>
                  </a:lnTo>
                  <a:lnTo>
                    <a:pt x="509648" y="407449"/>
                  </a:lnTo>
                  <a:lnTo>
                    <a:pt x="478365" y="452032"/>
                  </a:lnTo>
                  <a:lnTo>
                    <a:pt x="446652" y="495351"/>
                  </a:lnTo>
                  <a:lnTo>
                    <a:pt x="414673" y="537450"/>
                  </a:lnTo>
                  <a:lnTo>
                    <a:pt x="382592" y="578374"/>
                  </a:lnTo>
                  <a:lnTo>
                    <a:pt x="350570" y="618166"/>
                  </a:lnTo>
                  <a:lnTo>
                    <a:pt x="318772" y="656871"/>
                  </a:lnTo>
                  <a:lnTo>
                    <a:pt x="287361" y="694532"/>
                  </a:lnTo>
                  <a:lnTo>
                    <a:pt x="197080" y="801699"/>
                  </a:lnTo>
                  <a:lnTo>
                    <a:pt x="168847" y="835628"/>
                  </a:lnTo>
                  <a:lnTo>
                    <a:pt x="141818" y="868735"/>
                  </a:lnTo>
                  <a:lnTo>
                    <a:pt x="116154" y="901063"/>
                  </a:lnTo>
                  <a:lnTo>
                    <a:pt x="92020" y="932657"/>
                  </a:lnTo>
                  <a:lnTo>
                    <a:pt x="69578" y="963560"/>
                  </a:lnTo>
                  <a:lnTo>
                    <a:pt x="30425" y="1023471"/>
                  </a:lnTo>
                  <a:lnTo>
                    <a:pt x="0" y="1081150"/>
                  </a:lnTo>
                  <a:lnTo>
                    <a:pt x="2623532" y="1081150"/>
                  </a:lnTo>
                  <a:lnTo>
                    <a:pt x="2609751" y="1036968"/>
                  </a:lnTo>
                  <a:lnTo>
                    <a:pt x="2594737" y="993181"/>
                  </a:lnTo>
                  <a:lnTo>
                    <a:pt x="2578858" y="949692"/>
                  </a:lnTo>
                  <a:lnTo>
                    <a:pt x="2529722" y="820031"/>
                  </a:lnTo>
                  <a:lnTo>
                    <a:pt x="2514071" y="776753"/>
                  </a:lnTo>
                  <a:lnTo>
                    <a:pt x="2499400" y="733283"/>
                  </a:lnTo>
                  <a:lnTo>
                    <a:pt x="2486076" y="689523"/>
                  </a:lnTo>
                  <a:lnTo>
                    <a:pt x="2474468" y="645375"/>
                  </a:lnTo>
                  <a:lnTo>
                    <a:pt x="2464944" y="600742"/>
                  </a:lnTo>
                  <a:lnTo>
                    <a:pt x="2457874" y="555525"/>
                  </a:lnTo>
                  <a:lnTo>
                    <a:pt x="2453626" y="509626"/>
                  </a:lnTo>
                  <a:lnTo>
                    <a:pt x="2452569" y="462948"/>
                  </a:lnTo>
                  <a:lnTo>
                    <a:pt x="2455071" y="415393"/>
                  </a:lnTo>
                  <a:lnTo>
                    <a:pt x="2461501" y="366862"/>
                  </a:lnTo>
                  <a:lnTo>
                    <a:pt x="2472228" y="317258"/>
                  </a:lnTo>
                  <a:lnTo>
                    <a:pt x="2487620" y="266484"/>
                  </a:lnTo>
                  <a:lnTo>
                    <a:pt x="2507488" y="211584"/>
                  </a:lnTo>
                  <a:lnTo>
                    <a:pt x="2529873" y="161019"/>
                  </a:lnTo>
                  <a:lnTo>
                    <a:pt x="2554546" y="114684"/>
                  </a:lnTo>
                  <a:lnTo>
                    <a:pt x="2581279" y="72474"/>
                  </a:lnTo>
                  <a:lnTo>
                    <a:pt x="2609845" y="34281"/>
                  </a:lnTo>
                  <a:lnTo>
                    <a:pt x="2640013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308149" y="5702362"/>
              <a:ext cx="3084830" cy="1167765"/>
            </a:xfrm>
            <a:custGeom>
              <a:avLst/>
              <a:gdLst/>
              <a:ahLst/>
              <a:cxnLst/>
              <a:rect l="l" t="t" r="r" b="b"/>
              <a:pathLst>
                <a:path w="3084829" h="1167765">
                  <a:moveTo>
                    <a:pt x="1527192" y="0"/>
                  </a:moveTo>
                  <a:lnTo>
                    <a:pt x="1477009" y="77"/>
                  </a:lnTo>
                  <a:lnTo>
                    <a:pt x="1426883" y="1072"/>
                  </a:lnTo>
                  <a:lnTo>
                    <a:pt x="1376875" y="2981"/>
                  </a:lnTo>
                  <a:lnTo>
                    <a:pt x="1327044" y="5803"/>
                  </a:lnTo>
                  <a:lnTo>
                    <a:pt x="1277451" y="9536"/>
                  </a:lnTo>
                  <a:lnTo>
                    <a:pt x="1228156" y="14179"/>
                  </a:lnTo>
                  <a:lnTo>
                    <a:pt x="1179220" y="19729"/>
                  </a:lnTo>
                  <a:lnTo>
                    <a:pt x="1130704" y="26186"/>
                  </a:lnTo>
                  <a:lnTo>
                    <a:pt x="1082666" y="33546"/>
                  </a:lnTo>
                  <a:lnTo>
                    <a:pt x="1035169" y="41810"/>
                  </a:lnTo>
                  <a:lnTo>
                    <a:pt x="988272" y="50973"/>
                  </a:lnTo>
                  <a:lnTo>
                    <a:pt x="942035" y="61036"/>
                  </a:lnTo>
                  <a:lnTo>
                    <a:pt x="896520" y="71996"/>
                  </a:lnTo>
                  <a:lnTo>
                    <a:pt x="851786" y="83851"/>
                  </a:lnTo>
                  <a:lnTo>
                    <a:pt x="807894" y="96601"/>
                  </a:lnTo>
                  <a:lnTo>
                    <a:pt x="764904" y="110242"/>
                  </a:lnTo>
                  <a:lnTo>
                    <a:pt x="722877" y="124773"/>
                  </a:lnTo>
                  <a:lnTo>
                    <a:pt x="681872" y="140193"/>
                  </a:lnTo>
                  <a:lnTo>
                    <a:pt x="641951" y="156499"/>
                  </a:lnTo>
                  <a:lnTo>
                    <a:pt x="603174" y="173691"/>
                  </a:lnTo>
                  <a:lnTo>
                    <a:pt x="565601" y="191766"/>
                  </a:lnTo>
                  <a:lnTo>
                    <a:pt x="529292" y="210722"/>
                  </a:lnTo>
                  <a:lnTo>
                    <a:pt x="494308" y="230558"/>
                  </a:lnTo>
                  <a:lnTo>
                    <a:pt x="460710" y="251272"/>
                  </a:lnTo>
                  <a:lnTo>
                    <a:pt x="428557" y="272862"/>
                  </a:lnTo>
                  <a:lnTo>
                    <a:pt x="368831" y="318665"/>
                  </a:lnTo>
                  <a:lnTo>
                    <a:pt x="315611" y="367951"/>
                  </a:lnTo>
                  <a:lnTo>
                    <a:pt x="256585" y="436566"/>
                  </a:lnTo>
                  <a:lnTo>
                    <a:pt x="224010" y="479821"/>
                  </a:lnTo>
                  <a:lnTo>
                    <a:pt x="193827" y="523617"/>
                  </a:lnTo>
                  <a:lnTo>
                    <a:pt x="165996" y="567906"/>
                  </a:lnTo>
                  <a:lnTo>
                    <a:pt x="140478" y="612641"/>
                  </a:lnTo>
                  <a:lnTo>
                    <a:pt x="117231" y="657777"/>
                  </a:lnTo>
                  <a:lnTo>
                    <a:pt x="96217" y="703266"/>
                  </a:lnTo>
                  <a:lnTo>
                    <a:pt x="77394" y="749063"/>
                  </a:lnTo>
                  <a:lnTo>
                    <a:pt x="60723" y="795119"/>
                  </a:lnTo>
                  <a:lnTo>
                    <a:pt x="46163" y="841390"/>
                  </a:lnTo>
                  <a:lnTo>
                    <a:pt x="33675" y="887829"/>
                  </a:lnTo>
                  <a:lnTo>
                    <a:pt x="23218" y="934388"/>
                  </a:lnTo>
                  <a:lnTo>
                    <a:pt x="14752" y="981022"/>
                  </a:lnTo>
                  <a:lnTo>
                    <a:pt x="8238" y="1027683"/>
                  </a:lnTo>
                  <a:lnTo>
                    <a:pt x="3634" y="1074326"/>
                  </a:lnTo>
                  <a:lnTo>
                    <a:pt x="902" y="1120904"/>
                  </a:lnTo>
                  <a:lnTo>
                    <a:pt x="0" y="1167370"/>
                  </a:lnTo>
                  <a:lnTo>
                    <a:pt x="3084251" y="1167370"/>
                  </a:lnTo>
                  <a:lnTo>
                    <a:pt x="3070469" y="1131524"/>
                  </a:lnTo>
                  <a:lnTo>
                    <a:pt x="3057500" y="1099066"/>
                  </a:lnTo>
                  <a:lnTo>
                    <a:pt x="3044788" y="1068301"/>
                  </a:lnTo>
                  <a:lnTo>
                    <a:pt x="3002629" y="969235"/>
                  </a:lnTo>
                  <a:lnTo>
                    <a:pt x="2985382" y="928310"/>
                  </a:lnTo>
                  <a:lnTo>
                    <a:pt x="2965611" y="880612"/>
                  </a:lnTo>
                  <a:lnTo>
                    <a:pt x="2942760" y="824447"/>
                  </a:lnTo>
                  <a:lnTo>
                    <a:pt x="2916273" y="758121"/>
                  </a:lnTo>
                  <a:lnTo>
                    <a:pt x="2885593" y="679942"/>
                  </a:lnTo>
                  <a:lnTo>
                    <a:pt x="2850164" y="588215"/>
                  </a:lnTo>
                  <a:lnTo>
                    <a:pt x="2836037" y="555116"/>
                  </a:lnTo>
                  <a:lnTo>
                    <a:pt x="2801672" y="491849"/>
                  </a:lnTo>
                  <a:lnTo>
                    <a:pt x="2759564" y="432479"/>
                  </a:lnTo>
                  <a:lnTo>
                    <a:pt x="2710196" y="376991"/>
                  </a:lnTo>
                  <a:lnTo>
                    <a:pt x="2654049" y="325372"/>
                  </a:lnTo>
                  <a:lnTo>
                    <a:pt x="2623586" y="301009"/>
                  </a:lnTo>
                  <a:lnTo>
                    <a:pt x="2591608" y="277607"/>
                  </a:lnTo>
                  <a:lnTo>
                    <a:pt x="2558179" y="255166"/>
                  </a:lnTo>
                  <a:lnTo>
                    <a:pt x="2523356" y="233684"/>
                  </a:lnTo>
                  <a:lnTo>
                    <a:pt x="2487202" y="213157"/>
                  </a:lnTo>
                  <a:lnTo>
                    <a:pt x="2449776" y="193586"/>
                  </a:lnTo>
                  <a:lnTo>
                    <a:pt x="2411138" y="174968"/>
                  </a:lnTo>
                  <a:lnTo>
                    <a:pt x="2371350" y="157301"/>
                  </a:lnTo>
                  <a:lnTo>
                    <a:pt x="2330471" y="140584"/>
                  </a:lnTo>
                  <a:lnTo>
                    <a:pt x="2288562" y="124815"/>
                  </a:lnTo>
                  <a:lnTo>
                    <a:pt x="2245683" y="109992"/>
                  </a:lnTo>
                  <a:lnTo>
                    <a:pt x="2201895" y="96114"/>
                  </a:lnTo>
                  <a:lnTo>
                    <a:pt x="2157258" y="83178"/>
                  </a:lnTo>
                  <a:lnTo>
                    <a:pt x="2111832" y="71183"/>
                  </a:lnTo>
                  <a:lnTo>
                    <a:pt x="2065678" y="60127"/>
                  </a:lnTo>
                  <a:lnTo>
                    <a:pt x="2018856" y="50009"/>
                  </a:lnTo>
                  <a:lnTo>
                    <a:pt x="1971427" y="40826"/>
                  </a:lnTo>
                  <a:lnTo>
                    <a:pt x="1923450" y="32578"/>
                  </a:lnTo>
                  <a:lnTo>
                    <a:pt x="1874987" y="25261"/>
                  </a:lnTo>
                  <a:lnTo>
                    <a:pt x="1826098" y="18875"/>
                  </a:lnTo>
                  <a:lnTo>
                    <a:pt x="1776843" y="13418"/>
                  </a:lnTo>
                  <a:lnTo>
                    <a:pt x="1727282" y="8887"/>
                  </a:lnTo>
                  <a:lnTo>
                    <a:pt x="1677476" y="5282"/>
                  </a:lnTo>
                  <a:lnTo>
                    <a:pt x="1627486" y="2600"/>
                  </a:lnTo>
                  <a:lnTo>
                    <a:pt x="1577371" y="840"/>
                  </a:lnTo>
                  <a:lnTo>
                    <a:pt x="15271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45071" y="6036255"/>
              <a:ext cx="1786751" cy="54532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140039" y="6118095"/>
            <a:ext cx="136779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业务查询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720062" y="7955715"/>
            <a:ext cx="2806700" cy="1094105"/>
            <a:chOff x="1720062" y="7955715"/>
            <a:chExt cx="2806700" cy="1094105"/>
          </a:xfrm>
        </p:grpSpPr>
        <p:sp>
          <p:nvSpPr>
            <p:cNvPr id="38" name="object 38"/>
            <p:cNvSpPr/>
            <p:nvPr/>
          </p:nvSpPr>
          <p:spPr>
            <a:xfrm>
              <a:off x="1720062" y="7955715"/>
              <a:ext cx="2806700" cy="1094105"/>
            </a:xfrm>
            <a:custGeom>
              <a:avLst/>
              <a:gdLst/>
              <a:ahLst/>
              <a:cxnLst/>
              <a:rect l="l" t="t" r="r" b="b"/>
              <a:pathLst>
                <a:path w="2806700" h="1094104">
                  <a:moveTo>
                    <a:pt x="2722985" y="0"/>
                  </a:moveTo>
                  <a:lnTo>
                    <a:pt x="4115" y="0"/>
                  </a:lnTo>
                  <a:lnTo>
                    <a:pt x="16263" y="39510"/>
                  </a:lnTo>
                  <a:lnTo>
                    <a:pt x="27928" y="80942"/>
                  </a:lnTo>
                  <a:lnTo>
                    <a:pt x="39015" y="124429"/>
                  </a:lnTo>
                  <a:lnTo>
                    <a:pt x="49426" y="170106"/>
                  </a:lnTo>
                  <a:lnTo>
                    <a:pt x="59065" y="218105"/>
                  </a:lnTo>
                  <a:lnTo>
                    <a:pt x="67836" y="268562"/>
                  </a:lnTo>
                  <a:lnTo>
                    <a:pt x="75641" y="321609"/>
                  </a:lnTo>
                  <a:lnTo>
                    <a:pt x="82384" y="377381"/>
                  </a:lnTo>
                  <a:lnTo>
                    <a:pt x="88326" y="436318"/>
                  </a:lnTo>
                  <a:lnTo>
                    <a:pt x="92087" y="493896"/>
                  </a:lnTo>
                  <a:lnTo>
                    <a:pt x="93759" y="550157"/>
                  </a:lnTo>
                  <a:lnTo>
                    <a:pt x="93432" y="605143"/>
                  </a:lnTo>
                  <a:lnTo>
                    <a:pt x="91195" y="658895"/>
                  </a:lnTo>
                  <a:lnTo>
                    <a:pt x="87139" y="711455"/>
                  </a:lnTo>
                  <a:lnTo>
                    <a:pt x="81353" y="762865"/>
                  </a:lnTo>
                  <a:lnTo>
                    <a:pt x="73928" y="813166"/>
                  </a:lnTo>
                  <a:lnTo>
                    <a:pt x="64954" y="862401"/>
                  </a:lnTo>
                  <a:lnTo>
                    <a:pt x="54521" y="910610"/>
                  </a:lnTo>
                  <a:lnTo>
                    <a:pt x="42719" y="957836"/>
                  </a:lnTo>
                  <a:lnTo>
                    <a:pt x="29638" y="1004120"/>
                  </a:lnTo>
                  <a:lnTo>
                    <a:pt x="15368" y="1049504"/>
                  </a:lnTo>
                  <a:lnTo>
                    <a:pt x="0" y="1094029"/>
                  </a:lnTo>
                  <a:lnTo>
                    <a:pt x="1915564" y="1094029"/>
                  </a:lnTo>
                  <a:lnTo>
                    <a:pt x="1958502" y="1050036"/>
                  </a:lnTo>
                  <a:lnTo>
                    <a:pt x="2003595" y="1012085"/>
                  </a:lnTo>
                  <a:lnTo>
                    <a:pt x="2050388" y="979696"/>
                  </a:lnTo>
                  <a:lnTo>
                    <a:pt x="2098431" y="952389"/>
                  </a:lnTo>
                  <a:lnTo>
                    <a:pt x="2147271" y="929683"/>
                  </a:lnTo>
                  <a:lnTo>
                    <a:pt x="2196454" y="911097"/>
                  </a:lnTo>
                  <a:lnTo>
                    <a:pt x="2245529" y="896153"/>
                  </a:lnTo>
                  <a:lnTo>
                    <a:pt x="2294042" y="884369"/>
                  </a:lnTo>
                  <a:lnTo>
                    <a:pt x="2341542" y="875266"/>
                  </a:lnTo>
                  <a:lnTo>
                    <a:pt x="2387575" y="868362"/>
                  </a:lnTo>
                  <a:lnTo>
                    <a:pt x="2431690" y="863178"/>
                  </a:lnTo>
                  <a:lnTo>
                    <a:pt x="2473432" y="859234"/>
                  </a:lnTo>
                  <a:lnTo>
                    <a:pt x="2547993" y="853142"/>
                  </a:lnTo>
                  <a:lnTo>
                    <a:pt x="2579906" y="850035"/>
                  </a:lnTo>
                  <a:lnTo>
                    <a:pt x="2666236" y="826791"/>
                  </a:lnTo>
                  <a:lnTo>
                    <a:pt x="2709607" y="795809"/>
                  </a:lnTo>
                  <a:lnTo>
                    <a:pt x="2739332" y="760069"/>
                  </a:lnTo>
                  <a:lnTo>
                    <a:pt x="2764177" y="701392"/>
                  </a:lnTo>
                  <a:lnTo>
                    <a:pt x="2770484" y="659584"/>
                  </a:lnTo>
                  <a:lnTo>
                    <a:pt x="2768295" y="609912"/>
                  </a:lnTo>
                  <a:lnTo>
                    <a:pt x="2753749" y="554520"/>
                  </a:lnTo>
                  <a:lnTo>
                    <a:pt x="2722985" y="495555"/>
                  </a:lnTo>
                  <a:lnTo>
                    <a:pt x="2704511" y="446770"/>
                  </a:lnTo>
                  <a:lnTo>
                    <a:pt x="2714230" y="416931"/>
                  </a:lnTo>
                  <a:lnTo>
                    <a:pt x="2738624" y="392095"/>
                  </a:lnTo>
                  <a:lnTo>
                    <a:pt x="2764177" y="358324"/>
                  </a:lnTo>
                  <a:lnTo>
                    <a:pt x="2769071" y="336283"/>
                  </a:lnTo>
                  <a:lnTo>
                    <a:pt x="2763150" y="313531"/>
                  </a:lnTo>
                  <a:lnTo>
                    <a:pt x="2752593" y="295068"/>
                  </a:lnTo>
                  <a:lnTo>
                    <a:pt x="2743581" y="285897"/>
                  </a:lnTo>
                  <a:lnTo>
                    <a:pt x="2739718" y="280953"/>
                  </a:lnTo>
                  <a:lnTo>
                    <a:pt x="2749760" y="274937"/>
                  </a:lnTo>
                  <a:lnTo>
                    <a:pt x="2769071" y="263917"/>
                  </a:lnTo>
                  <a:lnTo>
                    <a:pt x="2793014" y="243961"/>
                  </a:lnTo>
                  <a:lnTo>
                    <a:pt x="2806534" y="215969"/>
                  </a:lnTo>
                  <a:lnTo>
                    <a:pt x="2802286" y="188690"/>
                  </a:lnTo>
                  <a:lnTo>
                    <a:pt x="2787224" y="161411"/>
                  </a:lnTo>
                  <a:lnTo>
                    <a:pt x="2750791" y="107210"/>
                  </a:lnTo>
                  <a:lnTo>
                    <a:pt x="2733283" y="75285"/>
                  </a:lnTo>
                  <a:lnTo>
                    <a:pt x="2721955" y="39073"/>
                  </a:lnTo>
                  <a:lnTo>
                    <a:pt x="2722985" y="0"/>
                  </a:lnTo>
                  <a:close/>
                </a:path>
              </a:pathLst>
            </a:custGeom>
            <a:solidFill>
              <a:srgbClr val="FDB0B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5071" y="8105721"/>
              <a:ext cx="1786751" cy="545323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2140830" y="8188331"/>
            <a:ext cx="136779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业务办理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08153" y="6866511"/>
            <a:ext cx="3420110" cy="1094105"/>
            <a:chOff x="1308153" y="6866511"/>
            <a:chExt cx="3420110" cy="1094105"/>
          </a:xfrm>
        </p:grpSpPr>
        <p:sp>
          <p:nvSpPr>
            <p:cNvPr id="42" name="object 42"/>
            <p:cNvSpPr/>
            <p:nvPr/>
          </p:nvSpPr>
          <p:spPr>
            <a:xfrm>
              <a:off x="1308153" y="6866511"/>
              <a:ext cx="3420110" cy="1094105"/>
            </a:xfrm>
            <a:custGeom>
              <a:avLst/>
              <a:gdLst/>
              <a:ahLst/>
              <a:cxnLst/>
              <a:rect l="l" t="t" r="r" b="b"/>
              <a:pathLst>
                <a:path w="3420110" h="1094104">
                  <a:moveTo>
                    <a:pt x="3094293" y="0"/>
                  </a:moveTo>
                  <a:lnTo>
                    <a:pt x="0" y="0"/>
                  </a:lnTo>
                  <a:lnTo>
                    <a:pt x="1146" y="52744"/>
                  </a:lnTo>
                  <a:lnTo>
                    <a:pt x="4538" y="105141"/>
                  </a:lnTo>
                  <a:lnTo>
                    <a:pt x="10103" y="157115"/>
                  </a:lnTo>
                  <a:lnTo>
                    <a:pt x="17768" y="208586"/>
                  </a:lnTo>
                  <a:lnTo>
                    <a:pt x="27461" y="259476"/>
                  </a:lnTo>
                  <a:lnTo>
                    <a:pt x="39110" y="309708"/>
                  </a:lnTo>
                  <a:lnTo>
                    <a:pt x="52642" y="359202"/>
                  </a:lnTo>
                  <a:lnTo>
                    <a:pt x="67984" y="407881"/>
                  </a:lnTo>
                  <a:lnTo>
                    <a:pt x="85065" y="455667"/>
                  </a:lnTo>
                  <a:lnTo>
                    <a:pt x="103812" y="502481"/>
                  </a:lnTo>
                  <a:lnTo>
                    <a:pt x="124152" y="548245"/>
                  </a:lnTo>
                  <a:lnTo>
                    <a:pt x="146012" y="592881"/>
                  </a:lnTo>
                  <a:lnTo>
                    <a:pt x="169322" y="636312"/>
                  </a:lnTo>
                  <a:lnTo>
                    <a:pt x="194007" y="678458"/>
                  </a:lnTo>
                  <a:lnTo>
                    <a:pt x="219997" y="719241"/>
                  </a:lnTo>
                  <a:lnTo>
                    <a:pt x="273666" y="796969"/>
                  </a:lnTo>
                  <a:lnTo>
                    <a:pt x="299900" y="837421"/>
                  </a:lnTo>
                  <a:lnTo>
                    <a:pt x="325701" y="880607"/>
                  </a:lnTo>
                  <a:lnTo>
                    <a:pt x="350853" y="927194"/>
                  </a:lnTo>
                  <a:lnTo>
                    <a:pt x="375141" y="977849"/>
                  </a:lnTo>
                  <a:lnTo>
                    <a:pt x="398348" y="1033238"/>
                  </a:lnTo>
                  <a:lnTo>
                    <a:pt x="420259" y="1094029"/>
                  </a:lnTo>
                  <a:lnTo>
                    <a:pt x="3139611" y="1094029"/>
                  </a:lnTo>
                  <a:lnTo>
                    <a:pt x="3164332" y="1048282"/>
                  </a:lnTo>
                  <a:lnTo>
                    <a:pt x="3216351" y="1014456"/>
                  </a:lnTo>
                  <a:lnTo>
                    <a:pt x="3283816" y="994922"/>
                  </a:lnTo>
                  <a:lnTo>
                    <a:pt x="3330722" y="979090"/>
                  </a:lnTo>
                  <a:lnTo>
                    <a:pt x="3370647" y="961035"/>
                  </a:lnTo>
                  <a:lnTo>
                    <a:pt x="3400730" y="939169"/>
                  </a:lnTo>
                  <a:lnTo>
                    <a:pt x="3418108" y="911902"/>
                  </a:lnTo>
                  <a:lnTo>
                    <a:pt x="3419922" y="877646"/>
                  </a:lnTo>
                  <a:lnTo>
                    <a:pt x="3403309" y="834812"/>
                  </a:lnTo>
                  <a:lnTo>
                    <a:pt x="3379508" y="793278"/>
                  </a:lnTo>
                  <a:lnTo>
                    <a:pt x="3358279" y="762356"/>
                  </a:lnTo>
                  <a:lnTo>
                    <a:pt x="3333294" y="731617"/>
                  </a:lnTo>
                  <a:lnTo>
                    <a:pt x="3298223" y="690634"/>
                  </a:lnTo>
                  <a:lnTo>
                    <a:pt x="3246738" y="628975"/>
                  </a:lnTo>
                  <a:lnTo>
                    <a:pt x="3158231" y="515927"/>
                  </a:lnTo>
                  <a:lnTo>
                    <a:pt x="3119059" y="464837"/>
                  </a:lnTo>
                  <a:lnTo>
                    <a:pt x="3085582" y="419149"/>
                  </a:lnTo>
                  <a:lnTo>
                    <a:pt x="3059527" y="380197"/>
                  </a:lnTo>
                  <a:lnTo>
                    <a:pt x="3036609" y="327832"/>
                  </a:lnTo>
                  <a:lnTo>
                    <a:pt x="3044032" y="290811"/>
                  </a:lnTo>
                  <a:lnTo>
                    <a:pt x="3062699" y="262258"/>
                  </a:lnTo>
                  <a:lnTo>
                    <a:pt x="3087203" y="238508"/>
                  </a:lnTo>
                  <a:lnTo>
                    <a:pt x="3112139" y="215892"/>
                  </a:lnTo>
                  <a:lnTo>
                    <a:pt x="3132102" y="190742"/>
                  </a:lnTo>
                  <a:lnTo>
                    <a:pt x="3141686" y="159392"/>
                  </a:lnTo>
                  <a:lnTo>
                    <a:pt x="3135485" y="118174"/>
                  </a:lnTo>
                  <a:lnTo>
                    <a:pt x="3123838" y="83627"/>
                  </a:lnTo>
                  <a:lnTo>
                    <a:pt x="3113346" y="53370"/>
                  </a:lnTo>
                  <a:lnTo>
                    <a:pt x="309429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5071" y="7116851"/>
              <a:ext cx="1786751" cy="55233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2140040" y="7199486"/>
            <a:ext cx="136779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充值缴费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341948" y="6870634"/>
            <a:ext cx="2122805" cy="2979420"/>
            <a:chOff x="1341948" y="6870634"/>
            <a:chExt cx="2122805" cy="2979420"/>
          </a:xfrm>
        </p:grpSpPr>
        <p:sp>
          <p:nvSpPr>
            <p:cNvPr id="46" name="object 46"/>
            <p:cNvSpPr/>
            <p:nvPr/>
          </p:nvSpPr>
          <p:spPr>
            <a:xfrm>
              <a:off x="2619312" y="6870634"/>
              <a:ext cx="481965" cy="216535"/>
            </a:xfrm>
            <a:custGeom>
              <a:avLst/>
              <a:gdLst/>
              <a:ahLst/>
              <a:cxnLst/>
              <a:rect l="l" t="t" r="r" b="b"/>
              <a:pathLst>
                <a:path w="481964" h="216534">
                  <a:moveTo>
                    <a:pt x="481734" y="0"/>
                  </a:moveTo>
                  <a:lnTo>
                    <a:pt x="0" y="0"/>
                  </a:lnTo>
                  <a:lnTo>
                    <a:pt x="240861" y="216098"/>
                  </a:lnTo>
                  <a:lnTo>
                    <a:pt x="48173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619310" y="7963344"/>
              <a:ext cx="481965" cy="216535"/>
            </a:xfrm>
            <a:custGeom>
              <a:avLst/>
              <a:gdLst/>
              <a:ahLst/>
              <a:cxnLst/>
              <a:rect l="l" t="t" r="r" b="b"/>
              <a:pathLst>
                <a:path w="481964" h="216534">
                  <a:moveTo>
                    <a:pt x="481734" y="0"/>
                  </a:moveTo>
                  <a:lnTo>
                    <a:pt x="0" y="0"/>
                  </a:lnTo>
                  <a:lnTo>
                    <a:pt x="240861" y="216098"/>
                  </a:lnTo>
                  <a:lnTo>
                    <a:pt x="48173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609411" y="9052544"/>
              <a:ext cx="481965" cy="216535"/>
            </a:xfrm>
            <a:custGeom>
              <a:avLst/>
              <a:gdLst/>
              <a:ahLst/>
              <a:cxnLst/>
              <a:rect l="l" t="t" r="r" b="b"/>
              <a:pathLst>
                <a:path w="481964" h="216534">
                  <a:moveTo>
                    <a:pt x="481734" y="0"/>
                  </a:moveTo>
                  <a:lnTo>
                    <a:pt x="0" y="0"/>
                  </a:lnTo>
                  <a:lnTo>
                    <a:pt x="240861" y="216098"/>
                  </a:lnTo>
                  <a:lnTo>
                    <a:pt x="48173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1948" y="9304428"/>
              <a:ext cx="2122238" cy="545323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4849705" y="6279965"/>
            <a:ext cx="5866765" cy="172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250">
              <a:latin typeface="Times New Roman" panose="02020603050405020304"/>
              <a:cs typeface="Times New Roman" panose="02020603050405020304"/>
            </a:endParaRPr>
          </a:p>
          <a:p>
            <a:pPr marL="210820">
              <a:lnSpc>
                <a:spcPct val="100000"/>
              </a:lnSpc>
              <a:spcBef>
                <a:spcPts val="5"/>
              </a:spcBef>
              <a:tabLst>
                <a:tab pos="2467610" algn="l"/>
              </a:tabLst>
            </a:pPr>
            <a:r>
              <a:rPr sz="2650" spc="-10" dirty="0">
                <a:latin typeface="微软雅黑" panose="020B0503020204020204" charset="-122"/>
                <a:cs typeface="微软雅黑" panose="020B0503020204020204" charset="-122"/>
              </a:rPr>
              <a:t>语音识别	</a:t>
            </a:r>
            <a:r>
              <a:rPr sz="3975" spc="-15" baseline="1000" dirty="0">
                <a:latin typeface="微软雅黑" panose="020B0503020204020204" charset="-122"/>
                <a:cs typeface="微软雅黑" panose="020B0503020204020204" charset="-122"/>
              </a:rPr>
              <a:t>语音转译</a:t>
            </a:r>
            <a:endParaRPr sz="3975" baseline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620172" y="5557371"/>
            <a:ext cx="5674995" cy="1814195"/>
            <a:chOff x="7620172" y="5557371"/>
            <a:chExt cx="5674995" cy="1814195"/>
          </a:xfrm>
        </p:grpSpPr>
        <p:sp>
          <p:nvSpPr>
            <p:cNvPr id="52" name="object 52"/>
            <p:cNvSpPr/>
            <p:nvPr/>
          </p:nvSpPr>
          <p:spPr>
            <a:xfrm>
              <a:off x="7620172" y="6390989"/>
              <a:ext cx="981075" cy="981075"/>
            </a:xfrm>
            <a:custGeom>
              <a:avLst/>
              <a:gdLst/>
              <a:ahLst/>
              <a:cxnLst/>
              <a:rect l="l" t="t" r="r" b="b"/>
              <a:pathLst>
                <a:path w="981075" h="981075">
                  <a:moveTo>
                    <a:pt x="225281" y="631781"/>
                  </a:moveTo>
                  <a:lnTo>
                    <a:pt x="2251" y="854487"/>
                  </a:lnTo>
                  <a:lnTo>
                    <a:pt x="0" y="869197"/>
                  </a:lnTo>
                  <a:lnTo>
                    <a:pt x="10340" y="891120"/>
                  </a:lnTo>
                  <a:lnTo>
                    <a:pt x="53957" y="941898"/>
                  </a:lnTo>
                  <a:lnTo>
                    <a:pt x="96454" y="973980"/>
                  </a:lnTo>
                  <a:lnTo>
                    <a:pt x="113737" y="980473"/>
                  </a:lnTo>
                  <a:lnTo>
                    <a:pt x="125452" y="977666"/>
                  </a:lnTo>
                  <a:lnTo>
                    <a:pt x="348639" y="754804"/>
                  </a:lnTo>
                  <a:lnTo>
                    <a:pt x="225281" y="631781"/>
                  </a:lnTo>
                  <a:close/>
                </a:path>
                <a:path w="981075" h="981075">
                  <a:moveTo>
                    <a:pt x="301519" y="560719"/>
                  </a:moveTo>
                  <a:lnTo>
                    <a:pt x="293771" y="563427"/>
                  </a:lnTo>
                  <a:lnTo>
                    <a:pt x="257039" y="600096"/>
                  </a:lnTo>
                  <a:lnTo>
                    <a:pt x="380261" y="723265"/>
                  </a:lnTo>
                  <a:lnTo>
                    <a:pt x="417139" y="686596"/>
                  </a:lnTo>
                  <a:lnTo>
                    <a:pt x="419769" y="678837"/>
                  </a:lnTo>
                  <a:lnTo>
                    <a:pt x="417031" y="667626"/>
                  </a:lnTo>
                  <a:lnTo>
                    <a:pt x="409849" y="653890"/>
                  </a:lnTo>
                  <a:lnTo>
                    <a:pt x="399150" y="638556"/>
                  </a:lnTo>
                  <a:lnTo>
                    <a:pt x="442625" y="595008"/>
                  </a:lnTo>
                  <a:lnTo>
                    <a:pt x="852803" y="595008"/>
                  </a:lnTo>
                  <a:lnTo>
                    <a:pt x="864925" y="584588"/>
                  </a:lnTo>
                  <a:lnTo>
                    <a:pt x="626345" y="584588"/>
                  </a:lnTo>
                  <a:lnTo>
                    <a:pt x="607616" y="581385"/>
                  </a:lnTo>
                  <a:lnTo>
                    <a:pt x="341738" y="581385"/>
                  </a:lnTo>
                  <a:lnTo>
                    <a:pt x="326404" y="570623"/>
                  </a:lnTo>
                  <a:lnTo>
                    <a:pt x="312697" y="563426"/>
                  </a:lnTo>
                  <a:lnTo>
                    <a:pt x="301519" y="560719"/>
                  </a:lnTo>
                  <a:close/>
                </a:path>
                <a:path w="981075" h="981075">
                  <a:moveTo>
                    <a:pt x="852803" y="595008"/>
                  </a:moveTo>
                  <a:lnTo>
                    <a:pt x="442625" y="595008"/>
                  </a:lnTo>
                  <a:lnTo>
                    <a:pt x="483524" y="622420"/>
                  </a:lnTo>
                  <a:lnTo>
                    <a:pt x="527189" y="643152"/>
                  </a:lnTo>
                  <a:lnTo>
                    <a:pt x="572851" y="657201"/>
                  </a:lnTo>
                  <a:lnTo>
                    <a:pt x="619741" y="664568"/>
                  </a:lnTo>
                  <a:lnTo>
                    <a:pt x="667090" y="665250"/>
                  </a:lnTo>
                  <a:lnTo>
                    <a:pt x="714128" y="659248"/>
                  </a:lnTo>
                  <a:lnTo>
                    <a:pt x="760087" y="646559"/>
                  </a:lnTo>
                  <a:lnTo>
                    <a:pt x="804197" y="627184"/>
                  </a:lnTo>
                  <a:lnTo>
                    <a:pt x="845690" y="601121"/>
                  </a:lnTo>
                  <a:lnTo>
                    <a:pt x="852803" y="595008"/>
                  </a:lnTo>
                  <a:close/>
                </a:path>
                <a:path w="981075" h="981075">
                  <a:moveTo>
                    <a:pt x="980689" y="317089"/>
                  </a:moveTo>
                  <a:lnTo>
                    <a:pt x="688471" y="317089"/>
                  </a:lnTo>
                  <a:lnTo>
                    <a:pt x="694618" y="336094"/>
                  </a:lnTo>
                  <a:lnTo>
                    <a:pt x="696712" y="342680"/>
                  </a:lnTo>
                  <a:lnTo>
                    <a:pt x="702712" y="347172"/>
                  </a:lnTo>
                  <a:lnTo>
                    <a:pt x="900287" y="347172"/>
                  </a:lnTo>
                  <a:lnTo>
                    <a:pt x="893807" y="391706"/>
                  </a:lnTo>
                  <a:lnTo>
                    <a:pt x="879471" y="434739"/>
                  </a:lnTo>
                  <a:lnTo>
                    <a:pt x="857179" y="475108"/>
                  </a:lnTo>
                  <a:lnTo>
                    <a:pt x="826834" y="511649"/>
                  </a:lnTo>
                  <a:lnTo>
                    <a:pt x="791832" y="540825"/>
                  </a:lnTo>
                  <a:lnTo>
                    <a:pt x="753263" y="562706"/>
                  </a:lnTo>
                  <a:lnTo>
                    <a:pt x="712146" y="577294"/>
                  </a:lnTo>
                  <a:lnTo>
                    <a:pt x="669500" y="584588"/>
                  </a:lnTo>
                  <a:lnTo>
                    <a:pt x="864925" y="584588"/>
                  </a:lnTo>
                  <a:lnTo>
                    <a:pt x="916093" y="531020"/>
                  </a:lnTo>
                  <a:lnTo>
                    <a:pt x="941931" y="490399"/>
                  </a:lnTo>
                  <a:lnTo>
                    <a:pt x="961310" y="447232"/>
                  </a:lnTo>
                  <a:lnTo>
                    <a:pt x="974229" y="402248"/>
                  </a:lnTo>
                  <a:lnTo>
                    <a:pt x="980689" y="356173"/>
                  </a:lnTo>
                  <a:lnTo>
                    <a:pt x="980689" y="317089"/>
                  </a:lnTo>
                  <a:close/>
                </a:path>
                <a:path w="981075" h="981075">
                  <a:moveTo>
                    <a:pt x="647928" y="0"/>
                  </a:moveTo>
                  <a:lnTo>
                    <a:pt x="596863" y="3902"/>
                  </a:lnTo>
                  <a:lnTo>
                    <a:pt x="546772" y="15609"/>
                  </a:lnTo>
                  <a:lnTo>
                    <a:pt x="498626" y="35119"/>
                  </a:lnTo>
                  <a:lnTo>
                    <a:pt x="453395" y="62432"/>
                  </a:lnTo>
                  <a:lnTo>
                    <a:pt x="412050" y="97546"/>
                  </a:lnTo>
                  <a:lnTo>
                    <a:pt x="379246" y="135585"/>
                  </a:lnTo>
                  <a:lnTo>
                    <a:pt x="353148" y="176997"/>
                  </a:lnTo>
                  <a:lnTo>
                    <a:pt x="333753" y="221017"/>
                  </a:lnTo>
                  <a:lnTo>
                    <a:pt x="321057" y="266878"/>
                  </a:lnTo>
                  <a:lnTo>
                    <a:pt x="315057" y="313816"/>
                  </a:lnTo>
                  <a:lnTo>
                    <a:pt x="315749" y="361064"/>
                  </a:lnTo>
                  <a:lnTo>
                    <a:pt x="323129" y="407855"/>
                  </a:lnTo>
                  <a:lnTo>
                    <a:pt x="337193" y="453425"/>
                  </a:lnTo>
                  <a:lnTo>
                    <a:pt x="357938" y="497008"/>
                  </a:lnTo>
                  <a:lnTo>
                    <a:pt x="385360" y="537837"/>
                  </a:lnTo>
                  <a:lnTo>
                    <a:pt x="341738" y="581385"/>
                  </a:lnTo>
                  <a:lnTo>
                    <a:pt x="607616" y="581385"/>
                  </a:lnTo>
                  <a:lnTo>
                    <a:pt x="583700" y="577294"/>
                  </a:lnTo>
                  <a:lnTo>
                    <a:pt x="542583" y="562706"/>
                  </a:lnTo>
                  <a:lnTo>
                    <a:pt x="504014" y="540825"/>
                  </a:lnTo>
                  <a:lnTo>
                    <a:pt x="469012" y="511649"/>
                  </a:lnTo>
                  <a:lnTo>
                    <a:pt x="438731" y="475108"/>
                  </a:lnTo>
                  <a:lnTo>
                    <a:pt x="416448" y="434739"/>
                  </a:lnTo>
                  <a:lnTo>
                    <a:pt x="402121" y="391706"/>
                  </a:lnTo>
                  <a:lnTo>
                    <a:pt x="395705" y="347172"/>
                  </a:lnTo>
                  <a:lnTo>
                    <a:pt x="496592" y="347172"/>
                  </a:lnTo>
                  <a:lnTo>
                    <a:pt x="501692" y="344178"/>
                  </a:lnTo>
                  <a:lnTo>
                    <a:pt x="504540" y="339246"/>
                  </a:lnTo>
                  <a:lnTo>
                    <a:pt x="518579" y="315445"/>
                  </a:lnTo>
                  <a:lnTo>
                    <a:pt x="395852" y="315445"/>
                  </a:lnTo>
                  <a:lnTo>
                    <a:pt x="402669" y="271823"/>
                  </a:lnTo>
                  <a:lnTo>
                    <a:pt x="417087" y="229689"/>
                  </a:lnTo>
                  <a:lnTo>
                    <a:pt x="439178" y="190138"/>
                  </a:lnTo>
                  <a:lnTo>
                    <a:pt x="469012" y="154267"/>
                  </a:lnTo>
                  <a:lnTo>
                    <a:pt x="508661" y="121951"/>
                  </a:lnTo>
                  <a:lnTo>
                    <a:pt x="552663" y="98870"/>
                  </a:lnTo>
                  <a:lnTo>
                    <a:pt x="599568" y="85021"/>
                  </a:lnTo>
                  <a:lnTo>
                    <a:pt x="647928" y="80405"/>
                  </a:lnTo>
                  <a:lnTo>
                    <a:pt x="863613" y="80405"/>
                  </a:lnTo>
                  <a:lnTo>
                    <a:pt x="842451" y="62432"/>
                  </a:lnTo>
                  <a:lnTo>
                    <a:pt x="797221" y="35119"/>
                  </a:lnTo>
                  <a:lnTo>
                    <a:pt x="749076" y="15609"/>
                  </a:lnTo>
                  <a:lnTo>
                    <a:pt x="698988" y="3902"/>
                  </a:lnTo>
                  <a:lnTo>
                    <a:pt x="647928" y="0"/>
                  </a:lnTo>
                  <a:close/>
                </a:path>
                <a:path w="981075" h="981075">
                  <a:moveTo>
                    <a:pt x="579160" y="268599"/>
                  </a:moveTo>
                  <a:lnTo>
                    <a:pt x="546214" y="268599"/>
                  </a:lnTo>
                  <a:lnTo>
                    <a:pt x="613521" y="498623"/>
                  </a:lnTo>
                  <a:lnTo>
                    <a:pt x="615468" y="505356"/>
                  </a:lnTo>
                  <a:lnTo>
                    <a:pt x="621615" y="510005"/>
                  </a:lnTo>
                  <a:lnTo>
                    <a:pt x="629112" y="510005"/>
                  </a:lnTo>
                  <a:lnTo>
                    <a:pt x="636159" y="509848"/>
                  </a:lnTo>
                  <a:lnTo>
                    <a:pt x="642452" y="504916"/>
                  </a:lnTo>
                  <a:lnTo>
                    <a:pt x="644096" y="497880"/>
                  </a:lnTo>
                  <a:lnTo>
                    <a:pt x="659966" y="433222"/>
                  </a:lnTo>
                  <a:lnTo>
                    <a:pt x="627311" y="433222"/>
                  </a:lnTo>
                  <a:lnTo>
                    <a:pt x="579160" y="268599"/>
                  </a:lnTo>
                  <a:close/>
                </a:path>
                <a:path w="981075" h="981075">
                  <a:moveTo>
                    <a:pt x="692974" y="242264"/>
                  </a:moveTo>
                  <a:lnTo>
                    <a:pt x="685927" y="243008"/>
                  </a:lnTo>
                  <a:lnTo>
                    <a:pt x="678723" y="243165"/>
                  </a:lnTo>
                  <a:lnTo>
                    <a:pt x="672734" y="248097"/>
                  </a:lnTo>
                  <a:lnTo>
                    <a:pt x="671079" y="254987"/>
                  </a:lnTo>
                  <a:lnTo>
                    <a:pt x="627311" y="433222"/>
                  </a:lnTo>
                  <a:lnTo>
                    <a:pt x="659966" y="433222"/>
                  </a:lnTo>
                  <a:lnTo>
                    <a:pt x="688471" y="317089"/>
                  </a:lnTo>
                  <a:lnTo>
                    <a:pt x="980689" y="317089"/>
                  </a:lnTo>
                  <a:lnTo>
                    <a:pt x="980689" y="315445"/>
                  </a:lnTo>
                  <a:lnTo>
                    <a:pt x="721298" y="315445"/>
                  </a:lnTo>
                  <a:lnTo>
                    <a:pt x="701518" y="253939"/>
                  </a:lnTo>
                  <a:lnTo>
                    <a:pt x="699413" y="247196"/>
                  </a:lnTo>
                  <a:lnTo>
                    <a:pt x="692974" y="242264"/>
                  </a:lnTo>
                  <a:close/>
                </a:path>
                <a:path w="981075" h="981075">
                  <a:moveTo>
                    <a:pt x="546664" y="212485"/>
                  </a:moveTo>
                  <a:lnTo>
                    <a:pt x="540518" y="215626"/>
                  </a:lnTo>
                  <a:lnTo>
                    <a:pt x="481902" y="315445"/>
                  </a:lnTo>
                  <a:lnTo>
                    <a:pt x="518579" y="315445"/>
                  </a:lnTo>
                  <a:lnTo>
                    <a:pt x="546214" y="268599"/>
                  </a:lnTo>
                  <a:lnTo>
                    <a:pt x="579160" y="268599"/>
                  </a:lnTo>
                  <a:lnTo>
                    <a:pt x="564496" y="218464"/>
                  </a:lnTo>
                  <a:lnTo>
                    <a:pt x="559250" y="214129"/>
                  </a:lnTo>
                  <a:lnTo>
                    <a:pt x="552957" y="213375"/>
                  </a:lnTo>
                  <a:lnTo>
                    <a:pt x="546664" y="212485"/>
                  </a:lnTo>
                  <a:close/>
                </a:path>
                <a:path w="981075" h="981075">
                  <a:moveTo>
                    <a:pt x="863613" y="80405"/>
                  </a:moveTo>
                  <a:lnTo>
                    <a:pt x="647928" y="80405"/>
                  </a:lnTo>
                  <a:lnTo>
                    <a:pt x="696282" y="85021"/>
                  </a:lnTo>
                  <a:lnTo>
                    <a:pt x="743184" y="98870"/>
                  </a:lnTo>
                  <a:lnTo>
                    <a:pt x="787185" y="121951"/>
                  </a:lnTo>
                  <a:lnTo>
                    <a:pt x="826834" y="154267"/>
                  </a:lnTo>
                  <a:lnTo>
                    <a:pt x="856691" y="190138"/>
                  </a:lnTo>
                  <a:lnTo>
                    <a:pt x="878832" y="229689"/>
                  </a:lnTo>
                  <a:lnTo>
                    <a:pt x="893301" y="271823"/>
                  </a:lnTo>
                  <a:lnTo>
                    <a:pt x="900140" y="315445"/>
                  </a:lnTo>
                  <a:lnTo>
                    <a:pt x="980689" y="315445"/>
                  </a:lnTo>
                  <a:lnTo>
                    <a:pt x="980689" y="309735"/>
                  </a:lnTo>
                  <a:lnTo>
                    <a:pt x="974229" y="263660"/>
                  </a:lnTo>
                  <a:lnTo>
                    <a:pt x="961310" y="218677"/>
                  </a:lnTo>
                  <a:lnTo>
                    <a:pt x="941931" y="175512"/>
                  </a:lnTo>
                  <a:lnTo>
                    <a:pt x="916093" y="134893"/>
                  </a:lnTo>
                  <a:lnTo>
                    <a:pt x="883795" y="97546"/>
                  </a:lnTo>
                  <a:lnTo>
                    <a:pt x="863613" y="80405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1020376" y="5557371"/>
              <a:ext cx="885825" cy="551815"/>
            </a:xfrm>
            <a:custGeom>
              <a:avLst/>
              <a:gdLst/>
              <a:ahLst/>
              <a:cxnLst/>
              <a:rect l="l" t="t" r="r" b="b"/>
              <a:pathLst>
                <a:path w="885825" h="551814">
                  <a:moveTo>
                    <a:pt x="881899" y="508476"/>
                  </a:moveTo>
                  <a:lnTo>
                    <a:pt x="6376" y="508476"/>
                  </a:lnTo>
                  <a:lnTo>
                    <a:pt x="3193" y="510392"/>
                  </a:lnTo>
                  <a:lnTo>
                    <a:pt x="1916" y="513575"/>
                  </a:lnTo>
                  <a:lnTo>
                    <a:pt x="0" y="516759"/>
                  </a:lnTo>
                  <a:lnTo>
                    <a:pt x="68689" y="540164"/>
                  </a:lnTo>
                  <a:lnTo>
                    <a:pt x="148686" y="545428"/>
                  </a:lnTo>
                  <a:lnTo>
                    <a:pt x="233722" y="548780"/>
                  </a:lnTo>
                  <a:lnTo>
                    <a:pt x="331663" y="551001"/>
                  </a:lnTo>
                  <a:lnTo>
                    <a:pt x="438395" y="551805"/>
                  </a:lnTo>
                  <a:lnTo>
                    <a:pt x="592260" y="550246"/>
                  </a:lnTo>
                  <a:lnTo>
                    <a:pt x="656698" y="548614"/>
                  </a:lnTo>
                  <a:lnTo>
                    <a:pt x="720490" y="546164"/>
                  </a:lnTo>
                  <a:lnTo>
                    <a:pt x="779303" y="542739"/>
                  </a:lnTo>
                  <a:lnTo>
                    <a:pt x="828804" y="538182"/>
                  </a:lnTo>
                  <a:lnTo>
                    <a:pt x="882538" y="525041"/>
                  </a:lnTo>
                  <a:lnTo>
                    <a:pt x="885732" y="519303"/>
                  </a:lnTo>
                  <a:lnTo>
                    <a:pt x="885732" y="516120"/>
                  </a:lnTo>
                  <a:lnTo>
                    <a:pt x="885093" y="511659"/>
                  </a:lnTo>
                  <a:lnTo>
                    <a:pt x="881899" y="508476"/>
                  </a:lnTo>
                  <a:close/>
                </a:path>
                <a:path w="885825" h="551814">
                  <a:moveTo>
                    <a:pt x="805964" y="0"/>
                  </a:moveTo>
                  <a:lnTo>
                    <a:pt x="80395" y="0"/>
                  </a:lnTo>
                  <a:lnTo>
                    <a:pt x="66936" y="2587"/>
                  </a:lnTo>
                  <a:lnTo>
                    <a:pt x="55987" y="9714"/>
                  </a:lnTo>
                  <a:lnTo>
                    <a:pt x="48628" y="20426"/>
                  </a:lnTo>
                  <a:lnTo>
                    <a:pt x="45935" y="33768"/>
                  </a:lnTo>
                  <a:lnTo>
                    <a:pt x="45935" y="453661"/>
                  </a:lnTo>
                  <a:lnTo>
                    <a:pt x="48628" y="467103"/>
                  </a:lnTo>
                  <a:lnTo>
                    <a:pt x="55987" y="478035"/>
                  </a:lnTo>
                  <a:lnTo>
                    <a:pt x="66936" y="485381"/>
                  </a:lnTo>
                  <a:lnTo>
                    <a:pt x="80395" y="488068"/>
                  </a:lnTo>
                  <a:lnTo>
                    <a:pt x="805964" y="488068"/>
                  </a:lnTo>
                  <a:lnTo>
                    <a:pt x="819422" y="485381"/>
                  </a:lnTo>
                  <a:lnTo>
                    <a:pt x="830367" y="478035"/>
                  </a:lnTo>
                  <a:lnTo>
                    <a:pt x="837723" y="467103"/>
                  </a:lnTo>
                  <a:lnTo>
                    <a:pt x="840414" y="453661"/>
                  </a:lnTo>
                  <a:lnTo>
                    <a:pt x="80395" y="453661"/>
                  </a:lnTo>
                  <a:lnTo>
                    <a:pt x="80395" y="33768"/>
                  </a:lnTo>
                  <a:lnTo>
                    <a:pt x="840414" y="33768"/>
                  </a:lnTo>
                  <a:lnTo>
                    <a:pt x="837723" y="20426"/>
                  </a:lnTo>
                  <a:lnTo>
                    <a:pt x="830367" y="9714"/>
                  </a:lnTo>
                  <a:lnTo>
                    <a:pt x="819422" y="2587"/>
                  </a:lnTo>
                  <a:lnTo>
                    <a:pt x="805964" y="0"/>
                  </a:lnTo>
                  <a:close/>
                </a:path>
                <a:path w="885825" h="551814">
                  <a:moveTo>
                    <a:pt x="840414" y="33768"/>
                  </a:moveTo>
                  <a:lnTo>
                    <a:pt x="805954" y="33768"/>
                  </a:lnTo>
                  <a:lnTo>
                    <a:pt x="805954" y="453661"/>
                  </a:lnTo>
                  <a:lnTo>
                    <a:pt x="840414" y="453661"/>
                  </a:lnTo>
                  <a:lnTo>
                    <a:pt x="840414" y="33768"/>
                  </a:lnTo>
                  <a:close/>
                </a:path>
                <a:path w="885825" h="551814">
                  <a:moveTo>
                    <a:pt x="356636" y="231961"/>
                  </a:moveTo>
                  <a:lnTo>
                    <a:pt x="319005" y="231961"/>
                  </a:lnTo>
                  <a:lnTo>
                    <a:pt x="400689" y="305865"/>
                  </a:lnTo>
                  <a:lnTo>
                    <a:pt x="400689" y="307142"/>
                  </a:lnTo>
                  <a:lnTo>
                    <a:pt x="400050" y="308409"/>
                  </a:lnTo>
                  <a:lnTo>
                    <a:pt x="400050" y="309048"/>
                  </a:lnTo>
                  <a:lnTo>
                    <a:pt x="402174" y="319414"/>
                  </a:lnTo>
                  <a:lnTo>
                    <a:pt x="407947" y="327927"/>
                  </a:lnTo>
                  <a:lnTo>
                    <a:pt x="416470" y="333691"/>
                  </a:lnTo>
                  <a:lnTo>
                    <a:pt x="426845" y="335811"/>
                  </a:lnTo>
                  <a:lnTo>
                    <a:pt x="437127" y="333691"/>
                  </a:lnTo>
                  <a:lnTo>
                    <a:pt x="445434" y="327927"/>
                  </a:lnTo>
                  <a:lnTo>
                    <a:pt x="448603" y="323068"/>
                  </a:lnTo>
                  <a:lnTo>
                    <a:pt x="419191" y="323068"/>
                  </a:lnTo>
                  <a:lnTo>
                    <a:pt x="412814" y="316691"/>
                  </a:lnTo>
                  <a:lnTo>
                    <a:pt x="412814" y="301404"/>
                  </a:lnTo>
                  <a:lnTo>
                    <a:pt x="419191" y="295676"/>
                  </a:lnTo>
                  <a:lnTo>
                    <a:pt x="463503" y="295676"/>
                  </a:lnTo>
                  <a:lnTo>
                    <a:pt x="474708" y="285478"/>
                  </a:lnTo>
                  <a:lnTo>
                    <a:pt x="415369" y="285478"/>
                  </a:lnTo>
                  <a:lnTo>
                    <a:pt x="356636" y="231961"/>
                  </a:lnTo>
                  <a:close/>
                </a:path>
                <a:path w="885825" h="551814">
                  <a:moveTo>
                    <a:pt x="463503" y="295676"/>
                  </a:moveTo>
                  <a:lnTo>
                    <a:pt x="434510" y="295676"/>
                  </a:lnTo>
                  <a:lnTo>
                    <a:pt x="440248" y="301404"/>
                  </a:lnTo>
                  <a:lnTo>
                    <a:pt x="440248" y="316691"/>
                  </a:lnTo>
                  <a:lnTo>
                    <a:pt x="434510" y="323068"/>
                  </a:lnTo>
                  <a:lnTo>
                    <a:pt x="448603" y="323068"/>
                  </a:lnTo>
                  <a:lnTo>
                    <a:pt x="450988" y="319414"/>
                  </a:lnTo>
                  <a:lnTo>
                    <a:pt x="453012" y="309048"/>
                  </a:lnTo>
                  <a:lnTo>
                    <a:pt x="453012" y="305226"/>
                  </a:lnTo>
                  <a:lnTo>
                    <a:pt x="463503" y="295676"/>
                  </a:lnTo>
                  <a:close/>
                </a:path>
                <a:path w="885825" h="551814">
                  <a:moveTo>
                    <a:pt x="601885" y="242160"/>
                  </a:moveTo>
                  <a:lnTo>
                    <a:pt x="544266" y="242160"/>
                  </a:lnTo>
                  <a:lnTo>
                    <a:pt x="610630" y="275290"/>
                  </a:lnTo>
                  <a:lnTo>
                    <a:pt x="613373" y="284344"/>
                  </a:lnTo>
                  <a:lnTo>
                    <a:pt x="619167" y="291849"/>
                  </a:lnTo>
                  <a:lnTo>
                    <a:pt x="627234" y="296967"/>
                  </a:lnTo>
                  <a:lnTo>
                    <a:pt x="636797" y="298860"/>
                  </a:lnTo>
                  <a:lnTo>
                    <a:pt x="647172" y="296739"/>
                  </a:lnTo>
                  <a:lnTo>
                    <a:pt x="655696" y="290975"/>
                  </a:lnTo>
                  <a:lnTo>
                    <a:pt x="658990" y="286116"/>
                  </a:lnTo>
                  <a:lnTo>
                    <a:pt x="629132" y="286116"/>
                  </a:lnTo>
                  <a:lnTo>
                    <a:pt x="623394" y="279750"/>
                  </a:lnTo>
                  <a:lnTo>
                    <a:pt x="623394" y="264452"/>
                  </a:lnTo>
                  <a:lnTo>
                    <a:pt x="629132" y="258725"/>
                  </a:lnTo>
                  <a:lnTo>
                    <a:pt x="665389" y="258725"/>
                  </a:lnTo>
                  <a:lnTo>
                    <a:pt x="671212" y="251709"/>
                  </a:lnTo>
                  <a:lnTo>
                    <a:pt x="620839" y="251709"/>
                  </a:lnTo>
                  <a:lnTo>
                    <a:pt x="601885" y="242160"/>
                  </a:lnTo>
                  <a:close/>
                </a:path>
                <a:path w="885825" h="551814">
                  <a:moveTo>
                    <a:pt x="665389" y="258725"/>
                  </a:moveTo>
                  <a:lnTo>
                    <a:pt x="644451" y="258725"/>
                  </a:lnTo>
                  <a:lnTo>
                    <a:pt x="650838" y="264452"/>
                  </a:lnTo>
                  <a:lnTo>
                    <a:pt x="650838" y="279750"/>
                  </a:lnTo>
                  <a:lnTo>
                    <a:pt x="644451" y="286116"/>
                  </a:lnTo>
                  <a:lnTo>
                    <a:pt x="658990" y="286116"/>
                  </a:lnTo>
                  <a:lnTo>
                    <a:pt x="661468" y="282462"/>
                  </a:lnTo>
                  <a:lnTo>
                    <a:pt x="663592" y="272096"/>
                  </a:lnTo>
                  <a:lnTo>
                    <a:pt x="663592" y="268913"/>
                  </a:lnTo>
                  <a:lnTo>
                    <a:pt x="662953" y="266368"/>
                  </a:lnTo>
                  <a:lnTo>
                    <a:pt x="661686" y="263185"/>
                  </a:lnTo>
                  <a:lnTo>
                    <a:pt x="665389" y="258725"/>
                  </a:lnTo>
                  <a:close/>
                </a:path>
                <a:path w="885825" h="551814">
                  <a:moveTo>
                    <a:pt x="430677" y="282933"/>
                  </a:moveTo>
                  <a:lnTo>
                    <a:pt x="423023" y="282933"/>
                  </a:lnTo>
                  <a:lnTo>
                    <a:pt x="419191" y="283572"/>
                  </a:lnTo>
                  <a:lnTo>
                    <a:pt x="415369" y="285478"/>
                  </a:lnTo>
                  <a:lnTo>
                    <a:pt x="474708" y="285478"/>
                  </a:lnTo>
                  <a:lnTo>
                    <a:pt x="475409" y="284839"/>
                  </a:lnTo>
                  <a:lnTo>
                    <a:pt x="437065" y="284839"/>
                  </a:lnTo>
                  <a:lnTo>
                    <a:pt x="433871" y="283572"/>
                  </a:lnTo>
                  <a:lnTo>
                    <a:pt x="430677" y="282933"/>
                  </a:lnTo>
                  <a:close/>
                </a:path>
                <a:path w="885825" h="551814">
                  <a:moveTo>
                    <a:pt x="527669" y="195009"/>
                  </a:moveTo>
                  <a:lnTo>
                    <a:pt x="517394" y="197031"/>
                  </a:lnTo>
                  <a:lnTo>
                    <a:pt x="509090" y="202578"/>
                  </a:lnTo>
                  <a:lnTo>
                    <a:pt x="503537" y="210872"/>
                  </a:lnTo>
                  <a:lnTo>
                    <a:pt x="501513" y="221134"/>
                  </a:lnTo>
                  <a:lnTo>
                    <a:pt x="501513" y="226233"/>
                  </a:lnTo>
                  <a:lnTo>
                    <a:pt x="437065" y="284839"/>
                  </a:lnTo>
                  <a:lnTo>
                    <a:pt x="475409" y="284839"/>
                  </a:lnTo>
                  <a:lnTo>
                    <a:pt x="518099" y="245982"/>
                  </a:lnTo>
                  <a:lnTo>
                    <a:pt x="538354" y="245982"/>
                  </a:lnTo>
                  <a:lnTo>
                    <a:pt x="539795" y="245343"/>
                  </a:lnTo>
                  <a:lnTo>
                    <a:pt x="544266" y="242160"/>
                  </a:lnTo>
                  <a:lnTo>
                    <a:pt x="601885" y="242160"/>
                  </a:lnTo>
                  <a:lnTo>
                    <a:pt x="587982" y="235155"/>
                  </a:lnTo>
                  <a:lnTo>
                    <a:pt x="520015" y="235155"/>
                  </a:lnTo>
                  <a:lnTo>
                    <a:pt x="514277" y="228778"/>
                  </a:lnTo>
                  <a:lnTo>
                    <a:pt x="514277" y="213490"/>
                  </a:lnTo>
                  <a:lnTo>
                    <a:pt x="520015" y="207752"/>
                  </a:lnTo>
                  <a:lnTo>
                    <a:pt x="550109" y="207752"/>
                  </a:lnTo>
                  <a:lnTo>
                    <a:pt x="545300" y="201701"/>
                  </a:lnTo>
                  <a:lnTo>
                    <a:pt x="537232" y="196802"/>
                  </a:lnTo>
                  <a:lnTo>
                    <a:pt x="527669" y="195009"/>
                  </a:lnTo>
                  <a:close/>
                </a:path>
                <a:path w="885825" h="551814">
                  <a:moveTo>
                    <a:pt x="640619" y="245982"/>
                  </a:moveTo>
                  <a:lnTo>
                    <a:pt x="631048" y="245982"/>
                  </a:lnTo>
                  <a:lnTo>
                    <a:pt x="625310" y="247887"/>
                  </a:lnTo>
                  <a:lnTo>
                    <a:pt x="620839" y="251709"/>
                  </a:lnTo>
                  <a:lnTo>
                    <a:pt x="671212" y="251709"/>
                  </a:lnTo>
                  <a:lnTo>
                    <a:pt x="675436" y="246620"/>
                  </a:lnTo>
                  <a:lnTo>
                    <a:pt x="642535" y="246620"/>
                  </a:lnTo>
                  <a:lnTo>
                    <a:pt x="640619" y="245982"/>
                  </a:lnTo>
                  <a:close/>
                </a:path>
                <a:path w="885825" h="551814">
                  <a:moveTo>
                    <a:pt x="538354" y="245982"/>
                  </a:moveTo>
                  <a:lnTo>
                    <a:pt x="518099" y="245982"/>
                  </a:lnTo>
                  <a:lnTo>
                    <a:pt x="521293" y="247259"/>
                  </a:lnTo>
                  <a:lnTo>
                    <a:pt x="524486" y="247887"/>
                  </a:lnTo>
                  <a:lnTo>
                    <a:pt x="534057" y="247887"/>
                  </a:lnTo>
                  <a:lnTo>
                    <a:pt x="538354" y="245982"/>
                  </a:lnTo>
                  <a:close/>
                </a:path>
                <a:path w="885825" h="551814">
                  <a:moveTo>
                    <a:pt x="726134" y="140226"/>
                  </a:moveTo>
                  <a:lnTo>
                    <a:pt x="715753" y="142246"/>
                  </a:lnTo>
                  <a:lnTo>
                    <a:pt x="707227" y="147790"/>
                  </a:lnTo>
                  <a:lnTo>
                    <a:pt x="701453" y="156080"/>
                  </a:lnTo>
                  <a:lnTo>
                    <a:pt x="699329" y="166340"/>
                  </a:lnTo>
                  <a:lnTo>
                    <a:pt x="699329" y="169534"/>
                  </a:lnTo>
                  <a:lnTo>
                    <a:pt x="700606" y="172717"/>
                  </a:lnTo>
                  <a:lnTo>
                    <a:pt x="701245" y="175261"/>
                  </a:lnTo>
                  <a:lnTo>
                    <a:pt x="642535" y="246620"/>
                  </a:lnTo>
                  <a:lnTo>
                    <a:pt x="675436" y="246620"/>
                  </a:lnTo>
                  <a:lnTo>
                    <a:pt x="720386" y="192465"/>
                  </a:lnTo>
                  <a:lnTo>
                    <a:pt x="729262" y="192465"/>
                  </a:lnTo>
                  <a:lnTo>
                    <a:pt x="736516" y="190983"/>
                  </a:lnTo>
                  <a:lnTo>
                    <a:pt x="745042" y="185219"/>
                  </a:lnTo>
                  <a:lnTo>
                    <a:pt x="748337" y="180361"/>
                  </a:lnTo>
                  <a:lnTo>
                    <a:pt x="718480" y="180361"/>
                  </a:lnTo>
                  <a:lnTo>
                    <a:pt x="712093" y="173984"/>
                  </a:lnTo>
                  <a:lnTo>
                    <a:pt x="712093" y="158696"/>
                  </a:lnTo>
                  <a:lnTo>
                    <a:pt x="718480" y="152969"/>
                  </a:lnTo>
                  <a:lnTo>
                    <a:pt x="748649" y="152969"/>
                  </a:lnTo>
                  <a:lnTo>
                    <a:pt x="745042" y="147790"/>
                  </a:lnTo>
                  <a:lnTo>
                    <a:pt x="736516" y="142246"/>
                  </a:lnTo>
                  <a:lnTo>
                    <a:pt x="726134" y="140226"/>
                  </a:lnTo>
                  <a:close/>
                </a:path>
                <a:path w="885825" h="551814">
                  <a:moveTo>
                    <a:pt x="160110" y="191826"/>
                  </a:moveTo>
                  <a:lnTo>
                    <a:pt x="149828" y="193936"/>
                  </a:lnTo>
                  <a:lnTo>
                    <a:pt x="141521" y="199631"/>
                  </a:lnTo>
                  <a:lnTo>
                    <a:pt x="135967" y="207954"/>
                  </a:lnTo>
                  <a:lnTo>
                    <a:pt x="133943" y="217951"/>
                  </a:lnTo>
                  <a:lnTo>
                    <a:pt x="135967" y="228311"/>
                  </a:lnTo>
                  <a:lnTo>
                    <a:pt x="141521" y="236821"/>
                  </a:lnTo>
                  <a:lnTo>
                    <a:pt x="149828" y="242584"/>
                  </a:lnTo>
                  <a:lnTo>
                    <a:pt x="160110" y="244704"/>
                  </a:lnTo>
                  <a:lnTo>
                    <a:pt x="167837" y="243570"/>
                  </a:lnTo>
                  <a:lnTo>
                    <a:pt x="174547" y="240406"/>
                  </a:lnTo>
                  <a:lnTo>
                    <a:pt x="179941" y="235569"/>
                  </a:lnTo>
                  <a:lnTo>
                    <a:pt x="182158" y="231961"/>
                  </a:lnTo>
                  <a:lnTo>
                    <a:pt x="152456" y="231961"/>
                  </a:lnTo>
                  <a:lnTo>
                    <a:pt x="146707" y="225595"/>
                  </a:lnTo>
                  <a:lnTo>
                    <a:pt x="146764" y="210872"/>
                  </a:lnTo>
                  <a:lnTo>
                    <a:pt x="152456" y="204569"/>
                  </a:lnTo>
                  <a:lnTo>
                    <a:pt x="295394" y="204569"/>
                  </a:lnTo>
                  <a:lnTo>
                    <a:pt x="295394" y="203930"/>
                  </a:lnTo>
                  <a:lnTo>
                    <a:pt x="182444" y="203930"/>
                  </a:lnTo>
                  <a:lnTo>
                    <a:pt x="178418" y="199084"/>
                  </a:lnTo>
                  <a:lnTo>
                    <a:pt x="173193" y="195251"/>
                  </a:lnTo>
                  <a:lnTo>
                    <a:pt x="167010" y="192732"/>
                  </a:lnTo>
                  <a:lnTo>
                    <a:pt x="160110" y="191826"/>
                  </a:lnTo>
                  <a:close/>
                </a:path>
                <a:path w="885825" h="551814">
                  <a:moveTo>
                    <a:pt x="550109" y="207752"/>
                  </a:moveTo>
                  <a:lnTo>
                    <a:pt x="535334" y="207752"/>
                  </a:lnTo>
                  <a:lnTo>
                    <a:pt x="541711" y="213490"/>
                  </a:lnTo>
                  <a:lnTo>
                    <a:pt x="541711" y="228778"/>
                  </a:lnTo>
                  <a:lnTo>
                    <a:pt x="535334" y="235155"/>
                  </a:lnTo>
                  <a:lnTo>
                    <a:pt x="587982" y="235155"/>
                  </a:lnTo>
                  <a:lnTo>
                    <a:pt x="553836" y="217951"/>
                  </a:lnTo>
                  <a:lnTo>
                    <a:pt x="551093" y="208990"/>
                  </a:lnTo>
                  <a:lnTo>
                    <a:pt x="550109" y="207752"/>
                  </a:lnTo>
                  <a:close/>
                </a:path>
                <a:path w="885825" h="551814">
                  <a:moveTo>
                    <a:pt x="345455" y="221773"/>
                  </a:moveTo>
                  <a:lnTo>
                    <a:pt x="286462" y="221773"/>
                  </a:lnTo>
                  <a:lnTo>
                    <a:pt x="290847" y="226619"/>
                  </a:lnTo>
                  <a:lnTo>
                    <a:pt x="296192" y="230452"/>
                  </a:lnTo>
                  <a:lnTo>
                    <a:pt x="302256" y="232971"/>
                  </a:lnTo>
                  <a:lnTo>
                    <a:pt x="308796" y="233877"/>
                  </a:lnTo>
                  <a:lnTo>
                    <a:pt x="312629" y="233877"/>
                  </a:lnTo>
                  <a:lnTo>
                    <a:pt x="315812" y="233238"/>
                  </a:lnTo>
                  <a:lnTo>
                    <a:pt x="319005" y="231961"/>
                  </a:lnTo>
                  <a:lnTo>
                    <a:pt x="356636" y="231961"/>
                  </a:lnTo>
                  <a:lnTo>
                    <a:pt x="345455" y="221773"/>
                  </a:lnTo>
                  <a:close/>
                </a:path>
                <a:path w="885825" h="551814">
                  <a:moveTo>
                    <a:pt x="295394" y="204569"/>
                  </a:moveTo>
                  <a:lnTo>
                    <a:pt x="167764" y="204569"/>
                  </a:lnTo>
                  <a:lnTo>
                    <a:pt x="174088" y="210872"/>
                  </a:lnTo>
                  <a:lnTo>
                    <a:pt x="174151" y="225595"/>
                  </a:lnTo>
                  <a:lnTo>
                    <a:pt x="167764" y="231961"/>
                  </a:lnTo>
                  <a:lnTo>
                    <a:pt x="182158" y="231961"/>
                  </a:lnTo>
                  <a:lnTo>
                    <a:pt x="183722" y="229417"/>
                  </a:lnTo>
                  <a:lnTo>
                    <a:pt x="286462" y="221773"/>
                  </a:lnTo>
                  <a:lnTo>
                    <a:pt x="345455" y="221773"/>
                  </a:lnTo>
                  <a:lnTo>
                    <a:pt x="344754" y="221134"/>
                  </a:lnTo>
                  <a:lnTo>
                    <a:pt x="301770" y="221134"/>
                  </a:lnTo>
                  <a:lnTo>
                    <a:pt x="295394" y="215396"/>
                  </a:lnTo>
                  <a:lnTo>
                    <a:pt x="295394" y="204569"/>
                  </a:lnTo>
                  <a:close/>
                </a:path>
                <a:path w="885825" h="551814">
                  <a:moveTo>
                    <a:pt x="331001" y="193742"/>
                  </a:moveTo>
                  <a:lnTo>
                    <a:pt x="316451" y="193742"/>
                  </a:lnTo>
                  <a:lnTo>
                    <a:pt x="322838" y="200109"/>
                  </a:lnTo>
                  <a:lnTo>
                    <a:pt x="322838" y="215396"/>
                  </a:lnTo>
                  <a:lnTo>
                    <a:pt x="316451" y="221134"/>
                  </a:lnTo>
                  <a:lnTo>
                    <a:pt x="344754" y="221134"/>
                  </a:lnTo>
                  <a:lnTo>
                    <a:pt x="334963" y="212213"/>
                  </a:lnTo>
                  <a:lnTo>
                    <a:pt x="335602" y="210935"/>
                  </a:lnTo>
                  <a:lnTo>
                    <a:pt x="335602" y="207752"/>
                  </a:lnTo>
                  <a:lnTo>
                    <a:pt x="333478" y="197392"/>
                  </a:lnTo>
                  <a:lnTo>
                    <a:pt x="331001" y="193742"/>
                  </a:lnTo>
                  <a:close/>
                </a:path>
                <a:path w="885825" h="551814">
                  <a:moveTo>
                    <a:pt x="308796" y="180999"/>
                  </a:moveTo>
                  <a:lnTo>
                    <a:pt x="301429" y="182133"/>
                  </a:lnTo>
                  <a:lnTo>
                    <a:pt x="294839" y="185298"/>
                  </a:lnTo>
                  <a:lnTo>
                    <a:pt x="289324" y="190134"/>
                  </a:lnTo>
                  <a:lnTo>
                    <a:pt x="285185" y="196287"/>
                  </a:lnTo>
                  <a:lnTo>
                    <a:pt x="182444" y="203930"/>
                  </a:lnTo>
                  <a:lnTo>
                    <a:pt x="295394" y="203930"/>
                  </a:lnTo>
                  <a:lnTo>
                    <a:pt x="295394" y="200109"/>
                  </a:lnTo>
                  <a:lnTo>
                    <a:pt x="301770" y="193742"/>
                  </a:lnTo>
                  <a:lnTo>
                    <a:pt x="331001" y="193742"/>
                  </a:lnTo>
                  <a:lnTo>
                    <a:pt x="327704" y="188882"/>
                  </a:lnTo>
                  <a:lnTo>
                    <a:pt x="319178" y="183119"/>
                  </a:lnTo>
                  <a:lnTo>
                    <a:pt x="308796" y="180999"/>
                  </a:lnTo>
                  <a:close/>
                </a:path>
                <a:path w="885825" h="551814">
                  <a:moveTo>
                    <a:pt x="729262" y="192465"/>
                  </a:moveTo>
                  <a:lnTo>
                    <a:pt x="722302" y="192465"/>
                  </a:lnTo>
                  <a:lnTo>
                    <a:pt x="724218" y="193104"/>
                  </a:lnTo>
                  <a:lnTo>
                    <a:pt x="726134" y="193104"/>
                  </a:lnTo>
                  <a:lnTo>
                    <a:pt x="729262" y="192465"/>
                  </a:lnTo>
                  <a:close/>
                </a:path>
                <a:path w="885825" h="551814">
                  <a:moveTo>
                    <a:pt x="748649" y="152969"/>
                  </a:moveTo>
                  <a:lnTo>
                    <a:pt x="733789" y="152969"/>
                  </a:lnTo>
                  <a:lnTo>
                    <a:pt x="740176" y="158696"/>
                  </a:lnTo>
                  <a:lnTo>
                    <a:pt x="740176" y="173984"/>
                  </a:lnTo>
                  <a:lnTo>
                    <a:pt x="733789" y="180361"/>
                  </a:lnTo>
                  <a:lnTo>
                    <a:pt x="748337" y="180361"/>
                  </a:lnTo>
                  <a:lnTo>
                    <a:pt x="750816" y="176706"/>
                  </a:lnTo>
                  <a:lnTo>
                    <a:pt x="752940" y="166340"/>
                  </a:lnTo>
                  <a:lnTo>
                    <a:pt x="750816" y="156080"/>
                  </a:lnTo>
                  <a:lnTo>
                    <a:pt x="748649" y="15296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0971314" y="6813169"/>
              <a:ext cx="2318385" cy="485140"/>
            </a:xfrm>
            <a:custGeom>
              <a:avLst/>
              <a:gdLst/>
              <a:ahLst/>
              <a:cxnLst/>
              <a:rect l="l" t="t" r="r" b="b"/>
              <a:pathLst>
                <a:path w="2318384" h="485140">
                  <a:moveTo>
                    <a:pt x="2237324" y="0"/>
                  </a:moveTo>
                  <a:lnTo>
                    <a:pt x="80793" y="0"/>
                  </a:lnTo>
                  <a:lnTo>
                    <a:pt x="49342" y="6349"/>
                  </a:lnTo>
                  <a:lnTo>
                    <a:pt x="23661" y="23665"/>
                  </a:lnTo>
                  <a:lnTo>
                    <a:pt x="6348" y="49346"/>
                  </a:lnTo>
                  <a:lnTo>
                    <a:pt x="0" y="80793"/>
                  </a:lnTo>
                  <a:lnTo>
                    <a:pt x="0" y="403945"/>
                  </a:lnTo>
                  <a:lnTo>
                    <a:pt x="6348" y="435390"/>
                  </a:lnTo>
                  <a:lnTo>
                    <a:pt x="23661" y="461068"/>
                  </a:lnTo>
                  <a:lnTo>
                    <a:pt x="49342" y="478380"/>
                  </a:lnTo>
                  <a:lnTo>
                    <a:pt x="80793" y="484728"/>
                  </a:lnTo>
                  <a:lnTo>
                    <a:pt x="2237324" y="484728"/>
                  </a:lnTo>
                  <a:lnTo>
                    <a:pt x="2268771" y="478380"/>
                  </a:lnTo>
                  <a:lnTo>
                    <a:pt x="2294452" y="461068"/>
                  </a:lnTo>
                  <a:lnTo>
                    <a:pt x="2311768" y="435390"/>
                  </a:lnTo>
                  <a:lnTo>
                    <a:pt x="2318117" y="403945"/>
                  </a:lnTo>
                  <a:lnTo>
                    <a:pt x="2318117" y="80793"/>
                  </a:lnTo>
                  <a:lnTo>
                    <a:pt x="2311768" y="49346"/>
                  </a:lnTo>
                  <a:lnTo>
                    <a:pt x="2294452" y="23665"/>
                  </a:lnTo>
                  <a:lnTo>
                    <a:pt x="2268771" y="6349"/>
                  </a:lnTo>
                  <a:lnTo>
                    <a:pt x="2237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0971314" y="6813169"/>
              <a:ext cx="2318385" cy="485140"/>
            </a:xfrm>
            <a:custGeom>
              <a:avLst/>
              <a:gdLst/>
              <a:ahLst/>
              <a:cxnLst/>
              <a:rect l="l" t="t" r="r" b="b"/>
              <a:pathLst>
                <a:path w="2318384" h="485140">
                  <a:moveTo>
                    <a:pt x="0" y="80793"/>
                  </a:moveTo>
                  <a:lnTo>
                    <a:pt x="6348" y="49346"/>
                  </a:lnTo>
                  <a:lnTo>
                    <a:pt x="23661" y="23665"/>
                  </a:lnTo>
                  <a:lnTo>
                    <a:pt x="49342" y="6349"/>
                  </a:lnTo>
                  <a:lnTo>
                    <a:pt x="80793" y="0"/>
                  </a:lnTo>
                  <a:lnTo>
                    <a:pt x="2237324" y="0"/>
                  </a:lnTo>
                  <a:lnTo>
                    <a:pt x="2268771" y="6349"/>
                  </a:lnTo>
                  <a:lnTo>
                    <a:pt x="2294452" y="23665"/>
                  </a:lnTo>
                  <a:lnTo>
                    <a:pt x="2311768" y="49346"/>
                  </a:lnTo>
                  <a:lnTo>
                    <a:pt x="2318117" y="80793"/>
                  </a:lnTo>
                  <a:lnTo>
                    <a:pt x="2318117" y="403945"/>
                  </a:lnTo>
                  <a:lnTo>
                    <a:pt x="2311768" y="435390"/>
                  </a:lnTo>
                  <a:lnTo>
                    <a:pt x="2294452" y="461068"/>
                  </a:lnTo>
                  <a:lnTo>
                    <a:pt x="2268771" y="478380"/>
                  </a:lnTo>
                  <a:lnTo>
                    <a:pt x="2237324" y="484728"/>
                  </a:lnTo>
                  <a:lnTo>
                    <a:pt x="80793" y="484728"/>
                  </a:lnTo>
                  <a:lnTo>
                    <a:pt x="49342" y="478380"/>
                  </a:lnTo>
                  <a:lnTo>
                    <a:pt x="23661" y="461068"/>
                  </a:lnTo>
                  <a:lnTo>
                    <a:pt x="6348" y="435390"/>
                  </a:lnTo>
                  <a:lnTo>
                    <a:pt x="0" y="403945"/>
                  </a:lnTo>
                  <a:lnTo>
                    <a:pt x="0" y="80793"/>
                  </a:lnTo>
                  <a:close/>
                </a:path>
              </a:pathLst>
            </a:custGeom>
            <a:ln w="1047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/>
          <p:cNvSpPr txBox="1"/>
          <p:nvPr/>
        </p:nvSpPr>
        <p:spPr>
          <a:xfrm>
            <a:off x="11614232" y="6882004"/>
            <a:ext cx="103060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语言模型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971314" y="7319688"/>
            <a:ext cx="2318385" cy="991869"/>
          </a:xfrm>
          <a:custGeom>
            <a:avLst/>
            <a:gdLst/>
            <a:ahLst/>
            <a:cxnLst/>
            <a:rect l="l" t="t" r="r" b="b"/>
            <a:pathLst>
              <a:path w="2318384" h="991870">
                <a:moveTo>
                  <a:pt x="2318105" y="587311"/>
                </a:moveTo>
                <a:lnTo>
                  <a:pt x="2311755" y="555866"/>
                </a:lnTo>
                <a:lnTo>
                  <a:pt x="2294445" y="530174"/>
                </a:lnTo>
                <a:lnTo>
                  <a:pt x="2268766" y="512864"/>
                </a:lnTo>
                <a:lnTo>
                  <a:pt x="2237321" y="506514"/>
                </a:lnTo>
                <a:lnTo>
                  <a:pt x="80784" y="506514"/>
                </a:lnTo>
                <a:lnTo>
                  <a:pt x="49339" y="512864"/>
                </a:lnTo>
                <a:lnTo>
                  <a:pt x="23660" y="530174"/>
                </a:lnTo>
                <a:lnTo>
                  <a:pt x="6337" y="555866"/>
                </a:lnTo>
                <a:lnTo>
                  <a:pt x="0" y="587311"/>
                </a:lnTo>
                <a:lnTo>
                  <a:pt x="0" y="910463"/>
                </a:lnTo>
                <a:lnTo>
                  <a:pt x="6337" y="941908"/>
                </a:lnTo>
                <a:lnTo>
                  <a:pt x="23660" y="967587"/>
                </a:lnTo>
                <a:lnTo>
                  <a:pt x="49339" y="984897"/>
                </a:lnTo>
                <a:lnTo>
                  <a:pt x="80784" y="991247"/>
                </a:lnTo>
                <a:lnTo>
                  <a:pt x="2237321" y="991247"/>
                </a:lnTo>
                <a:lnTo>
                  <a:pt x="2268766" y="984897"/>
                </a:lnTo>
                <a:lnTo>
                  <a:pt x="2294445" y="967587"/>
                </a:lnTo>
                <a:lnTo>
                  <a:pt x="2311755" y="941908"/>
                </a:lnTo>
                <a:lnTo>
                  <a:pt x="2318105" y="910463"/>
                </a:lnTo>
                <a:lnTo>
                  <a:pt x="2318105" y="587311"/>
                </a:lnTo>
                <a:close/>
              </a:path>
              <a:path w="2318384" h="991870">
                <a:moveTo>
                  <a:pt x="2318105" y="80797"/>
                </a:moveTo>
                <a:lnTo>
                  <a:pt x="2311755" y="49352"/>
                </a:lnTo>
                <a:lnTo>
                  <a:pt x="2294445" y="23660"/>
                </a:lnTo>
                <a:lnTo>
                  <a:pt x="2268766" y="6350"/>
                </a:lnTo>
                <a:lnTo>
                  <a:pt x="2237321" y="0"/>
                </a:lnTo>
                <a:lnTo>
                  <a:pt x="80784" y="0"/>
                </a:lnTo>
                <a:lnTo>
                  <a:pt x="49339" y="6350"/>
                </a:lnTo>
                <a:lnTo>
                  <a:pt x="23660" y="23660"/>
                </a:lnTo>
                <a:lnTo>
                  <a:pt x="6337" y="49352"/>
                </a:lnTo>
                <a:lnTo>
                  <a:pt x="0" y="80797"/>
                </a:lnTo>
                <a:lnTo>
                  <a:pt x="0" y="403948"/>
                </a:lnTo>
                <a:lnTo>
                  <a:pt x="6337" y="435394"/>
                </a:lnTo>
                <a:lnTo>
                  <a:pt x="23660" y="461073"/>
                </a:lnTo>
                <a:lnTo>
                  <a:pt x="49339" y="478383"/>
                </a:lnTo>
                <a:lnTo>
                  <a:pt x="80784" y="484733"/>
                </a:lnTo>
                <a:lnTo>
                  <a:pt x="2237321" y="484733"/>
                </a:lnTo>
                <a:lnTo>
                  <a:pt x="2268766" y="478383"/>
                </a:lnTo>
                <a:lnTo>
                  <a:pt x="2294445" y="461073"/>
                </a:lnTo>
                <a:lnTo>
                  <a:pt x="2311755" y="435394"/>
                </a:lnTo>
                <a:lnTo>
                  <a:pt x="2318105" y="403948"/>
                </a:lnTo>
                <a:lnTo>
                  <a:pt x="2318105" y="807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1007956" y="7388519"/>
            <a:ext cx="2245360" cy="8337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  <a:tabLst>
                <a:tab pos="229235" algn="l"/>
                <a:tab pos="2219325" algn="l"/>
              </a:tabLst>
            </a:pPr>
            <a:r>
              <a:rPr sz="1950" u="dbl" spc="5" dirty="0">
                <a:uFill>
                  <a:solidFill>
                    <a:srgbClr val="181818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50" u="dbl" spc="5" dirty="0">
                <a:uFill>
                  <a:solidFill>
                    <a:srgbClr val="181818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950" u="dbl" spc="25" dirty="0">
                <a:uFill>
                  <a:solidFill>
                    <a:srgbClr val="181818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上下文关联分析</a:t>
            </a:r>
            <a:r>
              <a:rPr sz="1950" u="dbl" spc="25" dirty="0">
                <a:uFill>
                  <a:solidFill>
                    <a:srgbClr val="181818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	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650"/>
              </a:spcBef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关键词提取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0966078" y="8327478"/>
            <a:ext cx="2329180" cy="495300"/>
            <a:chOff x="10966078" y="8327478"/>
            <a:chExt cx="2329180" cy="495300"/>
          </a:xfrm>
        </p:grpSpPr>
        <p:sp>
          <p:nvSpPr>
            <p:cNvPr id="60" name="object 60"/>
            <p:cNvSpPr/>
            <p:nvPr/>
          </p:nvSpPr>
          <p:spPr>
            <a:xfrm>
              <a:off x="10971314" y="8332713"/>
              <a:ext cx="2318385" cy="485140"/>
            </a:xfrm>
            <a:custGeom>
              <a:avLst/>
              <a:gdLst/>
              <a:ahLst/>
              <a:cxnLst/>
              <a:rect l="l" t="t" r="r" b="b"/>
              <a:pathLst>
                <a:path w="2318384" h="485140">
                  <a:moveTo>
                    <a:pt x="2237324" y="0"/>
                  </a:moveTo>
                  <a:lnTo>
                    <a:pt x="80793" y="0"/>
                  </a:lnTo>
                  <a:lnTo>
                    <a:pt x="49342" y="6349"/>
                  </a:lnTo>
                  <a:lnTo>
                    <a:pt x="23661" y="23665"/>
                  </a:lnTo>
                  <a:lnTo>
                    <a:pt x="6348" y="49346"/>
                  </a:lnTo>
                  <a:lnTo>
                    <a:pt x="0" y="80793"/>
                  </a:lnTo>
                  <a:lnTo>
                    <a:pt x="0" y="403945"/>
                  </a:lnTo>
                  <a:lnTo>
                    <a:pt x="6348" y="435390"/>
                  </a:lnTo>
                  <a:lnTo>
                    <a:pt x="23661" y="461068"/>
                  </a:lnTo>
                  <a:lnTo>
                    <a:pt x="49342" y="478380"/>
                  </a:lnTo>
                  <a:lnTo>
                    <a:pt x="80793" y="484728"/>
                  </a:lnTo>
                  <a:lnTo>
                    <a:pt x="2237324" y="484728"/>
                  </a:lnTo>
                  <a:lnTo>
                    <a:pt x="2268771" y="478380"/>
                  </a:lnTo>
                  <a:lnTo>
                    <a:pt x="2294452" y="461068"/>
                  </a:lnTo>
                  <a:lnTo>
                    <a:pt x="2311768" y="435390"/>
                  </a:lnTo>
                  <a:lnTo>
                    <a:pt x="2318117" y="403945"/>
                  </a:lnTo>
                  <a:lnTo>
                    <a:pt x="2318117" y="80793"/>
                  </a:lnTo>
                  <a:lnTo>
                    <a:pt x="2311768" y="49346"/>
                  </a:lnTo>
                  <a:lnTo>
                    <a:pt x="2294452" y="23665"/>
                  </a:lnTo>
                  <a:lnTo>
                    <a:pt x="2268771" y="6349"/>
                  </a:lnTo>
                  <a:lnTo>
                    <a:pt x="2237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0971314" y="8332713"/>
              <a:ext cx="2318385" cy="485140"/>
            </a:xfrm>
            <a:custGeom>
              <a:avLst/>
              <a:gdLst/>
              <a:ahLst/>
              <a:cxnLst/>
              <a:rect l="l" t="t" r="r" b="b"/>
              <a:pathLst>
                <a:path w="2318384" h="485140">
                  <a:moveTo>
                    <a:pt x="0" y="80793"/>
                  </a:moveTo>
                  <a:lnTo>
                    <a:pt x="6348" y="49346"/>
                  </a:lnTo>
                  <a:lnTo>
                    <a:pt x="23661" y="23665"/>
                  </a:lnTo>
                  <a:lnTo>
                    <a:pt x="49342" y="6349"/>
                  </a:lnTo>
                  <a:lnTo>
                    <a:pt x="80793" y="0"/>
                  </a:lnTo>
                  <a:lnTo>
                    <a:pt x="2237324" y="0"/>
                  </a:lnTo>
                  <a:lnTo>
                    <a:pt x="2268771" y="6349"/>
                  </a:lnTo>
                  <a:lnTo>
                    <a:pt x="2294452" y="23665"/>
                  </a:lnTo>
                  <a:lnTo>
                    <a:pt x="2311768" y="49346"/>
                  </a:lnTo>
                  <a:lnTo>
                    <a:pt x="2318117" y="80793"/>
                  </a:lnTo>
                  <a:lnTo>
                    <a:pt x="2318117" y="403945"/>
                  </a:lnTo>
                  <a:lnTo>
                    <a:pt x="2311768" y="435390"/>
                  </a:lnTo>
                  <a:lnTo>
                    <a:pt x="2294452" y="461068"/>
                  </a:lnTo>
                  <a:lnTo>
                    <a:pt x="2268771" y="478380"/>
                  </a:lnTo>
                  <a:lnTo>
                    <a:pt x="2237324" y="484728"/>
                  </a:lnTo>
                  <a:lnTo>
                    <a:pt x="80793" y="484728"/>
                  </a:lnTo>
                  <a:lnTo>
                    <a:pt x="49342" y="478380"/>
                  </a:lnTo>
                  <a:lnTo>
                    <a:pt x="23661" y="461068"/>
                  </a:lnTo>
                  <a:lnTo>
                    <a:pt x="6348" y="435390"/>
                  </a:lnTo>
                  <a:lnTo>
                    <a:pt x="0" y="403945"/>
                  </a:lnTo>
                  <a:lnTo>
                    <a:pt x="0" y="80793"/>
                  </a:lnTo>
                  <a:close/>
                </a:path>
              </a:pathLst>
            </a:custGeom>
            <a:ln w="1047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/>
          <p:cNvSpPr txBox="1"/>
          <p:nvPr/>
        </p:nvSpPr>
        <p:spPr>
          <a:xfrm>
            <a:off x="11362930" y="8401548"/>
            <a:ext cx="153352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业务交互规则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1760349" y="9102618"/>
            <a:ext cx="740410" cy="488950"/>
            <a:chOff x="11760349" y="9102618"/>
            <a:chExt cx="740410" cy="488950"/>
          </a:xfrm>
        </p:grpSpPr>
        <p:sp>
          <p:nvSpPr>
            <p:cNvPr id="64" name="object 64"/>
            <p:cNvSpPr/>
            <p:nvPr/>
          </p:nvSpPr>
          <p:spPr>
            <a:xfrm>
              <a:off x="11765585" y="9107853"/>
              <a:ext cx="729615" cy="478790"/>
            </a:xfrm>
            <a:custGeom>
              <a:avLst/>
              <a:gdLst/>
              <a:ahLst/>
              <a:cxnLst/>
              <a:rect l="l" t="t" r="r" b="b"/>
              <a:pathLst>
                <a:path w="729615" h="478790">
                  <a:moveTo>
                    <a:pt x="547177" y="0"/>
                  </a:moveTo>
                  <a:lnTo>
                    <a:pt x="182392" y="0"/>
                  </a:lnTo>
                  <a:lnTo>
                    <a:pt x="182392" y="199627"/>
                  </a:lnTo>
                  <a:lnTo>
                    <a:pt x="0" y="199627"/>
                  </a:lnTo>
                  <a:lnTo>
                    <a:pt x="364784" y="478310"/>
                  </a:lnTo>
                  <a:lnTo>
                    <a:pt x="729569" y="199627"/>
                  </a:lnTo>
                  <a:lnTo>
                    <a:pt x="547177" y="199627"/>
                  </a:lnTo>
                  <a:lnTo>
                    <a:pt x="54717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1765585" y="9107853"/>
              <a:ext cx="729615" cy="478790"/>
            </a:xfrm>
            <a:custGeom>
              <a:avLst/>
              <a:gdLst/>
              <a:ahLst/>
              <a:cxnLst/>
              <a:rect l="l" t="t" r="r" b="b"/>
              <a:pathLst>
                <a:path w="729615" h="478790">
                  <a:moveTo>
                    <a:pt x="729569" y="199627"/>
                  </a:moveTo>
                  <a:lnTo>
                    <a:pt x="364784" y="478310"/>
                  </a:lnTo>
                  <a:lnTo>
                    <a:pt x="0" y="199627"/>
                  </a:lnTo>
                  <a:lnTo>
                    <a:pt x="182392" y="199627"/>
                  </a:lnTo>
                  <a:lnTo>
                    <a:pt x="182392" y="0"/>
                  </a:lnTo>
                  <a:lnTo>
                    <a:pt x="547177" y="0"/>
                  </a:lnTo>
                  <a:lnTo>
                    <a:pt x="547177" y="199627"/>
                  </a:lnTo>
                  <a:lnTo>
                    <a:pt x="729569" y="199627"/>
                  </a:lnTo>
                  <a:close/>
                </a:path>
              </a:pathLst>
            </a:custGeom>
            <a:ln w="1047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/>
          <p:cNvSpPr/>
          <p:nvPr/>
        </p:nvSpPr>
        <p:spPr>
          <a:xfrm>
            <a:off x="13741108" y="9833875"/>
            <a:ext cx="2620645" cy="731520"/>
          </a:xfrm>
          <a:custGeom>
            <a:avLst/>
            <a:gdLst/>
            <a:ahLst/>
            <a:cxnLst/>
            <a:rect l="l" t="t" r="r" b="b"/>
            <a:pathLst>
              <a:path w="2620644" h="731520">
                <a:moveTo>
                  <a:pt x="2498489" y="0"/>
                </a:moveTo>
                <a:lnTo>
                  <a:pt x="121912" y="0"/>
                </a:lnTo>
                <a:lnTo>
                  <a:pt x="74459" y="9580"/>
                </a:lnTo>
                <a:lnTo>
                  <a:pt x="35708" y="35708"/>
                </a:lnTo>
                <a:lnTo>
                  <a:pt x="9580" y="74459"/>
                </a:lnTo>
                <a:lnTo>
                  <a:pt x="0" y="121912"/>
                </a:lnTo>
                <a:lnTo>
                  <a:pt x="0" y="609552"/>
                </a:lnTo>
                <a:lnTo>
                  <a:pt x="9580" y="657004"/>
                </a:lnTo>
                <a:lnTo>
                  <a:pt x="35708" y="695756"/>
                </a:lnTo>
                <a:lnTo>
                  <a:pt x="74459" y="721883"/>
                </a:lnTo>
                <a:lnTo>
                  <a:pt x="121912" y="731464"/>
                </a:lnTo>
                <a:lnTo>
                  <a:pt x="2498489" y="731464"/>
                </a:lnTo>
                <a:lnTo>
                  <a:pt x="2545942" y="721883"/>
                </a:lnTo>
                <a:lnTo>
                  <a:pt x="2584693" y="695756"/>
                </a:lnTo>
                <a:lnTo>
                  <a:pt x="2610821" y="657004"/>
                </a:lnTo>
                <a:lnTo>
                  <a:pt x="2620401" y="609552"/>
                </a:lnTo>
                <a:lnTo>
                  <a:pt x="2620401" y="121912"/>
                </a:lnTo>
                <a:lnTo>
                  <a:pt x="2610821" y="74459"/>
                </a:lnTo>
                <a:lnTo>
                  <a:pt x="2584693" y="35708"/>
                </a:lnTo>
                <a:lnTo>
                  <a:pt x="2545942" y="9580"/>
                </a:lnTo>
                <a:lnTo>
                  <a:pt x="249848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14013195" y="9999687"/>
            <a:ext cx="207518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业务交互规则库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6461083" y="9833875"/>
            <a:ext cx="2620645" cy="731520"/>
          </a:xfrm>
          <a:custGeom>
            <a:avLst/>
            <a:gdLst/>
            <a:ahLst/>
            <a:cxnLst/>
            <a:rect l="l" t="t" r="r" b="b"/>
            <a:pathLst>
              <a:path w="2620644" h="731520">
                <a:moveTo>
                  <a:pt x="2498489" y="0"/>
                </a:moveTo>
                <a:lnTo>
                  <a:pt x="121912" y="0"/>
                </a:lnTo>
                <a:lnTo>
                  <a:pt x="74459" y="9580"/>
                </a:lnTo>
                <a:lnTo>
                  <a:pt x="35708" y="35708"/>
                </a:lnTo>
                <a:lnTo>
                  <a:pt x="9580" y="74459"/>
                </a:lnTo>
                <a:lnTo>
                  <a:pt x="0" y="121912"/>
                </a:lnTo>
                <a:lnTo>
                  <a:pt x="0" y="609552"/>
                </a:lnTo>
                <a:lnTo>
                  <a:pt x="9580" y="657004"/>
                </a:lnTo>
                <a:lnTo>
                  <a:pt x="35708" y="695756"/>
                </a:lnTo>
                <a:lnTo>
                  <a:pt x="74459" y="721883"/>
                </a:lnTo>
                <a:lnTo>
                  <a:pt x="121912" y="731464"/>
                </a:lnTo>
                <a:lnTo>
                  <a:pt x="2498489" y="731464"/>
                </a:lnTo>
                <a:lnTo>
                  <a:pt x="2545942" y="721883"/>
                </a:lnTo>
                <a:lnTo>
                  <a:pt x="2584693" y="695756"/>
                </a:lnTo>
                <a:lnTo>
                  <a:pt x="2610821" y="657004"/>
                </a:lnTo>
                <a:lnTo>
                  <a:pt x="2620401" y="609552"/>
                </a:lnTo>
                <a:lnTo>
                  <a:pt x="2620401" y="121912"/>
                </a:lnTo>
                <a:lnTo>
                  <a:pt x="2610821" y="74459"/>
                </a:lnTo>
                <a:lnTo>
                  <a:pt x="2584693" y="35708"/>
                </a:lnTo>
                <a:lnTo>
                  <a:pt x="2545942" y="9580"/>
                </a:lnTo>
                <a:lnTo>
                  <a:pt x="2498489" y="0"/>
                </a:lnTo>
                <a:close/>
              </a:path>
            </a:pathLst>
          </a:custGeom>
          <a:solidFill>
            <a:srgbClr val="FD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7025937" y="9999687"/>
            <a:ext cx="148971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业务数据库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37199" y="9387309"/>
            <a:ext cx="170307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投诉、维修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392110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人机交互设计系统</a:t>
            </a:r>
            <a:r>
              <a:rPr sz="5250" spc="25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业务流程</a:t>
            </a:r>
            <a:endParaRPr sz="52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27207" y="2883274"/>
            <a:ext cx="7954009" cy="7161530"/>
          </a:xfrm>
          <a:custGeom>
            <a:avLst/>
            <a:gdLst/>
            <a:ahLst/>
            <a:cxnLst/>
            <a:rect l="l" t="t" r="r" b="b"/>
            <a:pathLst>
              <a:path w="7954009" h="7161530">
                <a:moveTo>
                  <a:pt x="7953426" y="0"/>
                </a:moveTo>
                <a:lnTo>
                  <a:pt x="506463" y="0"/>
                </a:lnTo>
                <a:lnTo>
                  <a:pt x="506463" y="1193558"/>
                </a:lnTo>
                <a:lnTo>
                  <a:pt x="0" y="1206690"/>
                </a:lnTo>
                <a:lnTo>
                  <a:pt x="506463" y="2983915"/>
                </a:lnTo>
                <a:lnTo>
                  <a:pt x="506463" y="7161390"/>
                </a:lnTo>
                <a:lnTo>
                  <a:pt x="7953426" y="7161390"/>
                </a:lnTo>
                <a:lnTo>
                  <a:pt x="795342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030431" y="3347894"/>
            <a:ext cx="6748145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920" marR="5080" indent="-236220">
              <a:lnSpc>
                <a:spcPct val="151000"/>
              </a:lnSpc>
              <a:spcBef>
                <a:spcPts val="95"/>
              </a:spcBef>
              <a:buSzPct val="96000"/>
              <a:buFont typeface="Wingdings" panose="05000000000000000000"/>
              <a:buChar char=""/>
              <a:tabLst>
                <a:tab pos="248920" algn="l"/>
              </a:tabLst>
            </a:pP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任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23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场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景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库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是对自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然</a:t>
            </a:r>
            <a:r>
              <a:rPr sz="23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语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义理</a:t>
            </a: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，会话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状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态保持</a:t>
            </a: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  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话</a:t>
            </a:r>
            <a:r>
              <a:rPr sz="23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问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答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策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略</a:t>
            </a:r>
            <a:r>
              <a:rPr sz="23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自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然</a:t>
            </a:r>
            <a:r>
              <a:rPr sz="23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语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言生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等技</a:t>
            </a:r>
            <a:r>
              <a:rPr sz="23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综合应</a:t>
            </a: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用。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30431" y="5458823"/>
            <a:ext cx="6454140" cy="2074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920" marR="5080" indent="-236220">
              <a:lnSpc>
                <a:spcPct val="151000"/>
              </a:lnSpc>
              <a:spcBef>
                <a:spcPts val="95"/>
              </a:spcBef>
              <a:buSzPct val="96000"/>
              <a:buFont typeface="Wingdings" panose="05000000000000000000"/>
              <a:buChar char=""/>
              <a:tabLst>
                <a:tab pos="248920" algn="l"/>
              </a:tabLst>
            </a:pP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23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任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流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程依次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完</a:t>
            </a:r>
            <a:r>
              <a:rPr sz="23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词槽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23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收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集</a:t>
            </a: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从而</a:t>
            </a:r>
            <a:r>
              <a:rPr sz="23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完</a:t>
            </a:r>
            <a:r>
              <a:rPr sz="23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成 </a:t>
            </a: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任务场景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  <a:p>
            <a:pPr marL="528955">
              <a:lnSpc>
                <a:spcPct val="100000"/>
              </a:lnSpc>
              <a:spcBef>
                <a:spcPts val="1645"/>
              </a:spcBef>
            </a:pPr>
            <a:r>
              <a:rPr sz="2050" i="1" spc="-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050" i="1" spc="-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是否需要办理房贷提前还款</a:t>
            </a:r>
            <a:endParaRPr sz="2050">
              <a:latin typeface="微软雅黑" panose="020B0503020204020204" charset="-122"/>
              <a:cs typeface="微软雅黑" panose="020B0503020204020204" charset="-122"/>
            </a:endParaRPr>
          </a:p>
          <a:p>
            <a:pPr marL="458470">
              <a:lnSpc>
                <a:spcPct val="100000"/>
              </a:lnSpc>
              <a:spcBef>
                <a:spcPts val="1250"/>
              </a:spcBef>
            </a:pPr>
            <a:r>
              <a:rPr sz="2050" i="1" spc="-3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050" i="1" spc="-7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询问是全部还款还是部分还款</a:t>
            </a:r>
            <a:endParaRPr sz="20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30431" y="8387111"/>
            <a:ext cx="553275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8920" indent="-236220">
              <a:lnSpc>
                <a:spcPct val="100000"/>
              </a:lnSpc>
              <a:spcBef>
                <a:spcPts val="105"/>
              </a:spcBef>
              <a:buSzPct val="96000"/>
              <a:buFont typeface="Wingdings" panose="05000000000000000000"/>
              <a:buChar char=""/>
              <a:tabLst>
                <a:tab pos="248920" algn="l"/>
              </a:tabLst>
            </a:pP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图形化配置界面，业务人员也可轻</a:t>
            </a:r>
            <a:r>
              <a:rPr sz="23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松</a:t>
            </a:r>
            <a:r>
              <a:rPr sz="23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上手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8984" y="2882823"/>
            <a:ext cx="9474363" cy="716183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415478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人机交互设计系统</a:t>
            </a:r>
            <a:r>
              <a:rPr sz="5250" spc="25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sz="5250" spc="25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支持</a:t>
            </a:r>
            <a:r>
              <a:rPr lang="zh-CN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多渠道</a:t>
            </a:r>
            <a:endParaRPr lang="zh-CN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9390" y="4619072"/>
            <a:ext cx="744220" cy="613410"/>
          </a:xfrm>
          <a:custGeom>
            <a:avLst/>
            <a:gdLst/>
            <a:ahLst/>
            <a:cxnLst/>
            <a:rect l="l" t="t" r="r" b="b"/>
            <a:pathLst>
              <a:path w="744220" h="613410">
                <a:moveTo>
                  <a:pt x="528269" y="189064"/>
                </a:moveTo>
                <a:lnTo>
                  <a:pt x="526300" y="182664"/>
                </a:lnTo>
                <a:lnTo>
                  <a:pt x="514692" y="144945"/>
                </a:lnTo>
                <a:lnTo>
                  <a:pt x="494474" y="110515"/>
                </a:lnTo>
                <a:lnTo>
                  <a:pt x="491159" y="104851"/>
                </a:lnTo>
                <a:lnTo>
                  <a:pt x="458863" y="69786"/>
                </a:lnTo>
                <a:lnTo>
                  <a:pt x="418998" y="40767"/>
                </a:lnTo>
                <a:lnTo>
                  <a:pt x="395287" y="29502"/>
                </a:lnTo>
                <a:lnTo>
                  <a:pt x="395287" y="146126"/>
                </a:lnTo>
                <a:lnTo>
                  <a:pt x="392391" y="160312"/>
                </a:lnTo>
                <a:lnTo>
                  <a:pt x="384467" y="171932"/>
                </a:lnTo>
                <a:lnTo>
                  <a:pt x="372618" y="179781"/>
                </a:lnTo>
                <a:lnTo>
                  <a:pt x="357949" y="182664"/>
                </a:lnTo>
                <a:lnTo>
                  <a:pt x="343268" y="179781"/>
                </a:lnTo>
                <a:lnTo>
                  <a:pt x="331406" y="171932"/>
                </a:lnTo>
                <a:lnTo>
                  <a:pt x="323481" y="160312"/>
                </a:lnTo>
                <a:lnTo>
                  <a:pt x="320598" y="146126"/>
                </a:lnTo>
                <a:lnTo>
                  <a:pt x="323481" y="132092"/>
                </a:lnTo>
                <a:lnTo>
                  <a:pt x="331406" y="120789"/>
                </a:lnTo>
                <a:lnTo>
                  <a:pt x="343268" y="113245"/>
                </a:lnTo>
                <a:lnTo>
                  <a:pt x="357949" y="110515"/>
                </a:lnTo>
                <a:lnTo>
                  <a:pt x="372618" y="113245"/>
                </a:lnTo>
                <a:lnTo>
                  <a:pt x="384467" y="120789"/>
                </a:lnTo>
                <a:lnTo>
                  <a:pt x="392391" y="132092"/>
                </a:lnTo>
                <a:lnTo>
                  <a:pt x="395287" y="146126"/>
                </a:lnTo>
                <a:lnTo>
                  <a:pt x="395287" y="29502"/>
                </a:lnTo>
                <a:lnTo>
                  <a:pt x="372757" y="18783"/>
                </a:lnTo>
                <a:lnTo>
                  <a:pt x="321348" y="4864"/>
                </a:lnTo>
                <a:lnTo>
                  <a:pt x="265950" y="0"/>
                </a:lnTo>
                <a:lnTo>
                  <a:pt x="212153" y="4559"/>
                </a:lnTo>
                <a:lnTo>
                  <a:pt x="210388" y="5029"/>
                </a:lnTo>
                <a:lnTo>
                  <a:pt x="210388" y="146126"/>
                </a:lnTo>
                <a:lnTo>
                  <a:pt x="207505" y="160312"/>
                </a:lnTo>
                <a:lnTo>
                  <a:pt x="199580" y="171932"/>
                </a:lnTo>
                <a:lnTo>
                  <a:pt x="187718" y="179781"/>
                </a:lnTo>
                <a:lnTo>
                  <a:pt x="173050" y="182664"/>
                </a:lnTo>
                <a:lnTo>
                  <a:pt x="158381" y="179781"/>
                </a:lnTo>
                <a:lnTo>
                  <a:pt x="146519" y="171932"/>
                </a:lnTo>
                <a:lnTo>
                  <a:pt x="138595" y="160312"/>
                </a:lnTo>
                <a:lnTo>
                  <a:pt x="135712" y="146126"/>
                </a:lnTo>
                <a:lnTo>
                  <a:pt x="138595" y="132092"/>
                </a:lnTo>
                <a:lnTo>
                  <a:pt x="146519" y="120789"/>
                </a:lnTo>
                <a:lnTo>
                  <a:pt x="158381" y="113245"/>
                </a:lnTo>
                <a:lnTo>
                  <a:pt x="173050" y="110515"/>
                </a:lnTo>
                <a:lnTo>
                  <a:pt x="187718" y="113245"/>
                </a:lnTo>
                <a:lnTo>
                  <a:pt x="199580" y="120789"/>
                </a:lnTo>
                <a:lnTo>
                  <a:pt x="207505" y="132092"/>
                </a:lnTo>
                <a:lnTo>
                  <a:pt x="210388" y="146126"/>
                </a:lnTo>
                <a:lnTo>
                  <a:pt x="210388" y="5029"/>
                </a:lnTo>
                <a:lnTo>
                  <a:pt x="162140" y="17614"/>
                </a:lnTo>
                <a:lnTo>
                  <a:pt x="116954" y="38239"/>
                </a:lnTo>
                <a:lnTo>
                  <a:pt x="77647" y="65532"/>
                </a:lnTo>
                <a:lnTo>
                  <a:pt x="45237" y="98564"/>
                </a:lnTo>
                <a:lnTo>
                  <a:pt x="20802" y="136398"/>
                </a:lnTo>
                <a:lnTo>
                  <a:pt x="5372" y="178142"/>
                </a:lnTo>
                <a:lnTo>
                  <a:pt x="0" y="222846"/>
                </a:lnTo>
                <a:lnTo>
                  <a:pt x="7378" y="275323"/>
                </a:lnTo>
                <a:lnTo>
                  <a:pt x="28346" y="323443"/>
                </a:lnTo>
                <a:lnTo>
                  <a:pt x="61087" y="365556"/>
                </a:lnTo>
                <a:lnTo>
                  <a:pt x="103822" y="400050"/>
                </a:lnTo>
                <a:lnTo>
                  <a:pt x="104736" y="400964"/>
                </a:lnTo>
                <a:lnTo>
                  <a:pt x="106553" y="401878"/>
                </a:lnTo>
                <a:lnTo>
                  <a:pt x="81051" y="482244"/>
                </a:lnTo>
                <a:lnTo>
                  <a:pt x="176695" y="433844"/>
                </a:lnTo>
                <a:lnTo>
                  <a:pt x="180340" y="434746"/>
                </a:lnTo>
                <a:lnTo>
                  <a:pt x="181241" y="434746"/>
                </a:lnTo>
                <a:lnTo>
                  <a:pt x="201396" y="439547"/>
                </a:lnTo>
                <a:lnTo>
                  <a:pt x="222237" y="442976"/>
                </a:lnTo>
                <a:lnTo>
                  <a:pt x="243751" y="445033"/>
                </a:lnTo>
                <a:lnTo>
                  <a:pt x="265950" y="445719"/>
                </a:lnTo>
                <a:lnTo>
                  <a:pt x="283260" y="445719"/>
                </a:lnTo>
                <a:lnTo>
                  <a:pt x="279984" y="433844"/>
                </a:lnTo>
                <a:lnTo>
                  <a:pt x="279666" y="432689"/>
                </a:lnTo>
                <a:lnTo>
                  <a:pt x="277101" y="419569"/>
                </a:lnTo>
                <a:lnTo>
                  <a:pt x="275564" y="406285"/>
                </a:lnTo>
                <a:lnTo>
                  <a:pt x="275056" y="392747"/>
                </a:lnTo>
                <a:lnTo>
                  <a:pt x="279971" y="351739"/>
                </a:lnTo>
                <a:lnTo>
                  <a:pt x="294081" y="313524"/>
                </a:lnTo>
                <a:lnTo>
                  <a:pt x="316407" y="278930"/>
                </a:lnTo>
                <a:lnTo>
                  <a:pt x="345986" y="248780"/>
                </a:lnTo>
                <a:lnTo>
                  <a:pt x="381838" y="223888"/>
                </a:lnTo>
                <a:lnTo>
                  <a:pt x="422986" y="205092"/>
                </a:lnTo>
                <a:lnTo>
                  <a:pt x="468477" y="193205"/>
                </a:lnTo>
                <a:lnTo>
                  <a:pt x="517334" y="189064"/>
                </a:lnTo>
                <a:lnTo>
                  <a:pt x="528269" y="189064"/>
                </a:lnTo>
                <a:close/>
              </a:path>
              <a:path w="744220" h="613410">
                <a:moveTo>
                  <a:pt x="743788" y="393712"/>
                </a:moveTo>
                <a:lnTo>
                  <a:pt x="739178" y="359854"/>
                </a:lnTo>
                <a:lnTo>
                  <a:pt x="737895" y="350418"/>
                </a:lnTo>
                <a:lnTo>
                  <a:pt x="721093" y="310705"/>
                </a:lnTo>
                <a:lnTo>
                  <a:pt x="711923" y="298526"/>
                </a:lnTo>
                <a:lnTo>
                  <a:pt x="694728" y="275704"/>
                </a:lnTo>
                <a:lnTo>
                  <a:pt x="660120" y="246519"/>
                </a:lnTo>
                <a:lnTo>
                  <a:pt x="629297" y="230009"/>
                </a:lnTo>
                <a:lnTo>
                  <a:pt x="629297" y="328739"/>
                </a:lnTo>
                <a:lnTo>
                  <a:pt x="626897" y="340931"/>
                </a:lnTo>
                <a:lnTo>
                  <a:pt x="620331" y="350812"/>
                </a:lnTo>
                <a:lnTo>
                  <a:pt x="610514" y="357441"/>
                </a:lnTo>
                <a:lnTo>
                  <a:pt x="598411" y="359854"/>
                </a:lnTo>
                <a:lnTo>
                  <a:pt x="586155" y="357441"/>
                </a:lnTo>
                <a:lnTo>
                  <a:pt x="576033" y="350812"/>
                </a:lnTo>
                <a:lnTo>
                  <a:pt x="569137" y="340931"/>
                </a:lnTo>
                <a:lnTo>
                  <a:pt x="566597" y="328739"/>
                </a:lnTo>
                <a:lnTo>
                  <a:pt x="569137" y="317068"/>
                </a:lnTo>
                <a:lnTo>
                  <a:pt x="576033" y="307454"/>
                </a:lnTo>
                <a:lnTo>
                  <a:pt x="586155" y="300926"/>
                </a:lnTo>
                <a:lnTo>
                  <a:pt x="598411" y="298526"/>
                </a:lnTo>
                <a:lnTo>
                  <a:pt x="610514" y="300926"/>
                </a:lnTo>
                <a:lnTo>
                  <a:pt x="620331" y="307454"/>
                </a:lnTo>
                <a:lnTo>
                  <a:pt x="626897" y="317068"/>
                </a:lnTo>
                <a:lnTo>
                  <a:pt x="629297" y="328739"/>
                </a:lnTo>
                <a:lnTo>
                  <a:pt x="629297" y="230009"/>
                </a:lnTo>
                <a:lnTo>
                  <a:pt x="618629" y="224294"/>
                </a:lnTo>
                <a:lnTo>
                  <a:pt x="571563" y="210134"/>
                </a:lnTo>
                <a:lnTo>
                  <a:pt x="520268" y="205168"/>
                </a:lnTo>
                <a:lnTo>
                  <a:pt x="473925" y="209651"/>
                </a:lnTo>
                <a:lnTo>
                  <a:pt x="473925" y="328739"/>
                </a:lnTo>
                <a:lnTo>
                  <a:pt x="471385" y="340931"/>
                </a:lnTo>
                <a:lnTo>
                  <a:pt x="464489" y="350812"/>
                </a:lnTo>
                <a:lnTo>
                  <a:pt x="454367" y="357441"/>
                </a:lnTo>
                <a:lnTo>
                  <a:pt x="442125" y="359854"/>
                </a:lnTo>
                <a:lnTo>
                  <a:pt x="430009" y="357441"/>
                </a:lnTo>
                <a:lnTo>
                  <a:pt x="420204" y="350812"/>
                </a:lnTo>
                <a:lnTo>
                  <a:pt x="413626" y="340931"/>
                </a:lnTo>
                <a:lnTo>
                  <a:pt x="411226" y="328739"/>
                </a:lnTo>
                <a:lnTo>
                  <a:pt x="413626" y="317068"/>
                </a:lnTo>
                <a:lnTo>
                  <a:pt x="420204" y="307454"/>
                </a:lnTo>
                <a:lnTo>
                  <a:pt x="430009" y="300926"/>
                </a:lnTo>
                <a:lnTo>
                  <a:pt x="442125" y="298526"/>
                </a:lnTo>
                <a:lnTo>
                  <a:pt x="454367" y="300926"/>
                </a:lnTo>
                <a:lnTo>
                  <a:pt x="464489" y="307454"/>
                </a:lnTo>
                <a:lnTo>
                  <a:pt x="471385" y="317068"/>
                </a:lnTo>
                <a:lnTo>
                  <a:pt x="473925" y="328739"/>
                </a:lnTo>
                <a:lnTo>
                  <a:pt x="473925" y="209651"/>
                </a:lnTo>
                <a:lnTo>
                  <a:pt x="421728" y="224294"/>
                </a:lnTo>
                <a:lnTo>
                  <a:pt x="380047" y="246519"/>
                </a:lnTo>
                <a:lnTo>
                  <a:pt x="345249" y="275704"/>
                </a:lnTo>
                <a:lnTo>
                  <a:pt x="318706" y="310705"/>
                </a:lnTo>
                <a:lnTo>
                  <a:pt x="301777" y="350418"/>
                </a:lnTo>
                <a:lnTo>
                  <a:pt x="295821" y="393712"/>
                </a:lnTo>
                <a:lnTo>
                  <a:pt x="301777" y="437019"/>
                </a:lnTo>
                <a:lnTo>
                  <a:pt x="318706" y="476732"/>
                </a:lnTo>
                <a:lnTo>
                  <a:pt x="345249" y="511733"/>
                </a:lnTo>
                <a:lnTo>
                  <a:pt x="380047" y="540905"/>
                </a:lnTo>
                <a:lnTo>
                  <a:pt x="421728" y="563143"/>
                </a:lnTo>
                <a:lnTo>
                  <a:pt x="468922" y="577303"/>
                </a:lnTo>
                <a:lnTo>
                  <a:pt x="520268" y="582269"/>
                </a:lnTo>
                <a:lnTo>
                  <a:pt x="538492" y="581736"/>
                </a:lnTo>
                <a:lnTo>
                  <a:pt x="556387" y="580097"/>
                </a:lnTo>
                <a:lnTo>
                  <a:pt x="573925" y="577253"/>
                </a:lnTo>
                <a:lnTo>
                  <a:pt x="591134" y="573112"/>
                </a:lnTo>
                <a:lnTo>
                  <a:pt x="592048" y="572198"/>
                </a:lnTo>
                <a:lnTo>
                  <a:pt x="594779" y="572198"/>
                </a:lnTo>
                <a:lnTo>
                  <a:pt x="675640" y="613384"/>
                </a:lnTo>
                <a:lnTo>
                  <a:pt x="662559" y="572198"/>
                </a:lnTo>
                <a:lnTo>
                  <a:pt x="653834" y="544741"/>
                </a:lnTo>
                <a:lnTo>
                  <a:pt x="655662" y="543826"/>
                </a:lnTo>
                <a:lnTo>
                  <a:pt x="656564" y="543826"/>
                </a:lnTo>
                <a:lnTo>
                  <a:pt x="692429" y="514324"/>
                </a:lnTo>
                <a:lnTo>
                  <a:pt x="719937" y="478726"/>
                </a:lnTo>
                <a:lnTo>
                  <a:pt x="737577" y="438150"/>
                </a:lnTo>
                <a:lnTo>
                  <a:pt x="743788" y="393712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21455" y="5205710"/>
            <a:ext cx="52832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2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微信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28976" y="4352834"/>
            <a:ext cx="3465829" cy="1295400"/>
            <a:chOff x="3428976" y="4352834"/>
            <a:chExt cx="3465829" cy="1295400"/>
          </a:xfrm>
        </p:grpSpPr>
        <p:sp>
          <p:nvSpPr>
            <p:cNvPr id="7" name="object 7"/>
            <p:cNvSpPr/>
            <p:nvPr/>
          </p:nvSpPr>
          <p:spPr>
            <a:xfrm>
              <a:off x="3436914" y="4360771"/>
              <a:ext cx="1283335" cy="1270000"/>
            </a:xfrm>
            <a:custGeom>
              <a:avLst/>
              <a:gdLst/>
              <a:ahLst/>
              <a:cxnLst/>
              <a:rect l="l" t="t" r="r" b="b"/>
              <a:pathLst>
                <a:path w="1283335" h="1270000">
                  <a:moveTo>
                    <a:pt x="0" y="211648"/>
                  </a:moveTo>
                  <a:lnTo>
                    <a:pt x="5589" y="163120"/>
                  </a:lnTo>
                  <a:lnTo>
                    <a:pt x="21512" y="118572"/>
                  </a:lnTo>
                  <a:lnTo>
                    <a:pt x="46497" y="79274"/>
                  </a:lnTo>
                  <a:lnTo>
                    <a:pt x="79274" y="46497"/>
                  </a:lnTo>
                  <a:lnTo>
                    <a:pt x="118572" y="21512"/>
                  </a:lnTo>
                  <a:lnTo>
                    <a:pt x="163120" y="5589"/>
                  </a:lnTo>
                  <a:lnTo>
                    <a:pt x="211648" y="0"/>
                  </a:lnTo>
                  <a:lnTo>
                    <a:pt x="1071684" y="0"/>
                  </a:lnTo>
                  <a:lnTo>
                    <a:pt x="1120212" y="5589"/>
                  </a:lnTo>
                  <a:lnTo>
                    <a:pt x="1164760" y="21512"/>
                  </a:lnTo>
                  <a:lnTo>
                    <a:pt x="1204058" y="46497"/>
                  </a:lnTo>
                  <a:lnTo>
                    <a:pt x="1236834" y="79274"/>
                  </a:lnTo>
                  <a:lnTo>
                    <a:pt x="1261819" y="118572"/>
                  </a:lnTo>
                  <a:lnTo>
                    <a:pt x="1277742" y="163120"/>
                  </a:lnTo>
                  <a:lnTo>
                    <a:pt x="1283332" y="211648"/>
                  </a:lnTo>
                  <a:lnTo>
                    <a:pt x="1283332" y="1058198"/>
                  </a:lnTo>
                  <a:lnTo>
                    <a:pt x="1277742" y="1106725"/>
                  </a:lnTo>
                  <a:lnTo>
                    <a:pt x="1261819" y="1151274"/>
                  </a:lnTo>
                  <a:lnTo>
                    <a:pt x="1236834" y="1190571"/>
                  </a:lnTo>
                  <a:lnTo>
                    <a:pt x="1204058" y="1223348"/>
                  </a:lnTo>
                  <a:lnTo>
                    <a:pt x="1164760" y="1248333"/>
                  </a:lnTo>
                  <a:lnTo>
                    <a:pt x="1120212" y="1264256"/>
                  </a:lnTo>
                  <a:lnTo>
                    <a:pt x="1071684" y="1269846"/>
                  </a:lnTo>
                  <a:lnTo>
                    <a:pt x="211648" y="1269846"/>
                  </a:lnTo>
                  <a:lnTo>
                    <a:pt x="163120" y="1264256"/>
                  </a:lnTo>
                  <a:lnTo>
                    <a:pt x="118572" y="1248333"/>
                  </a:lnTo>
                  <a:lnTo>
                    <a:pt x="79274" y="1223348"/>
                  </a:lnTo>
                  <a:lnTo>
                    <a:pt x="46497" y="1190571"/>
                  </a:lnTo>
                  <a:lnTo>
                    <a:pt x="21512" y="1151274"/>
                  </a:lnTo>
                  <a:lnTo>
                    <a:pt x="5589" y="1106725"/>
                  </a:lnTo>
                  <a:lnTo>
                    <a:pt x="0" y="1058198"/>
                  </a:lnTo>
                  <a:lnTo>
                    <a:pt x="0" y="211648"/>
                  </a:lnTo>
                  <a:close/>
                </a:path>
              </a:pathLst>
            </a:custGeom>
            <a:ln w="1570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603087" y="4369887"/>
              <a:ext cx="1283335" cy="1270000"/>
            </a:xfrm>
            <a:custGeom>
              <a:avLst/>
              <a:gdLst/>
              <a:ahLst/>
              <a:cxnLst/>
              <a:rect l="l" t="t" r="r" b="b"/>
              <a:pathLst>
                <a:path w="1283334" h="1270000">
                  <a:moveTo>
                    <a:pt x="0" y="211648"/>
                  </a:moveTo>
                  <a:lnTo>
                    <a:pt x="5589" y="163120"/>
                  </a:lnTo>
                  <a:lnTo>
                    <a:pt x="21512" y="118572"/>
                  </a:lnTo>
                  <a:lnTo>
                    <a:pt x="46497" y="79274"/>
                  </a:lnTo>
                  <a:lnTo>
                    <a:pt x="79274" y="46497"/>
                  </a:lnTo>
                  <a:lnTo>
                    <a:pt x="118572" y="21512"/>
                  </a:lnTo>
                  <a:lnTo>
                    <a:pt x="163120" y="5589"/>
                  </a:lnTo>
                  <a:lnTo>
                    <a:pt x="211648" y="0"/>
                  </a:lnTo>
                  <a:lnTo>
                    <a:pt x="1071684" y="0"/>
                  </a:lnTo>
                  <a:lnTo>
                    <a:pt x="1120212" y="5589"/>
                  </a:lnTo>
                  <a:lnTo>
                    <a:pt x="1164760" y="21512"/>
                  </a:lnTo>
                  <a:lnTo>
                    <a:pt x="1204058" y="46497"/>
                  </a:lnTo>
                  <a:lnTo>
                    <a:pt x="1236834" y="79274"/>
                  </a:lnTo>
                  <a:lnTo>
                    <a:pt x="1261819" y="118572"/>
                  </a:lnTo>
                  <a:lnTo>
                    <a:pt x="1277742" y="163120"/>
                  </a:lnTo>
                  <a:lnTo>
                    <a:pt x="1283332" y="211648"/>
                  </a:lnTo>
                  <a:lnTo>
                    <a:pt x="1283332" y="1058198"/>
                  </a:lnTo>
                  <a:lnTo>
                    <a:pt x="1277742" y="1106725"/>
                  </a:lnTo>
                  <a:lnTo>
                    <a:pt x="1261819" y="1151274"/>
                  </a:lnTo>
                  <a:lnTo>
                    <a:pt x="1236834" y="1190571"/>
                  </a:lnTo>
                  <a:lnTo>
                    <a:pt x="1204058" y="1223348"/>
                  </a:lnTo>
                  <a:lnTo>
                    <a:pt x="1164760" y="1248333"/>
                  </a:lnTo>
                  <a:lnTo>
                    <a:pt x="1120212" y="1264256"/>
                  </a:lnTo>
                  <a:lnTo>
                    <a:pt x="1071684" y="1269846"/>
                  </a:lnTo>
                  <a:lnTo>
                    <a:pt x="211648" y="1269846"/>
                  </a:lnTo>
                  <a:lnTo>
                    <a:pt x="163120" y="1264256"/>
                  </a:lnTo>
                  <a:lnTo>
                    <a:pt x="118572" y="1248333"/>
                  </a:lnTo>
                  <a:lnTo>
                    <a:pt x="79274" y="1223348"/>
                  </a:lnTo>
                  <a:lnTo>
                    <a:pt x="46497" y="1190571"/>
                  </a:lnTo>
                  <a:lnTo>
                    <a:pt x="21512" y="1151274"/>
                  </a:lnTo>
                  <a:lnTo>
                    <a:pt x="5589" y="1106725"/>
                  </a:lnTo>
                  <a:lnTo>
                    <a:pt x="0" y="1058198"/>
                  </a:lnTo>
                  <a:lnTo>
                    <a:pt x="0" y="211648"/>
                  </a:lnTo>
                  <a:close/>
                </a:path>
              </a:pathLst>
            </a:custGeom>
            <a:ln w="1570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913682" y="5247397"/>
            <a:ext cx="52832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2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在线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08340" y="4356221"/>
            <a:ext cx="1283335" cy="1270000"/>
          </a:xfrm>
          <a:custGeom>
            <a:avLst/>
            <a:gdLst/>
            <a:ahLst/>
            <a:cxnLst/>
            <a:rect l="l" t="t" r="r" b="b"/>
            <a:pathLst>
              <a:path w="1283334" h="1270000">
                <a:moveTo>
                  <a:pt x="0" y="211648"/>
                </a:moveTo>
                <a:lnTo>
                  <a:pt x="5589" y="163120"/>
                </a:lnTo>
                <a:lnTo>
                  <a:pt x="21510" y="118572"/>
                </a:lnTo>
                <a:lnTo>
                  <a:pt x="46494" y="79274"/>
                </a:lnTo>
                <a:lnTo>
                  <a:pt x="79270" y="46497"/>
                </a:lnTo>
                <a:lnTo>
                  <a:pt x="118567" y="21512"/>
                </a:lnTo>
                <a:lnTo>
                  <a:pt x="163116" y="5589"/>
                </a:lnTo>
                <a:lnTo>
                  <a:pt x="211648" y="0"/>
                </a:lnTo>
                <a:lnTo>
                  <a:pt x="1071684" y="0"/>
                </a:lnTo>
                <a:lnTo>
                  <a:pt x="1120212" y="5589"/>
                </a:lnTo>
                <a:lnTo>
                  <a:pt x="1164760" y="21512"/>
                </a:lnTo>
                <a:lnTo>
                  <a:pt x="1204058" y="46497"/>
                </a:lnTo>
                <a:lnTo>
                  <a:pt x="1236834" y="79274"/>
                </a:lnTo>
                <a:lnTo>
                  <a:pt x="1261819" y="118572"/>
                </a:lnTo>
                <a:lnTo>
                  <a:pt x="1277742" y="163120"/>
                </a:lnTo>
                <a:lnTo>
                  <a:pt x="1283332" y="211648"/>
                </a:lnTo>
                <a:lnTo>
                  <a:pt x="1283332" y="1058198"/>
                </a:lnTo>
                <a:lnTo>
                  <a:pt x="1277742" y="1106725"/>
                </a:lnTo>
                <a:lnTo>
                  <a:pt x="1261819" y="1151274"/>
                </a:lnTo>
                <a:lnTo>
                  <a:pt x="1236834" y="1190571"/>
                </a:lnTo>
                <a:lnTo>
                  <a:pt x="1204058" y="1223348"/>
                </a:lnTo>
                <a:lnTo>
                  <a:pt x="1164760" y="1248333"/>
                </a:lnTo>
                <a:lnTo>
                  <a:pt x="1120212" y="1264256"/>
                </a:lnTo>
                <a:lnTo>
                  <a:pt x="1071684" y="1269846"/>
                </a:lnTo>
                <a:lnTo>
                  <a:pt x="211648" y="1269846"/>
                </a:lnTo>
                <a:lnTo>
                  <a:pt x="163116" y="1264256"/>
                </a:lnTo>
                <a:lnTo>
                  <a:pt x="118567" y="1248333"/>
                </a:lnTo>
                <a:lnTo>
                  <a:pt x="79270" y="1223348"/>
                </a:lnTo>
                <a:lnTo>
                  <a:pt x="46494" y="1190571"/>
                </a:lnTo>
                <a:lnTo>
                  <a:pt x="21510" y="1151274"/>
                </a:lnTo>
                <a:lnTo>
                  <a:pt x="5589" y="1106725"/>
                </a:lnTo>
                <a:lnTo>
                  <a:pt x="0" y="1058198"/>
                </a:lnTo>
                <a:lnTo>
                  <a:pt x="0" y="211648"/>
                </a:lnTo>
                <a:close/>
              </a:path>
            </a:pathLst>
          </a:custGeom>
          <a:ln w="15706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201817" y="5227492"/>
            <a:ext cx="4381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2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QQ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59546" y="4356221"/>
            <a:ext cx="1283335" cy="1270000"/>
          </a:xfrm>
          <a:custGeom>
            <a:avLst/>
            <a:gdLst/>
            <a:ahLst/>
            <a:cxnLst/>
            <a:rect l="l" t="t" r="r" b="b"/>
            <a:pathLst>
              <a:path w="1283334" h="1270000">
                <a:moveTo>
                  <a:pt x="0" y="211648"/>
                </a:moveTo>
                <a:lnTo>
                  <a:pt x="5589" y="163120"/>
                </a:lnTo>
                <a:lnTo>
                  <a:pt x="21510" y="118572"/>
                </a:lnTo>
                <a:lnTo>
                  <a:pt x="46494" y="79274"/>
                </a:lnTo>
                <a:lnTo>
                  <a:pt x="79270" y="46497"/>
                </a:lnTo>
                <a:lnTo>
                  <a:pt x="118567" y="21512"/>
                </a:lnTo>
                <a:lnTo>
                  <a:pt x="163116" y="5589"/>
                </a:lnTo>
                <a:lnTo>
                  <a:pt x="211648" y="0"/>
                </a:lnTo>
                <a:lnTo>
                  <a:pt x="1071684" y="0"/>
                </a:lnTo>
                <a:lnTo>
                  <a:pt x="1120212" y="5589"/>
                </a:lnTo>
                <a:lnTo>
                  <a:pt x="1164760" y="21512"/>
                </a:lnTo>
                <a:lnTo>
                  <a:pt x="1204058" y="46497"/>
                </a:lnTo>
                <a:lnTo>
                  <a:pt x="1236834" y="79274"/>
                </a:lnTo>
                <a:lnTo>
                  <a:pt x="1261819" y="118572"/>
                </a:lnTo>
                <a:lnTo>
                  <a:pt x="1277742" y="163120"/>
                </a:lnTo>
                <a:lnTo>
                  <a:pt x="1283332" y="211648"/>
                </a:lnTo>
                <a:lnTo>
                  <a:pt x="1283332" y="1058198"/>
                </a:lnTo>
                <a:lnTo>
                  <a:pt x="1277742" y="1106725"/>
                </a:lnTo>
                <a:lnTo>
                  <a:pt x="1261819" y="1151274"/>
                </a:lnTo>
                <a:lnTo>
                  <a:pt x="1236834" y="1190571"/>
                </a:lnTo>
                <a:lnTo>
                  <a:pt x="1204058" y="1223348"/>
                </a:lnTo>
                <a:lnTo>
                  <a:pt x="1164760" y="1248333"/>
                </a:lnTo>
                <a:lnTo>
                  <a:pt x="1120212" y="1264256"/>
                </a:lnTo>
                <a:lnTo>
                  <a:pt x="1071684" y="1269846"/>
                </a:lnTo>
                <a:lnTo>
                  <a:pt x="211648" y="1269846"/>
                </a:lnTo>
                <a:lnTo>
                  <a:pt x="163116" y="1264256"/>
                </a:lnTo>
                <a:lnTo>
                  <a:pt x="118567" y="1248333"/>
                </a:lnTo>
                <a:lnTo>
                  <a:pt x="79270" y="1223348"/>
                </a:lnTo>
                <a:lnTo>
                  <a:pt x="46494" y="1190571"/>
                </a:lnTo>
                <a:lnTo>
                  <a:pt x="21510" y="1151274"/>
                </a:lnTo>
                <a:lnTo>
                  <a:pt x="5589" y="1106725"/>
                </a:lnTo>
                <a:lnTo>
                  <a:pt x="0" y="1058198"/>
                </a:lnTo>
                <a:lnTo>
                  <a:pt x="0" y="211648"/>
                </a:lnTo>
                <a:close/>
              </a:path>
            </a:pathLst>
          </a:custGeom>
          <a:ln w="15706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094033" y="5227492"/>
            <a:ext cx="543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APP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58765" y="7114156"/>
            <a:ext cx="11960225" cy="3451225"/>
          </a:xfrm>
          <a:custGeom>
            <a:avLst/>
            <a:gdLst/>
            <a:ahLst/>
            <a:cxnLst/>
            <a:rect l="l" t="t" r="r" b="b"/>
            <a:pathLst>
              <a:path w="11960225" h="3451225">
                <a:moveTo>
                  <a:pt x="11701015" y="0"/>
                </a:moveTo>
                <a:lnTo>
                  <a:pt x="258630" y="0"/>
                </a:lnTo>
                <a:lnTo>
                  <a:pt x="212142" y="4167"/>
                </a:lnTo>
                <a:lnTo>
                  <a:pt x="168388" y="16181"/>
                </a:lnTo>
                <a:lnTo>
                  <a:pt x="128096" y="35311"/>
                </a:lnTo>
                <a:lnTo>
                  <a:pt x="92000" y="60828"/>
                </a:lnTo>
                <a:lnTo>
                  <a:pt x="60828" y="92000"/>
                </a:lnTo>
                <a:lnTo>
                  <a:pt x="35311" y="128096"/>
                </a:lnTo>
                <a:lnTo>
                  <a:pt x="16181" y="168388"/>
                </a:lnTo>
                <a:lnTo>
                  <a:pt x="4167" y="212142"/>
                </a:lnTo>
                <a:lnTo>
                  <a:pt x="0" y="258630"/>
                </a:lnTo>
                <a:lnTo>
                  <a:pt x="0" y="3192552"/>
                </a:lnTo>
                <a:lnTo>
                  <a:pt x="4167" y="3239040"/>
                </a:lnTo>
                <a:lnTo>
                  <a:pt x="16181" y="3282794"/>
                </a:lnTo>
                <a:lnTo>
                  <a:pt x="35311" y="3323085"/>
                </a:lnTo>
                <a:lnTo>
                  <a:pt x="60828" y="3359182"/>
                </a:lnTo>
                <a:lnTo>
                  <a:pt x="92000" y="3390354"/>
                </a:lnTo>
                <a:lnTo>
                  <a:pt x="128096" y="3415871"/>
                </a:lnTo>
                <a:lnTo>
                  <a:pt x="168388" y="3435001"/>
                </a:lnTo>
                <a:lnTo>
                  <a:pt x="212142" y="3447015"/>
                </a:lnTo>
                <a:lnTo>
                  <a:pt x="258630" y="3451182"/>
                </a:lnTo>
                <a:lnTo>
                  <a:pt x="11701015" y="3451182"/>
                </a:lnTo>
                <a:lnTo>
                  <a:pt x="11747503" y="3447015"/>
                </a:lnTo>
                <a:lnTo>
                  <a:pt x="11791256" y="3435001"/>
                </a:lnTo>
                <a:lnTo>
                  <a:pt x="11831546" y="3415871"/>
                </a:lnTo>
                <a:lnTo>
                  <a:pt x="11867641" y="3390354"/>
                </a:lnTo>
                <a:lnTo>
                  <a:pt x="11898811" y="3359182"/>
                </a:lnTo>
                <a:lnTo>
                  <a:pt x="11924326" y="3323085"/>
                </a:lnTo>
                <a:lnTo>
                  <a:pt x="11943456" y="3282794"/>
                </a:lnTo>
                <a:lnTo>
                  <a:pt x="11955469" y="3239040"/>
                </a:lnTo>
                <a:lnTo>
                  <a:pt x="11959646" y="3192552"/>
                </a:lnTo>
                <a:lnTo>
                  <a:pt x="11959635" y="258630"/>
                </a:lnTo>
                <a:lnTo>
                  <a:pt x="11955471" y="212142"/>
                </a:lnTo>
                <a:lnTo>
                  <a:pt x="11943460" y="168388"/>
                </a:lnTo>
                <a:lnTo>
                  <a:pt x="11924331" y="128096"/>
                </a:lnTo>
                <a:lnTo>
                  <a:pt x="11898816" y="92000"/>
                </a:lnTo>
                <a:lnTo>
                  <a:pt x="11867645" y="60828"/>
                </a:lnTo>
                <a:lnTo>
                  <a:pt x="11831548" y="35311"/>
                </a:lnTo>
                <a:lnTo>
                  <a:pt x="11791258" y="16181"/>
                </a:lnTo>
                <a:lnTo>
                  <a:pt x="11747503" y="4167"/>
                </a:lnTo>
                <a:lnTo>
                  <a:pt x="11701015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451627" y="7206153"/>
            <a:ext cx="2374265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智能机器人平台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4001" y="8123993"/>
            <a:ext cx="1812289" cy="1089660"/>
          </a:xfrm>
          <a:prstGeom prst="rect">
            <a:avLst/>
          </a:prstGeom>
          <a:solidFill>
            <a:srgbClr val="7B7B7B"/>
          </a:solidFill>
        </p:spPr>
        <p:txBody>
          <a:bodyPr vert="horz" wrap="square" lIns="0" tIns="306705" rIns="0" bIns="0" rtlCol="0">
            <a:spAutoFit/>
          </a:bodyPr>
          <a:lstStyle/>
          <a:p>
            <a:pPr marL="539750">
              <a:lnSpc>
                <a:spcPct val="100000"/>
              </a:lnSpc>
              <a:spcBef>
                <a:spcPts val="2415"/>
              </a:spcBef>
            </a:pPr>
            <a:r>
              <a:rPr sz="295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NLP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53329" y="8123993"/>
            <a:ext cx="1814830" cy="1089660"/>
          </a:xfrm>
          <a:prstGeom prst="rect">
            <a:avLst/>
          </a:prstGeom>
          <a:solidFill>
            <a:srgbClr val="7B7B7B"/>
          </a:solidFill>
        </p:spPr>
        <p:txBody>
          <a:bodyPr vert="horz" wrap="square" lIns="0" tIns="306705" rIns="0" bIns="0" rtlCol="0">
            <a:spAutoFit/>
          </a:bodyPr>
          <a:lstStyle/>
          <a:p>
            <a:pPr marL="340995">
              <a:lnSpc>
                <a:spcPct val="100000"/>
              </a:lnSpc>
              <a:spcBef>
                <a:spcPts val="2415"/>
              </a:spcBef>
            </a:pPr>
            <a:r>
              <a:rPr sz="295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上下文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75509" y="8123993"/>
            <a:ext cx="2248535" cy="1089660"/>
          </a:xfrm>
          <a:prstGeom prst="rect">
            <a:avLst/>
          </a:prstGeom>
          <a:solidFill>
            <a:srgbClr val="7B7B7B"/>
          </a:solidFill>
        </p:spPr>
        <p:txBody>
          <a:bodyPr vert="horz" wrap="square" lIns="0" tIns="306705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2415"/>
              </a:spcBef>
            </a:pPr>
            <a:r>
              <a:rPr sz="295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语义理解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016648" y="8123993"/>
            <a:ext cx="1696085" cy="1089660"/>
          </a:xfrm>
          <a:prstGeom prst="rect">
            <a:avLst/>
          </a:prstGeom>
          <a:solidFill>
            <a:srgbClr val="7B7B7B"/>
          </a:solidFill>
        </p:spPr>
        <p:txBody>
          <a:bodyPr vert="horz" wrap="square" lIns="0" tIns="30670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2415"/>
              </a:spcBef>
            </a:pPr>
            <a:r>
              <a:rPr sz="295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多轮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61636" y="8111794"/>
            <a:ext cx="1671320" cy="1089660"/>
          </a:xfrm>
          <a:prstGeom prst="rect">
            <a:avLst/>
          </a:prstGeom>
          <a:solidFill>
            <a:srgbClr val="7B7B7B"/>
          </a:solidFill>
        </p:spPr>
        <p:txBody>
          <a:bodyPr vert="horz" wrap="square" lIns="0" tIns="306705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2415"/>
              </a:spcBef>
            </a:pPr>
            <a:r>
              <a:rPr sz="295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纠错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34001" y="9344825"/>
            <a:ext cx="10259060" cy="89471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209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50"/>
              </a:spcBef>
            </a:pPr>
            <a:r>
              <a:rPr sz="295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语料库、知识库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14965" y="4357017"/>
            <a:ext cx="9325610" cy="2757170"/>
            <a:chOff x="4014965" y="4357017"/>
            <a:chExt cx="9325610" cy="2757170"/>
          </a:xfrm>
        </p:grpSpPr>
        <p:sp>
          <p:nvSpPr>
            <p:cNvPr id="23" name="object 23"/>
            <p:cNvSpPr/>
            <p:nvPr/>
          </p:nvSpPr>
          <p:spPr>
            <a:xfrm>
              <a:off x="4046384" y="5623755"/>
              <a:ext cx="5592445" cy="1438275"/>
            </a:xfrm>
            <a:custGeom>
              <a:avLst/>
              <a:gdLst/>
              <a:ahLst/>
              <a:cxnLst/>
              <a:rect l="l" t="t" r="r" b="b"/>
              <a:pathLst>
                <a:path w="5592445" h="1438275">
                  <a:moveTo>
                    <a:pt x="0" y="0"/>
                  </a:moveTo>
                  <a:lnTo>
                    <a:pt x="0" y="719025"/>
                  </a:lnTo>
                  <a:lnTo>
                    <a:pt x="5592206" y="719025"/>
                  </a:lnTo>
                  <a:lnTo>
                    <a:pt x="5592206" y="1438039"/>
                  </a:lnTo>
                </a:path>
              </a:pathLst>
            </a:custGeom>
            <a:ln w="10470">
              <a:solidFill>
                <a:srgbClr val="5250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014965" y="5571407"/>
              <a:ext cx="5655310" cy="1543050"/>
            </a:xfrm>
            <a:custGeom>
              <a:avLst/>
              <a:gdLst/>
              <a:ahLst/>
              <a:cxnLst/>
              <a:rect l="l" t="t" r="r" b="b"/>
              <a:pathLst>
                <a:path w="5655309" h="1543050">
                  <a:moveTo>
                    <a:pt x="62814" y="62826"/>
                  </a:moveTo>
                  <a:lnTo>
                    <a:pt x="31419" y="0"/>
                  </a:lnTo>
                  <a:lnTo>
                    <a:pt x="0" y="62826"/>
                  </a:lnTo>
                  <a:lnTo>
                    <a:pt x="62814" y="62826"/>
                  </a:lnTo>
                  <a:close/>
                </a:path>
                <a:path w="5655309" h="1543050">
                  <a:moveTo>
                    <a:pt x="5655030" y="1479931"/>
                  </a:moveTo>
                  <a:lnTo>
                    <a:pt x="5592203" y="1479931"/>
                  </a:lnTo>
                  <a:lnTo>
                    <a:pt x="5623611" y="1542757"/>
                  </a:lnTo>
                  <a:lnTo>
                    <a:pt x="5655030" y="1479931"/>
                  </a:lnTo>
                  <a:close/>
                </a:path>
              </a:pathLst>
            </a:custGeom>
            <a:solidFill>
              <a:srgbClr val="5250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238613" y="5665440"/>
              <a:ext cx="3400425" cy="1396365"/>
            </a:xfrm>
            <a:custGeom>
              <a:avLst/>
              <a:gdLst/>
              <a:ahLst/>
              <a:cxnLst/>
              <a:rect l="l" t="t" r="r" b="b"/>
              <a:pathLst>
                <a:path w="3400425" h="1396365">
                  <a:moveTo>
                    <a:pt x="0" y="0"/>
                  </a:moveTo>
                  <a:lnTo>
                    <a:pt x="0" y="698177"/>
                  </a:lnTo>
                  <a:lnTo>
                    <a:pt x="3399969" y="698177"/>
                  </a:lnTo>
                  <a:lnTo>
                    <a:pt x="3399969" y="1396355"/>
                  </a:lnTo>
                </a:path>
              </a:pathLst>
            </a:custGeom>
            <a:ln w="10470">
              <a:solidFill>
                <a:srgbClr val="5250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207188" y="5613088"/>
              <a:ext cx="3463290" cy="1501140"/>
            </a:xfrm>
            <a:custGeom>
              <a:avLst/>
              <a:gdLst/>
              <a:ahLst/>
              <a:cxnLst/>
              <a:rect l="l" t="t" r="r" b="b"/>
              <a:pathLst>
                <a:path w="3463290" h="1501140">
                  <a:moveTo>
                    <a:pt x="62826" y="62839"/>
                  </a:moveTo>
                  <a:lnTo>
                    <a:pt x="31419" y="0"/>
                  </a:lnTo>
                  <a:lnTo>
                    <a:pt x="0" y="62826"/>
                  </a:lnTo>
                  <a:lnTo>
                    <a:pt x="62826" y="62839"/>
                  </a:lnTo>
                  <a:close/>
                </a:path>
                <a:path w="3463290" h="1501140">
                  <a:moveTo>
                    <a:pt x="3462807" y="1438249"/>
                  </a:moveTo>
                  <a:lnTo>
                    <a:pt x="3399980" y="1438249"/>
                  </a:lnTo>
                  <a:lnTo>
                    <a:pt x="3431387" y="1501076"/>
                  </a:lnTo>
                  <a:lnTo>
                    <a:pt x="3462807" y="1438249"/>
                  </a:lnTo>
                  <a:close/>
                </a:path>
              </a:pathLst>
            </a:custGeom>
            <a:solidFill>
              <a:srgbClr val="5250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526747" y="5645536"/>
              <a:ext cx="1111885" cy="1416685"/>
            </a:xfrm>
            <a:custGeom>
              <a:avLst/>
              <a:gdLst/>
              <a:ahLst/>
              <a:cxnLst/>
              <a:rect l="l" t="t" r="r" b="b"/>
              <a:pathLst>
                <a:path w="1111884" h="1416684">
                  <a:moveTo>
                    <a:pt x="0" y="0"/>
                  </a:moveTo>
                  <a:lnTo>
                    <a:pt x="0" y="708135"/>
                  </a:lnTo>
                  <a:lnTo>
                    <a:pt x="1111840" y="708135"/>
                  </a:lnTo>
                  <a:lnTo>
                    <a:pt x="1111840" y="1416260"/>
                  </a:lnTo>
                </a:path>
              </a:pathLst>
            </a:custGeom>
            <a:ln w="10470">
              <a:solidFill>
                <a:srgbClr val="5250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495322" y="5593187"/>
              <a:ext cx="1174750" cy="1521460"/>
            </a:xfrm>
            <a:custGeom>
              <a:avLst/>
              <a:gdLst/>
              <a:ahLst/>
              <a:cxnLst/>
              <a:rect l="l" t="t" r="r" b="b"/>
              <a:pathLst>
                <a:path w="1174750" h="1521459">
                  <a:moveTo>
                    <a:pt x="62826" y="62839"/>
                  </a:moveTo>
                  <a:lnTo>
                    <a:pt x="31419" y="0"/>
                  </a:lnTo>
                  <a:lnTo>
                    <a:pt x="0" y="62826"/>
                  </a:lnTo>
                  <a:lnTo>
                    <a:pt x="62826" y="62839"/>
                  </a:lnTo>
                  <a:close/>
                </a:path>
                <a:path w="1174750" h="1521459">
                  <a:moveTo>
                    <a:pt x="1174673" y="1458150"/>
                  </a:moveTo>
                  <a:lnTo>
                    <a:pt x="1111846" y="1458150"/>
                  </a:lnTo>
                  <a:lnTo>
                    <a:pt x="1143254" y="1520977"/>
                  </a:lnTo>
                  <a:lnTo>
                    <a:pt x="1174673" y="1458150"/>
                  </a:lnTo>
                  <a:close/>
                </a:path>
              </a:pathLst>
            </a:custGeom>
            <a:solidFill>
              <a:srgbClr val="5250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638587" y="5678420"/>
              <a:ext cx="762635" cy="1383665"/>
            </a:xfrm>
            <a:custGeom>
              <a:avLst/>
              <a:gdLst/>
              <a:ahLst/>
              <a:cxnLst/>
              <a:rect l="l" t="t" r="r" b="b"/>
              <a:pathLst>
                <a:path w="762634" h="1383665">
                  <a:moveTo>
                    <a:pt x="762625" y="0"/>
                  </a:moveTo>
                  <a:lnTo>
                    <a:pt x="762625" y="691685"/>
                  </a:lnTo>
                  <a:lnTo>
                    <a:pt x="0" y="691685"/>
                  </a:lnTo>
                  <a:lnTo>
                    <a:pt x="0" y="1383381"/>
                  </a:lnTo>
                </a:path>
              </a:pathLst>
            </a:custGeom>
            <a:ln w="10470">
              <a:solidFill>
                <a:srgbClr val="5250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607169" y="5626067"/>
              <a:ext cx="825500" cy="1488440"/>
            </a:xfrm>
            <a:custGeom>
              <a:avLst/>
              <a:gdLst/>
              <a:ahLst/>
              <a:cxnLst/>
              <a:rect l="l" t="t" r="r" b="b"/>
              <a:pathLst>
                <a:path w="825500" h="1488440">
                  <a:moveTo>
                    <a:pt x="62826" y="1425270"/>
                  </a:moveTo>
                  <a:lnTo>
                    <a:pt x="0" y="1425270"/>
                  </a:lnTo>
                  <a:lnTo>
                    <a:pt x="31407" y="1488097"/>
                  </a:lnTo>
                  <a:lnTo>
                    <a:pt x="62826" y="1425270"/>
                  </a:lnTo>
                  <a:close/>
                </a:path>
                <a:path w="825500" h="1488440">
                  <a:moveTo>
                    <a:pt x="825449" y="62839"/>
                  </a:moveTo>
                  <a:lnTo>
                    <a:pt x="794042" y="0"/>
                  </a:lnTo>
                  <a:lnTo>
                    <a:pt x="762622" y="62826"/>
                  </a:lnTo>
                  <a:lnTo>
                    <a:pt x="825449" y="62839"/>
                  </a:lnTo>
                  <a:close/>
                </a:path>
              </a:pathLst>
            </a:custGeom>
            <a:solidFill>
              <a:srgbClr val="5250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2048863" y="4364954"/>
              <a:ext cx="1283335" cy="1270000"/>
            </a:xfrm>
            <a:custGeom>
              <a:avLst/>
              <a:gdLst/>
              <a:ahLst/>
              <a:cxnLst/>
              <a:rect l="l" t="t" r="r" b="b"/>
              <a:pathLst>
                <a:path w="1283334" h="1270000">
                  <a:moveTo>
                    <a:pt x="0" y="211648"/>
                  </a:moveTo>
                  <a:lnTo>
                    <a:pt x="5589" y="163120"/>
                  </a:lnTo>
                  <a:lnTo>
                    <a:pt x="21512" y="118572"/>
                  </a:lnTo>
                  <a:lnTo>
                    <a:pt x="46497" y="79274"/>
                  </a:lnTo>
                  <a:lnTo>
                    <a:pt x="79274" y="46497"/>
                  </a:lnTo>
                  <a:lnTo>
                    <a:pt x="118572" y="21512"/>
                  </a:lnTo>
                  <a:lnTo>
                    <a:pt x="163120" y="5589"/>
                  </a:lnTo>
                  <a:lnTo>
                    <a:pt x="211648" y="0"/>
                  </a:lnTo>
                  <a:lnTo>
                    <a:pt x="1071684" y="0"/>
                  </a:lnTo>
                  <a:lnTo>
                    <a:pt x="1120212" y="5589"/>
                  </a:lnTo>
                  <a:lnTo>
                    <a:pt x="1164760" y="21512"/>
                  </a:lnTo>
                  <a:lnTo>
                    <a:pt x="1204058" y="46497"/>
                  </a:lnTo>
                  <a:lnTo>
                    <a:pt x="1236834" y="79274"/>
                  </a:lnTo>
                  <a:lnTo>
                    <a:pt x="1261819" y="118572"/>
                  </a:lnTo>
                  <a:lnTo>
                    <a:pt x="1277742" y="163120"/>
                  </a:lnTo>
                  <a:lnTo>
                    <a:pt x="1283332" y="211648"/>
                  </a:lnTo>
                  <a:lnTo>
                    <a:pt x="1283332" y="1058198"/>
                  </a:lnTo>
                  <a:lnTo>
                    <a:pt x="1277742" y="1106725"/>
                  </a:lnTo>
                  <a:lnTo>
                    <a:pt x="1261819" y="1151274"/>
                  </a:lnTo>
                  <a:lnTo>
                    <a:pt x="1236834" y="1190571"/>
                  </a:lnTo>
                  <a:lnTo>
                    <a:pt x="1204058" y="1223348"/>
                  </a:lnTo>
                  <a:lnTo>
                    <a:pt x="1164760" y="1248333"/>
                  </a:lnTo>
                  <a:lnTo>
                    <a:pt x="1120212" y="1264256"/>
                  </a:lnTo>
                  <a:lnTo>
                    <a:pt x="1071684" y="1269846"/>
                  </a:lnTo>
                  <a:lnTo>
                    <a:pt x="211648" y="1269846"/>
                  </a:lnTo>
                  <a:lnTo>
                    <a:pt x="163120" y="1264256"/>
                  </a:lnTo>
                  <a:lnTo>
                    <a:pt x="118572" y="1248333"/>
                  </a:lnTo>
                  <a:lnTo>
                    <a:pt x="79274" y="1223348"/>
                  </a:lnTo>
                  <a:lnTo>
                    <a:pt x="46497" y="1190571"/>
                  </a:lnTo>
                  <a:lnTo>
                    <a:pt x="21512" y="1151274"/>
                  </a:lnTo>
                  <a:lnTo>
                    <a:pt x="5589" y="1106725"/>
                  </a:lnTo>
                  <a:lnTo>
                    <a:pt x="0" y="1058198"/>
                  </a:lnTo>
                  <a:lnTo>
                    <a:pt x="0" y="211648"/>
                  </a:lnTo>
                  <a:close/>
                </a:path>
              </a:pathLst>
            </a:custGeom>
            <a:ln w="1570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12224829" y="5236226"/>
            <a:ext cx="87058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2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内部</a:t>
            </a:r>
            <a:r>
              <a:rPr sz="1950" b="1" spc="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IM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066152" y="4353752"/>
            <a:ext cx="1283335" cy="1270000"/>
          </a:xfrm>
          <a:custGeom>
            <a:avLst/>
            <a:gdLst/>
            <a:ahLst/>
            <a:cxnLst/>
            <a:rect l="l" t="t" r="r" b="b"/>
            <a:pathLst>
              <a:path w="1283334" h="1270000">
                <a:moveTo>
                  <a:pt x="0" y="211648"/>
                </a:moveTo>
                <a:lnTo>
                  <a:pt x="5589" y="163120"/>
                </a:lnTo>
                <a:lnTo>
                  <a:pt x="21512" y="118572"/>
                </a:lnTo>
                <a:lnTo>
                  <a:pt x="46497" y="79274"/>
                </a:lnTo>
                <a:lnTo>
                  <a:pt x="79274" y="46497"/>
                </a:lnTo>
                <a:lnTo>
                  <a:pt x="118572" y="21512"/>
                </a:lnTo>
                <a:lnTo>
                  <a:pt x="163120" y="5589"/>
                </a:lnTo>
                <a:lnTo>
                  <a:pt x="211648" y="0"/>
                </a:lnTo>
                <a:lnTo>
                  <a:pt x="1071684" y="0"/>
                </a:lnTo>
                <a:lnTo>
                  <a:pt x="1120212" y="5589"/>
                </a:lnTo>
                <a:lnTo>
                  <a:pt x="1164760" y="21512"/>
                </a:lnTo>
                <a:lnTo>
                  <a:pt x="1204058" y="46497"/>
                </a:lnTo>
                <a:lnTo>
                  <a:pt x="1236834" y="79274"/>
                </a:lnTo>
                <a:lnTo>
                  <a:pt x="1261819" y="118572"/>
                </a:lnTo>
                <a:lnTo>
                  <a:pt x="1277742" y="163120"/>
                </a:lnTo>
                <a:lnTo>
                  <a:pt x="1283332" y="211648"/>
                </a:lnTo>
                <a:lnTo>
                  <a:pt x="1283332" y="1058198"/>
                </a:lnTo>
                <a:lnTo>
                  <a:pt x="1277742" y="1106725"/>
                </a:lnTo>
                <a:lnTo>
                  <a:pt x="1261819" y="1151274"/>
                </a:lnTo>
                <a:lnTo>
                  <a:pt x="1236834" y="1190571"/>
                </a:lnTo>
                <a:lnTo>
                  <a:pt x="1204058" y="1223348"/>
                </a:lnTo>
                <a:lnTo>
                  <a:pt x="1164760" y="1248333"/>
                </a:lnTo>
                <a:lnTo>
                  <a:pt x="1120212" y="1264256"/>
                </a:lnTo>
                <a:lnTo>
                  <a:pt x="1071684" y="1269846"/>
                </a:lnTo>
                <a:lnTo>
                  <a:pt x="211648" y="1269846"/>
                </a:lnTo>
                <a:lnTo>
                  <a:pt x="163120" y="1264256"/>
                </a:lnTo>
                <a:lnTo>
                  <a:pt x="118572" y="1248333"/>
                </a:lnTo>
                <a:lnTo>
                  <a:pt x="79274" y="1223348"/>
                </a:lnTo>
                <a:lnTo>
                  <a:pt x="46497" y="1190571"/>
                </a:lnTo>
                <a:lnTo>
                  <a:pt x="21512" y="1151274"/>
                </a:lnTo>
                <a:lnTo>
                  <a:pt x="5589" y="1106725"/>
                </a:lnTo>
                <a:lnTo>
                  <a:pt x="0" y="1058198"/>
                </a:lnTo>
                <a:lnTo>
                  <a:pt x="0" y="211648"/>
                </a:lnTo>
                <a:close/>
              </a:path>
            </a:pathLst>
          </a:custGeom>
          <a:ln w="15706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4050810" y="4717515"/>
            <a:ext cx="1282065" cy="930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1000"/>
              </a:lnSpc>
              <a:spcBef>
                <a:spcPts val="90"/>
              </a:spcBef>
            </a:pPr>
            <a:r>
              <a:rPr sz="1950" b="1" spc="2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其它各类多 </a:t>
            </a:r>
            <a:r>
              <a:rPr sz="1950" b="1" spc="2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媒体渠道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950" b="1" spc="2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795436" y="2644984"/>
            <a:ext cx="1263015" cy="1063625"/>
          </a:xfrm>
          <a:custGeom>
            <a:avLst/>
            <a:gdLst/>
            <a:ahLst/>
            <a:cxnLst/>
            <a:rect l="l" t="t" r="r" b="b"/>
            <a:pathLst>
              <a:path w="1263015" h="1063625">
                <a:moveTo>
                  <a:pt x="456031" y="131762"/>
                </a:moveTo>
                <a:lnTo>
                  <a:pt x="436537" y="79057"/>
                </a:lnTo>
                <a:lnTo>
                  <a:pt x="398729" y="38963"/>
                </a:lnTo>
                <a:lnTo>
                  <a:pt x="350621" y="10312"/>
                </a:lnTo>
                <a:lnTo>
                  <a:pt x="293319" y="0"/>
                </a:lnTo>
                <a:lnTo>
                  <a:pt x="274993" y="0"/>
                </a:lnTo>
                <a:lnTo>
                  <a:pt x="257810" y="3441"/>
                </a:lnTo>
                <a:lnTo>
                  <a:pt x="244055" y="8013"/>
                </a:lnTo>
                <a:lnTo>
                  <a:pt x="226872" y="12598"/>
                </a:lnTo>
                <a:lnTo>
                  <a:pt x="213131" y="19469"/>
                </a:lnTo>
                <a:lnTo>
                  <a:pt x="198221" y="28638"/>
                </a:lnTo>
                <a:lnTo>
                  <a:pt x="186766" y="38963"/>
                </a:lnTo>
                <a:lnTo>
                  <a:pt x="174167" y="48120"/>
                </a:lnTo>
                <a:lnTo>
                  <a:pt x="162712" y="60731"/>
                </a:lnTo>
                <a:lnTo>
                  <a:pt x="153543" y="74472"/>
                </a:lnTo>
                <a:lnTo>
                  <a:pt x="145529" y="85928"/>
                </a:lnTo>
                <a:lnTo>
                  <a:pt x="138645" y="103111"/>
                </a:lnTo>
                <a:lnTo>
                  <a:pt x="131775" y="118008"/>
                </a:lnTo>
                <a:lnTo>
                  <a:pt x="124891" y="167284"/>
                </a:lnTo>
                <a:lnTo>
                  <a:pt x="131775" y="217690"/>
                </a:lnTo>
                <a:lnTo>
                  <a:pt x="153543" y="261239"/>
                </a:lnTo>
                <a:lnTo>
                  <a:pt x="198221" y="305917"/>
                </a:lnTo>
                <a:lnTo>
                  <a:pt x="244055" y="327698"/>
                </a:lnTo>
                <a:lnTo>
                  <a:pt x="257810" y="332270"/>
                </a:lnTo>
                <a:lnTo>
                  <a:pt x="274993" y="334556"/>
                </a:lnTo>
                <a:lnTo>
                  <a:pt x="293319" y="334556"/>
                </a:lnTo>
                <a:lnTo>
                  <a:pt x="319671" y="332270"/>
                </a:lnTo>
                <a:lnTo>
                  <a:pt x="343738" y="327698"/>
                </a:lnTo>
                <a:lnTo>
                  <a:pt x="367804" y="315087"/>
                </a:lnTo>
                <a:lnTo>
                  <a:pt x="391858" y="303631"/>
                </a:lnTo>
                <a:lnTo>
                  <a:pt x="389572" y="299046"/>
                </a:lnTo>
                <a:lnTo>
                  <a:pt x="391858" y="274980"/>
                </a:lnTo>
                <a:lnTo>
                  <a:pt x="394157" y="253212"/>
                </a:lnTo>
                <a:lnTo>
                  <a:pt x="407898" y="208521"/>
                </a:lnTo>
                <a:lnTo>
                  <a:pt x="429679" y="167284"/>
                </a:lnTo>
                <a:lnTo>
                  <a:pt x="442277" y="151231"/>
                </a:lnTo>
                <a:lnTo>
                  <a:pt x="456031" y="131762"/>
                </a:lnTo>
                <a:close/>
              </a:path>
              <a:path w="1263015" h="1063625">
                <a:moveTo>
                  <a:pt x="462902" y="473202"/>
                </a:moveTo>
                <a:lnTo>
                  <a:pt x="444563" y="449148"/>
                </a:lnTo>
                <a:lnTo>
                  <a:pt x="425094" y="425081"/>
                </a:lnTo>
                <a:lnTo>
                  <a:pt x="410197" y="396430"/>
                </a:lnTo>
                <a:lnTo>
                  <a:pt x="398741" y="365506"/>
                </a:lnTo>
                <a:lnTo>
                  <a:pt x="293331" y="490385"/>
                </a:lnTo>
                <a:lnTo>
                  <a:pt x="189052" y="365506"/>
                </a:lnTo>
                <a:lnTo>
                  <a:pt x="147815" y="387273"/>
                </a:lnTo>
                <a:lnTo>
                  <a:pt x="131775" y="401015"/>
                </a:lnTo>
                <a:lnTo>
                  <a:pt x="112293" y="415912"/>
                </a:lnTo>
                <a:lnTo>
                  <a:pt x="81356" y="449148"/>
                </a:lnTo>
                <a:lnTo>
                  <a:pt x="52717" y="490385"/>
                </a:lnTo>
                <a:lnTo>
                  <a:pt x="30949" y="532790"/>
                </a:lnTo>
                <a:lnTo>
                  <a:pt x="14909" y="580898"/>
                </a:lnTo>
                <a:lnTo>
                  <a:pt x="6883" y="607250"/>
                </a:lnTo>
                <a:lnTo>
                  <a:pt x="4597" y="631317"/>
                </a:lnTo>
                <a:lnTo>
                  <a:pt x="0" y="656526"/>
                </a:lnTo>
                <a:lnTo>
                  <a:pt x="0" y="685165"/>
                </a:lnTo>
                <a:lnTo>
                  <a:pt x="4597" y="742454"/>
                </a:lnTo>
                <a:lnTo>
                  <a:pt x="52717" y="792873"/>
                </a:lnTo>
                <a:lnTo>
                  <a:pt x="112293" y="831824"/>
                </a:lnTo>
                <a:lnTo>
                  <a:pt x="182194" y="857034"/>
                </a:lnTo>
                <a:lnTo>
                  <a:pt x="255511" y="871931"/>
                </a:lnTo>
                <a:lnTo>
                  <a:pt x="255511" y="860475"/>
                </a:lnTo>
                <a:lnTo>
                  <a:pt x="255511" y="828395"/>
                </a:lnTo>
                <a:lnTo>
                  <a:pt x="264680" y="768807"/>
                </a:lnTo>
                <a:lnTo>
                  <a:pt x="288734" y="682879"/>
                </a:lnTo>
                <a:lnTo>
                  <a:pt x="312801" y="633615"/>
                </a:lnTo>
                <a:lnTo>
                  <a:pt x="327698" y="607250"/>
                </a:lnTo>
                <a:lnTo>
                  <a:pt x="341452" y="585482"/>
                </a:lnTo>
                <a:lnTo>
                  <a:pt x="358635" y="561428"/>
                </a:lnTo>
                <a:lnTo>
                  <a:pt x="376961" y="541947"/>
                </a:lnTo>
                <a:lnTo>
                  <a:pt x="398741" y="523608"/>
                </a:lnTo>
                <a:lnTo>
                  <a:pt x="418211" y="504139"/>
                </a:lnTo>
                <a:lnTo>
                  <a:pt x="442277" y="486956"/>
                </a:lnTo>
                <a:lnTo>
                  <a:pt x="462902" y="473202"/>
                </a:lnTo>
                <a:close/>
              </a:path>
              <a:path w="1263015" h="1063625">
                <a:moveTo>
                  <a:pt x="816940" y="299046"/>
                </a:moveTo>
                <a:lnTo>
                  <a:pt x="802043" y="229146"/>
                </a:lnTo>
                <a:lnTo>
                  <a:pt x="773404" y="184467"/>
                </a:lnTo>
                <a:lnTo>
                  <a:pt x="764235" y="171869"/>
                </a:lnTo>
                <a:lnTo>
                  <a:pt x="749338" y="160413"/>
                </a:lnTo>
                <a:lnTo>
                  <a:pt x="735596" y="148945"/>
                </a:lnTo>
                <a:lnTo>
                  <a:pt x="720699" y="140919"/>
                </a:lnTo>
                <a:lnTo>
                  <a:pt x="704646" y="131762"/>
                </a:lnTo>
                <a:lnTo>
                  <a:pt x="687476" y="127177"/>
                </a:lnTo>
                <a:lnTo>
                  <a:pt x="671423" y="122593"/>
                </a:lnTo>
                <a:lnTo>
                  <a:pt x="654240" y="120307"/>
                </a:lnTo>
                <a:lnTo>
                  <a:pt x="634771" y="118008"/>
                </a:lnTo>
                <a:lnTo>
                  <a:pt x="596963" y="122593"/>
                </a:lnTo>
                <a:lnTo>
                  <a:pt x="579767" y="127177"/>
                </a:lnTo>
                <a:lnTo>
                  <a:pt x="563727" y="131762"/>
                </a:lnTo>
                <a:lnTo>
                  <a:pt x="548830" y="140919"/>
                </a:lnTo>
                <a:lnTo>
                  <a:pt x="532790" y="148945"/>
                </a:lnTo>
                <a:lnTo>
                  <a:pt x="493826" y="184467"/>
                </a:lnTo>
                <a:lnTo>
                  <a:pt x="467487" y="229146"/>
                </a:lnTo>
                <a:lnTo>
                  <a:pt x="453732" y="281863"/>
                </a:lnTo>
                <a:lnTo>
                  <a:pt x="453732" y="318516"/>
                </a:lnTo>
                <a:lnTo>
                  <a:pt x="467487" y="370078"/>
                </a:lnTo>
                <a:lnTo>
                  <a:pt x="484670" y="401015"/>
                </a:lnTo>
                <a:lnTo>
                  <a:pt x="493826" y="415912"/>
                </a:lnTo>
                <a:lnTo>
                  <a:pt x="506437" y="427380"/>
                </a:lnTo>
                <a:lnTo>
                  <a:pt x="517893" y="439966"/>
                </a:lnTo>
                <a:lnTo>
                  <a:pt x="532790" y="449148"/>
                </a:lnTo>
                <a:lnTo>
                  <a:pt x="579767" y="473202"/>
                </a:lnTo>
                <a:lnTo>
                  <a:pt x="616432" y="480072"/>
                </a:lnTo>
                <a:lnTo>
                  <a:pt x="654240" y="480072"/>
                </a:lnTo>
                <a:lnTo>
                  <a:pt x="704646" y="466331"/>
                </a:lnTo>
                <a:lnTo>
                  <a:pt x="749338" y="439966"/>
                </a:lnTo>
                <a:lnTo>
                  <a:pt x="773404" y="415912"/>
                </a:lnTo>
                <a:lnTo>
                  <a:pt x="786003" y="401015"/>
                </a:lnTo>
                <a:lnTo>
                  <a:pt x="806627" y="354037"/>
                </a:lnTo>
                <a:lnTo>
                  <a:pt x="814654" y="318516"/>
                </a:lnTo>
                <a:lnTo>
                  <a:pt x="816940" y="299046"/>
                </a:lnTo>
                <a:close/>
              </a:path>
              <a:path w="1263015" h="1063625">
                <a:moveTo>
                  <a:pt x="954430" y="831824"/>
                </a:moveTo>
                <a:lnTo>
                  <a:pt x="940689" y="745896"/>
                </a:lnTo>
                <a:lnTo>
                  <a:pt x="921207" y="695477"/>
                </a:lnTo>
                <a:lnTo>
                  <a:pt x="897153" y="647357"/>
                </a:lnTo>
                <a:lnTo>
                  <a:pt x="850163" y="585495"/>
                </a:lnTo>
                <a:lnTo>
                  <a:pt x="814654" y="552259"/>
                </a:lnTo>
                <a:lnTo>
                  <a:pt x="771105" y="525907"/>
                </a:lnTo>
                <a:lnTo>
                  <a:pt x="749338" y="513308"/>
                </a:lnTo>
                <a:lnTo>
                  <a:pt x="634771" y="647357"/>
                </a:lnTo>
                <a:lnTo>
                  <a:pt x="522478" y="513308"/>
                </a:lnTo>
                <a:lnTo>
                  <a:pt x="501853" y="525907"/>
                </a:lnTo>
                <a:lnTo>
                  <a:pt x="458317" y="552259"/>
                </a:lnTo>
                <a:lnTo>
                  <a:pt x="422795" y="585495"/>
                </a:lnTo>
                <a:lnTo>
                  <a:pt x="405612" y="607263"/>
                </a:lnTo>
                <a:lnTo>
                  <a:pt x="389572" y="625589"/>
                </a:lnTo>
                <a:lnTo>
                  <a:pt x="374675" y="647357"/>
                </a:lnTo>
                <a:lnTo>
                  <a:pt x="363220" y="671423"/>
                </a:lnTo>
                <a:lnTo>
                  <a:pt x="350608" y="695477"/>
                </a:lnTo>
                <a:lnTo>
                  <a:pt x="341452" y="721829"/>
                </a:lnTo>
                <a:lnTo>
                  <a:pt x="327698" y="774547"/>
                </a:lnTo>
                <a:lnTo>
                  <a:pt x="321970" y="803173"/>
                </a:lnTo>
                <a:lnTo>
                  <a:pt x="317385" y="860475"/>
                </a:lnTo>
                <a:lnTo>
                  <a:pt x="321970" y="922337"/>
                </a:lnTo>
                <a:lnTo>
                  <a:pt x="350608" y="953274"/>
                </a:lnTo>
                <a:lnTo>
                  <a:pt x="382689" y="981925"/>
                </a:lnTo>
                <a:lnTo>
                  <a:pt x="418211" y="1005979"/>
                </a:lnTo>
                <a:lnTo>
                  <a:pt x="456018" y="1024318"/>
                </a:lnTo>
                <a:lnTo>
                  <a:pt x="496125" y="1041501"/>
                </a:lnTo>
                <a:lnTo>
                  <a:pt x="541959" y="1052957"/>
                </a:lnTo>
                <a:lnTo>
                  <a:pt x="587781" y="1060983"/>
                </a:lnTo>
                <a:lnTo>
                  <a:pt x="637057" y="1063282"/>
                </a:lnTo>
                <a:lnTo>
                  <a:pt x="685177" y="1060983"/>
                </a:lnTo>
                <a:lnTo>
                  <a:pt x="731012" y="1052957"/>
                </a:lnTo>
                <a:lnTo>
                  <a:pt x="775703" y="1041501"/>
                </a:lnTo>
                <a:lnTo>
                  <a:pt x="816940" y="1024318"/>
                </a:lnTo>
                <a:lnTo>
                  <a:pt x="857046" y="1005979"/>
                </a:lnTo>
                <a:lnTo>
                  <a:pt x="890270" y="981925"/>
                </a:lnTo>
                <a:lnTo>
                  <a:pt x="923505" y="953274"/>
                </a:lnTo>
                <a:lnTo>
                  <a:pt x="949845" y="922337"/>
                </a:lnTo>
                <a:lnTo>
                  <a:pt x="954430" y="891413"/>
                </a:lnTo>
                <a:lnTo>
                  <a:pt x="954430" y="831824"/>
                </a:lnTo>
                <a:close/>
              </a:path>
              <a:path w="1263015" h="1063625">
                <a:moveTo>
                  <a:pt x="1134325" y="167284"/>
                </a:moveTo>
                <a:lnTo>
                  <a:pt x="1129741" y="134061"/>
                </a:lnTo>
                <a:lnTo>
                  <a:pt x="1124013" y="118021"/>
                </a:lnTo>
                <a:lnTo>
                  <a:pt x="1119428" y="103111"/>
                </a:lnTo>
                <a:lnTo>
                  <a:pt x="1095362" y="60718"/>
                </a:lnTo>
                <a:lnTo>
                  <a:pt x="1059840" y="28651"/>
                </a:lnTo>
                <a:lnTo>
                  <a:pt x="1015161" y="8013"/>
                </a:lnTo>
                <a:lnTo>
                  <a:pt x="980795" y="0"/>
                </a:lnTo>
                <a:lnTo>
                  <a:pt x="964742" y="0"/>
                </a:lnTo>
                <a:lnTo>
                  <a:pt x="909751" y="8013"/>
                </a:lnTo>
                <a:lnTo>
                  <a:pt x="861631" y="34378"/>
                </a:lnTo>
                <a:lnTo>
                  <a:pt x="826109" y="74472"/>
                </a:lnTo>
                <a:lnTo>
                  <a:pt x="804341" y="124879"/>
                </a:lnTo>
                <a:lnTo>
                  <a:pt x="821524" y="140931"/>
                </a:lnTo>
                <a:lnTo>
                  <a:pt x="835279" y="160401"/>
                </a:lnTo>
                <a:lnTo>
                  <a:pt x="847877" y="182168"/>
                </a:lnTo>
                <a:lnTo>
                  <a:pt x="859332" y="203936"/>
                </a:lnTo>
                <a:lnTo>
                  <a:pt x="874229" y="248627"/>
                </a:lnTo>
                <a:lnTo>
                  <a:pt x="878814" y="274980"/>
                </a:lnTo>
                <a:lnTo>
                  <a:pt x="878814" y="310502"/>
                </a:lnTo>
                <a:lnTo>
                  <a:pt x="897153" y="320814"/>
                </a:lnTo>
                <a:lnTo>
                  <a:pt x="918921" y="327685"/>
                </a:lnTo>
                <a:lnTo>
                  <a:pt x="940689" y="332270"/>
                </a:lnTo>
                <a:lnTo>
                  <a:pt x="964742" y="334568"/>
                </a:lnTo>
                <a:lnTo>
                  <a:pt x="980795" y="334568"/>
                </a:lnTo>
                <a:lnTo>
                  <a:pt x="1031201" y="323113"/>
                </a:lnTo>
                <a:lnTo>
                  <a:pt x="1072451" y="296748"/>
                </a:lnTo>
                <a:lnTo>
                  <a:pt x="1105674" y="261239"/>
                </a:lnTo>
                <a:lnTo>
                  <a:pt x="1112558" y="246341"/>
                </a:lnTo>
                <a:lnTo>
                  <a:pt x="1119428" y="232587"/>
                </a:lnTo>
                <a:lnTo>
                  <a:pt x="1124013" y="217703"/>
                </a:lnTo>
                <a:lnTo>
                  <a:pt x="1129741" y="200507"/>
                </a:lnTo>
                <a:lnTo>
                  <a:pt x="1134325" y="167284"/>
                </a:lnTo>
                <a:close/>
              </a:path>
              <a:path w="1263015" h="1063625">
                <a:moveTo>
                  <a:pt x="1262646" y="685165"/>
                </a:moveTo>
                <a:lnTo>
                  <a:pt x="1258074" y="631317"/>
                </a:lnTo>
                <a:lnTo>
                  <a:pt x="1248892" y="580910"/>
                </a:lnTo>
                <a:lnTo>
                  <a:pt x="1238592" y="556844"/>
                </a:lnTo>
                <a:lnTo>
                  <a:pt x="1231709" y="532777"/>
                </a:lnTo>
                <a:lnTo>
                  <a:pt x="1220254" y="511009"/>
                </a:lnTo>
                <a:lnTo>
                  <a:pt x="1207655" y="490385"/>
                </a:lnTo>
                <a:lnTo>
                  <a:pt x="1196200" y="468617"/>
                </a:lnTo>
                <a:lnTo>
                  <a:pt x="1148067" y="415912"/>
                </a:lnTo>
                <a:lnTo>
                  <a:pt x="1112558" y="387273"/>
                </a:lnTo>
                <a:lnTo>
                  <a:pt x="1072451" y="365506"/>
                </a:lnTo>
                <a:lnTo>
                  <a:pt x="967041" y="490385"/>
                </a:lnTo>
                <a:lnTo>
                  <a:pt x="866216" y="372364"/>
                </a:lnTo>
                <a:lnTo>
                  <a:pt x="857046" y="401015"/>
                </a:lnTo>
                <a:lnTo>
                  <a:pt x="843292" y="427367"/>
                </a:lnTo>
                <a:lnTo>
                  <a:pt x="826109" y="451434"/>
                </a:lnTo>
                <a:lnTo>
                  <a:pt x="806640" y="473202"/>
                </a:lnTo>
                <a:lnTo>
                  <a:pt x="830694" y="486956"/>
                </a:lnTo>
                <a:lnTo>
                  <a:pt x="874242" y="521322"/>
                </a:lnTo>
                <a:lnTo>
                  <a:pt x="894854" y="539661"/>
                </a:lnTo>
                <a:lnTo>
                  <a:pt x="912050" y="561428"/>
                </a:lnTo>
                <a:lnTo>
                  <a:pt x="931519" y="583196"/>
                </a:lnTo>
                <a:lnTo>
                  <a:pt x="945273" y="607263"/>
                </a:lnTo>
                <a:lnTo>
                  <a:pt x="960158" y="631317"/>
                </a:lnTo>
                <a:lnTo>
                  <a:pt x="973912" y="656526"/>
                </a:lnTo>
                <a:lnTo>
                  <a:pt x="995692" y="709231"/>
                </a:lnTo>
                <a:lnTo>
                  <a:pt x="1009434" y="768807"/>
                </a:lnTo>
                <a:lnTo>
                  <a:pt x="1017460" y="828382"/>
                </a:lnTo>
                <a:lnTo>
                  <a:pt x="1017460" y="871931"/>
                </a:lnTo>
                <a:lnTo>
                  <a:pt x="1055268" y="865060"/>
                </a:lnTo>
                <a:lnTo>
                  <a:pt x="1124013" y="843280"/>
                </a:lnTo>
                <a:lnTo>
                  <a:pt x="1183589" y="810056"/>
                </a:lnTo>
                <a:lnTo>
                  <a:pt x="1236294" y="768807"/>
                </a:lnTo>
                <a:lnTo>
                  <a:pt x="1258074" y="742467"/>
                </a:lnTo>
                <a:lnTo>
                  <a:pt x="1262646" y="68516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/>
          <p:cNvGrpSpPr/>
          <p:nvPr/>
        </p:nvGrpSpPr>
        <p:grpSpPr>
          <a:xfrm>
            <a:off x="5902868" y="4474867"/>
            <a:ext cx="8836660" cy="2639695"/>
            <a:chOff x="5902868" y="4474867"/>
            <a:chExt cx="8836660" cy="2639695"/>
          </a:xfrm>
        </p:grpSpPr>
        <p:sp>
          <p:nvSpPr>
            <p:cNvPr id="37" name="object 37"/>
            <p:cNvSpPr/>
            <p:nvPr/>
          </p:nvSpPr>
          <p:spPr>
            <a:xfrm>
              <a:off x="9638591" y="5687154"/>
              <a:ext cx="3052445" cy="1374775"/>
            </a:xfrm>
            <a:custGeom>
              <a:avLst/>
              <a:gdLst/>
              <a:ahLst/>
              <a:cxnLst/>
              <a:rect l="l" t="t" r="r" b="b"/>
              <a:pathLst>
                <a:path w="3052445" h="1374775">
                  <a:moveTo>
                    <a:pt x="3051938" y="0"/>
                  </a:moveTo>
                  <a:lnTo>
                    <a:pt x="3051938" y="687319"/>
                  </a:lnTo>
                  <a:lnTo>
                    <a:pt x="0" y="687319"/>
                  </a:lnTo>
                  <a:lnTo>
                    <a:pt x="0" y="1374649"/>
                  </a:lnTo>
                </a:path>
              </a:pathLst>
            </a:custGeom>
            <a:ln w="10470">
              <a:solidFill>
                <a:srgbClr val="5250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607169" y="5634805"/>
              <a:ext cx="3115310" cy="1479550"/>
            </a:xfrm>
            <a:custGeom>
              <a:avLst/>
              <a:gdLst/>
              <a:ahLst/>
              <a:cxnLst/>
              <a:rect l="l" t="t" r="r" b="b"/>
              <a:pathLst>
                <a:path w="3115309" h="1479550">
                  <a:moveTo>
                    <a:pt x="62826" y="1416532"/>
                  </a:moveTo>
                  <a:lnTo>
                    <a:pt x="0" y="1416532"/>
                  </a:lnTo>
                  <a:lnTo>
                    <a:pt x="31407" y="1479359"/>
                  </a:lnTo>
                  <a:lnTo>
                    <a:pt x="62826" y="1416532"/>
                  </a:lnTo>
                  <a:close/>
                </a:path>
                <a:path w="3115309" h="1479550">
                  <a:moveTo>
                    <a:pt x="3114764" y="62839"/>
                  </a:moveTo>
                  <a:lnTo>
                    <a:pt x="3083356" y="0"/>
                  </a:lnTo>
                  <a:lnTo>
                    <a:pt x="3051937" y="62826"/>
                  </a:lnTo>
                  <a:lnTo>
                    <a:pt x="3114764" y="62839"/>
                  </a:lnTo>
                  <a:close/>
                </a:path>
              </a:pathLst>
            </a:custGeom>
            <a:solidFill>
              <a:srgbClr val="5250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638590" y="5675952"/>
              <a:ext cx="5069840" cy="1386205"/>
            </a:xfrm>
            <a:custGeom>
              <a:avLst/>
              <a:gdLst/>
              <a:ahLst/>
              <a:cxnLst/>
              <a:rect l="l" t="t" r="r" b="b"/>
              <a:pathLst>
                <a:path w="5069840" h="1386204">
                  <a:moveTo>
                    <a:pt x="5069227" y="0"/>
                  </a:moveTo>
                  <a:lnTo>
                    <a:pt x="5069227" y="692921"/>
                  </a:lnTo>
                  <a:lnTo>
                    <a:pt x="0" y="692921"/>
                  </a:lnTo>
                  <a:lnTo>
                    <a:pt x="0" y="1385853"/>
                  </a:lnTo>
                </a:path>
              </a:pathLst>
            </a:custGeom>
            <a:ln w="10470">
              <a:solidFill>
                <a:srgbClr val="5250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607169" y="5623604"/>
              <a:ext cx="5132070" cy="1490980"/>
            </a:xfrm>
            <a:custGeom>
              <a:avLst/>
              <a:gdLst/>
              <a:ahLst/>
              <a:cxnLst/>
              <a:rect l="l" t="t" r="r" b="b"/>
              <a:pathLst>
                <a:path w="5132069" h="1490979">
                  <a:moveTo>
                    <a:pt x="62826" y="1427734"/>
                  </a:moveTo>
                  <a:lnTo>
                    <a:pt x="0" y="1427734"/>
                  </a:lnTo>
                  <a:lnTo>
                    <a:pt x="31407" y="1490560"/>
                  </a:lnTo>
                  <a:lnTo>
                    <a:pt x="62826" y="1427734"/>
                  </a:lnTo>
                  <a:close/>
                </a:path>
                <a:path w="5132069" h="1490979">
                  <a:moveTo>
                    <a:pt x="5132044" y="62826"/>
                  </a:moveTo>
                  <a:lnTo>
                    <a:pt x="5100650" y="0"/>
                  </a:lnTo>
                  <a:lnTo>
                    <a:pt x="5069217" y="62826"/>
                  </a:lnTo>
                  <a:lnTo>
                    <a:pt x="5132044" y="62826"/>
                  </a:lnTo>
                  <a:close/>
                </a:path>
              </a:pathLst>
            </a:custGeom>
            <a:solidFill>
              <a:srgbClr val="5250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902858" y="4474876"/>
              <a:ext cx="7016750" cy="758190"/>
            </a:xfrm>
            <a:custGeom>
              <a:avLst/>
              <a:gdLst/>
              <a:ahLst/>
              <a:cxnLst/>
              <a:rect l="l" t="t" r="r" b="b"/>
              <a:pathLst>
                <a:path w="7016750" h="758189">
                  <a:moveTo>
                    <a:pt x="609142" y="589749"/>
                  </a:moveTo>
                  <a:lnTo>
                    <a:pt x="591731" y="564553"/>
                  </a:lnTo>
                  <a:lnTo>
                    <a:pt x="558253" y="516102"/>
                  </a:lnTo>
                  <a:lnTo>
                    <a:pt x="558253" y="508355"/>
                  </a:lnTo>
                  <a:lnTo>
                    <a:pt x="558253" y="211836"/>
                  </a:lnTo>
                  <a:lnTo>
                    <a:pt x="558253" y="194386"/>
                  </a:lnTo>
                  <a:lnTo>
                    <a:pt x="556221" y="182994"/>
                  </a:lnTo>
                  <a:lnTo>
                    <a:pt x="550659" y="173062"/>
                  </a:lnTo>
                  <a:lnTo>
                    <a:pt x="542315" y="166039"/>
                  </a:lnTo>
                  <a:lnTo>
                    <a:pt x="531977" y="163385"/>
                  </a:lnTo>
                  <a:lnTo>
                    <a:pt x="517207" y="163385"/>
                  </a:lnTo>
                  <a:lnTo>
                    <a:pt x="517207" y="217639"/>
                  </a:lnTo>
                  <a:lnTo>
                    <a:pt x="517207" y="508355"/>
                  </a:lnTo>
                  <a:lnTo>
                    <a:pt x="356298" y="508355"/>
                  </a:lnTo>
                  <a:lnTo>
                    <a:pt x="356298" y="593636"/>
                  </a:lnTo>
                  <a:lnTo>
                    <a:pt x="356298" y="595566"/>
                  </a:lnTo>
                  <a:lnTo>
                    <a:pt x="351370" y="599440"/>
                  </a:lnTo>
                  <a:lnTo>
                    <a:pt x="247929" y="599440"/>
                  </a:lnTo>
                  <a:lnTo>
                    <a:pt x="243001" y="595566"/>
                  </a:lnTo>
                  <a:lnTo>
                    <a:pt x="243001" y="593636"/>
                  </a:lnTo>
                  <a:lnTo>
                    <a:pt x="254495" y="568426"/>
                  </a:lnTo>
                  <a:lnTo>
                    <a:pt x="254495" y="566496"/>
                  </a:lnTo>
                  <a:lnTo>
                    <a:pt x="257771" y="564553"/>
                  </a:lnTo>
                  <a:lnTo>
                    <a:pt x="341528" y="564553"/>
                  </a:lnTo>
                  <a:lnTo>
                    <a:pt x="344805" y="566496"/>
                  </a:lnTo>
                  <a:lnTo>
                    <a:pt x="344805" y="568426"/>
                  </a:lnTo>
                  <a:lnTo>
                    <a:pt x="356298" y="593636"/>
                  </a:lnTo>
                  <a:lnTo>
                    <a:pt x="356298" y="508355"/>
                  </a:lnTo>
                  <a:lnTo>
                    <a:pt x="91948" y="508355"/>
                  </a:lnTo>
                  <a:lnTo>
                    <a:pt x="91948" y="217639"/>
                  </a:lnTo>
                  <a:lnTo>
                    <a:pt x="96875" y="211836"/>
                  </a:lnTo>
                  <a:lnTo>
                    <a:pt x="512267" y="211836"/>
                  </a:lnTo>
                  <a:lnTo>
                    <a:pt x="517207" y="217639"/>
                  </a:lnTo>
                  <a:lnTo>
                    <a:pt x="517207" y="163385"/>
                  </a:lnTo>
                  <a:lnTo>
                    <a:pt x="77177" y="163385"/>
                  </a:lnTo>
                  <a:lnTo>
                    <a:pt x="66827" y="166039"/>
                  </a:lnTo>
                  <a:lnTo>
                    <a:pt x="58496" y="173062"/>
                  </a:lnTo>
                  <a:lnTo>
                    <a:pt x="52933" y="182994"/>
                  </a:lnTo>
                  <a:lnTo>
                    <a:pt x="50901" y="194386"/>
                  </a:lnTo>
                  <a:lnTo>
                    <a:pt x="50901" y="516102"/>
                  </a:lnTo>
                  <a:lnTo>
                    <a:pt x="0" y="589749"/>
                  </a:lnTo>
                  <a:lnTo>
                    <a:pt x="2565" y="604799"/>
                  </a:lnTo>
                  <a:lnTo>
                    <a:pt x="9448" y="617118"/>
                  </a:lnTo>
                  <a:lnTo>
                    <a:pt x="19392" y="625449"/>
                  </a:lnTo>
                  <a:lnTo>
                    <a:pt x="31191" y="628510"/>
                  </a:lnTo>
                  <a:lnTo>
                    <a:pt x="577951" y="628510"/>
                  </a:lnTo>
                  <a:lnTo>
                    <a:pt x="589749" y="625449"/>
                  </a:lnTo>
                  <a:lnTo>
                    <a:pt x="599706" y="617118"/>
                  </a:lnTo>
                  <a:lnTo>
                    <a:pt x="606577" y="604799"/>
                  </a:lnTo>
                  <a:lnTo>
                    <a:pt x="607491" y="599440"/>
                  </a:lnTo>
                  <a:lnTo>
                    <a:pt x="609142" y="589749"/>
                  </a:lnTo>
                  <a:close/>
                </a:path>
                <a:path w="7016750" h="758189">
                  <a:moveTo>
                    <a:pt x="4725327" y="34302"/>
                  </a:moveTo>
                  <a:lnTo>
                    <a:pt x="4723117" y="22326"/>
                  </a:lnTo>
                  <a:lnTo>
                    <a:pt x="4716500" y="11264"/>
                  </a:lnTo>
                  <a:lnTo>
                    <a:pt x="4705464" y="3149"/>
                  </a:lnTo>
                  <a:lnTo>
                    <a:pt x="4690021" y="0"/>
                  </a:lnTo>
                  <a:lnTo>
                    <a:pt x="4680229" y="0"/>
                  </a:lnTo>
                  <a:lnTo>
                    <a:pt x="4680229" y="65659"/>
                  </a:lnTo>
                  <a:lnTo>
                    <a:pt x="4680229" y="631151"/>
                  </a:lnTo>
                  <a:lnTo>
                    <a:pt x="4678769" y="640664"/>
                  </a:lnTo>
                  <a:lnTo>
                    <a:pt x="4674463" y="649160"/>
                  </a:lnTo>
                  <a:lnTo>
                    <a:pt x="4667402" y="655281"/>
                  </a:lnTo>
                  <a:lnTo>
                    <a:pt x="4657674" y="657618"/>
                  </a:lnTo>
                  <a:lnTo>
                    <a:pt x="4630217" y="657618"/>
                  </a:lnTo>
                  <a:lnTo>
                    <a:pt x="4630217" y="699757"/>
                  </a:lnTo>
                  <a:lnTo>
                    <a:pt x="4630217" y="722299"/>
                  </a:lnTo>
                  <a:lnTo>
                    <a:pt x="4624336" y="728179"/>
                  </a:lnTo>
                  <a:lnTo>
                    <a:pt x="4585119" y="728179"/>
                  </a:lnTo>
                  <a:lnTo>
                    <a:pt x="4579239" y="722299"/>
                  </a:lnTo>
                  <a:lnTo>
                    <a:pt x="4579239" y="699757"/>
                  </a:lnTo>
                  <a:lnTo>
                    <a:pt x="4585119" y="694855"/>
                  </a:lnTo>
                  <a:lnTo>
                    <a:pt x="4624336" y="694855"/>
                  </a:lnTo>
                  <a:lnTo>
                    <a:pt x="4630217" y="699757"/>
                  </a:lnTo>
                  <a:lnTo>
                    <a:pt x="4630217" y="657618"/>
                  </a:lnTo>
                  <a:lnTo>
                    <a:pt x="4529239" y="657618"/>
                  </a:lnTo>
                  <a:lnTo>
                    <a:pt x="4529239" y="690943"/>
                  </a:lnTo>
                  <a:lnTo>
                    <a:pt x="4529239" y="720344"/>
                  </a:lnTo>
                  <a:lnTo>
                    <a:pt x="4521378" y="728179"/>
                  </a:lnTo>
                  <a:lnTo>
                    <a:pt x="4478236" y="728179"/>
                  </a:lnTo>
                  <a:lnTo>
                    <a:pt x="4469422" y="720344"/>
                  </a:lnTo>
                  <a:lnTo>
                    <a:pt x="4469422" y="694855"/>
                  </a:lnTo>
                  <a:lnTo>
                    <a:pt x="4469422" y="690943"/>
                  </a:lnTo>
                  <a:lnTo>
                    <a:pt x="4476280" y="685050"/>
                  </a:lnTo>
                  <a:lnTo>
                    <a:pt x="4521378" y="685050"/>
                  </a:lnTo>
                  <a:lnTo>
                    <a:pt x="4529239" y="690943"/>
                  </a:lnTo>
                  <a:lnTo>
                    <a:pt x="4529239" y="657618"/>
                  </a:lnTo>
                  <a:lnTo>
                    <a:pt x="4420400" y="657618"/>
                  </a:lnTo>
                  <a:lnTo>
                    <a:pt x="4420400" y="699757"/>
                  </a:lnTo>
                  <a:lnTo>
                    <a:pt x="4420400" y="722299"/>
                  </a:lnTo>
                  <a:lnTo>
                    <a:pt x="4414520" y="728179"/>
                  </a:lnTo>
                  <a:lnTo>
                    <a:pt x="4375302" y="728179"/>
                  </a:lnTo>
                  <a:lnTo>
                    <a:pt x="4368431" y="722299"/>
                  </a:lnTo>
                  <a:lnTo>
                    <a:pt x="4368431" y="699757"/>
                  </a:lnTo>
                  <a:lnTo>
                    <a:pt x="4375302" y="694855"/>
                  </a:lnTo>
                  <a:lnTo>
                    <a:pt x="4414520" y="694855"/>
                  </a:lnTo>
                  <a:lnTo>
                    <a:pt x="4420400" y="699757"/>
                  </a:lnTo>
                  <a:lnTo>
                    <a:pt x="4420400" y="657618"/>
                  </a:lnTo>
                  <a:lnTo>
                    <a:pt x="4343920" y="657618"/>
                  </a:lnTo>
                  <a:lnTo>
                    <a:pt x="4333887" y="655548"/>
                  </a:lnTo>
                  <a:lnTo>
                    <a:pt x="4326153" y="649897"/>
                  </a:lnTo>
                  <a:lnTo>
                    <a:pt x="4321175" y="641489"/>
                  </a:lnTo>
                  <a:lnTo>
                    <a:pt x="4319409" y="631151"/>
                  </a:lnTo>
                  <a:lnTo>
                    <a:pt x="4319409" y="65659"/>
                  </a:lnTo>
                  <a:lnTo>
                    <a:pt x="4321441" y="55422"/>
                  </a:lnTo>
                  <a:lnTo>
                    <a:pt x="4326890" y="49123"/>
                  </a:lnTo>
                  <a:lnTo>
                    <a:pt x="4334713" y="45961"/>
                  </a:lnTo>
                  <a:lnTo>
                    <a:pt x="4343920" y="45085"/>
                  </a:lnTo>
                  <a:lnTo>
                    <a:pt x="4657674" y="45085"/>
                  </a:lnTo>
                  <a:lnTo>
                    <a:pt x="4665332" y="45681"/>
                  </a:lnTo>
                  <a:lnTo>
                    <a:pt x="4672622" y="48387"/>
                  </a:lnTo>
                  <a:lnTo>
                    <a:pt x="4678083" y="54597"/>
                  </a:lnTo>
                  <a:lnTo>
                    <a:pt x="4680229" y="65659"/>
                  </a:lnTo>
                  <a:lnTo>
                    <a:pt x="4680229" y="0"/>
                  </a:lnTo>
                  <a:lnTo>
                    <a:pt x="4312551" y="0"/>
                  </a:lnTo>
                  <a:lnTo>
                    <a:pt x="4296600" y="2870"/>
                  </a:lnTo>
                  <a:lnTo>
                    <a:pt x="4283507" y="10528"/>
                  </a:lnTo>
                  <a:lnTo>
                    <a:pt x="4274629" y="21501"/>
                  </a:lnTo>
                  <a:lnTo>
                    <a:pt x="4271365" y="34302"/>
                  </a:lnTo>
                  <a:lnTo>
                    <a:pt x="4271365" y="718388"/>
                  </a:lnTo>
                  <a:lnTo>
                    <a:pt x="4274363" y="734021"/>
                  </a:lnTo>
                  <a:lnTo>
                    <a:pt x="4282770" y="746429"/>
                  </a:lnTo>
                  <a:lnTo>
                    <a:pt x="4295775" y="754634"/>
                  </a:lnTo>
                  <a:lnTo>
                    <a:pt x="4312551" y="757593"/>
                  </a:lnTo>
                  <a:lnTo>
                    <a:pt x="4690021" y="757593"/>
                  </a:lnTo>
                  <a:lnTo>
                    <a:pt x="4704232" y="754634"/>
                  </a:lnTo>
                  <a:lnTo>
                    <a:pt x="4715395" y="746429"/>
                  </a:lnTo>
                  <a:lnTo>
                    <a:pt x="4722698" y="734021"/>
                  </a:lnTo>
                  <a:lnTo>
                    <a:pt x="4723676" y="728179"/>
                  </a:lnTo>
                  <a:lnTo>
                    <a:pt x="4725327" y="718388"/>
                  </a:lnTo>
                  <a:lnTo>
                    <a:pt x="4725327" y="694855"/>
                  </a:lnTo>
                  <a:lnTo>
                    <a:pt x="4725327" y="685050"/>
                  </a:lnTo>
                  <a:lnTo>
                    <a:pt x="4725327" y="657618"/>
                  </a:lnTo>
                  <a:lnTo>
                    <a:pt x="4725327" y="45085"/>
                  </a:lnTo>
                  <a:lnTo>
                    <a:pt x="4725327" y="34302"/>
                  </a:lnTo>
                  <a:close/>
                </a:path>
                <a:path w="7016750" h="758189">
                  <a:moveTo>
                    <a:pt x="6763601" y="362051"/>
                  </a:moveTo>
                  <a:lnTo>
                    <a:pt x="6537160" y="267449"/>
                  </a:lnTo>
                  <a:lnTo>
                    <a:pt x="6537160" y="548563"/>
                  </a:lnTo>
                  <a:lnTo>
                    <a:pt x="6763601" y="642493"/>
                  </a:lnTo>
                  <a:lnTo>
                    <a:pt x="6763601" y="362051"/>
                  </a:lnTo>
                  <a:close/>
                </a:path>
                <a:path w="7016750" h="758189">
                  <a:moveTo>
                    <a:pt x="7016407" y="267449"/>
                  </a:moveTo>
                  <a:lnTo>
                    <a:pt x="6789293" y="362051"/>
                  </a:lnTo>
                  <a:lnTo>
                    <a:pt x="6789293" y="642493"/>
                  </a:lnTo>
                  <a:lnTo>
                    <a:pt x="7016407" y="548563"/>
                  </a:lnTo>
                  <a:lnTo>
                    <a:pt x="7016407" y="267449"/>
                  </a:lnTo>
                  <a:close/>
                </a:path>
                <a:path w="7016750" h="758189">
                  <a:moveTo>
                    <a:pt x="7016407" y="248526"/>
                  </a:moveTo>
                  <a:lnTo>
                    <a:pt x="6776440" y="163385"/>
                  </a:lnTo>
                  <a:lnTo>
                    <a:pt x="6537160" y="248526"/>
                  </a:lnTo>
                  <a:lnTo>
                    <a:pt x="6776440" y="344487"/>
                  </a:lnTo>
                  <a:lnTo>
                    <a:pt x="7016407" y="248526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7499" y="4554049"/>
              <a:ext cx="563312" cy="563312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3442396" y="2573237"/>
            <a:ext cx="1630680" cy="6985"/>
          </a:xfrm>
          <a:custGeom>
            <a:avLst/>
            <a:gdLst/>
            <a:ahLst/>
            <a:cxnLst/>
            <a:rect l="l" t="t" r="r" b="b"/>
            <a:pathLst>
              <a:path w="1630680" h="6985">
                <a:moveTo>
                  <a:pt x="1630641" y="6868"/>
                </a:moveTo>
                <a:lnTo>
                  <a:pt x="0" y="0"/>
                </a:lnTo>
              </a:path>
            </a:pathLst>
          </a:custGeom>
          <a:ln w="20941">
            <a:solidFill>
              <a:srgbClr val="B929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5398390" y="2349813"/>
            <a:ext cx="3904615" cy="1228725"/>
          </a:xfrm>
          <a:prstGeom prst="rect">
            <a:avLst/>
          </a:prstGeom>
          <a:solidFill>
            <a:srgbClr val="D51700"/>
          </a:solidFill>
          <a:ln w="20941">
            <a:solidFill>
              <a:srgbClr val="B92929"/>
            </a:solidFill>
          </a:ln>
        </p:spPr>
        <p:txBody>
          <a:bodyPr vert="horz" wrap="square" lIns="0" tIns="323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50"/>
              </a:spcBef>
            </a:pPr>
            <a:r>
              <a:rPr sz="3600" spc="3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热点问题推送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398390" y="3731258"/>
            <a:ext cx="3904615" cy="1228725"/>
          </a:xfrm>
          <a:prstGeom prst="rect">
            <a:avLst/>
          </a:prstGeom>
          <a:solidFill>
            <a:srgbClr val="D51700"/>
          </a:solidFill>
          <a:ln w="20941">
            <a:solidFill>
              <a:srgbClr val="B92929"/>
            </a:solidFill>
          </a:ln>
        </p:spPr>
        <p:txBody>
          <a:bodyPr vert="horz" wrap="square" lIns="0" tIns="323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50"/>
              </a:spcBef>
            </a:pPr>
            <a:r>
              <a:rPr sz="3600" spc="3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相关问题推送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98379" y="5229809"/>
            <a:ext cx="3904615" cy="1228725"/>
          </a:xfrm>
          <a:prstGeom prst="rect">
            <a:avLst/>
          </a:prstGeom>
          <a:solidFill>
            <a:srgbClr val="D51700"/>
          </a:solidFill>
          <a:ln w="20941">
            <a:solidFill>
              <a:srgbClr val="B92929"/>
            </a:solidFill>
          </a:ln>
        </p:spPr>
        <p:txBody>
          <a:bodyPr vert="horz" wrap="square" lIns="0" tIns="323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50"/>
              </a:spcBef>
            </a:pPr>
            <a:r>
              <a:rPr sz="3600" spc="3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相似问题识别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398379" y="6728371"/>
            <a:ext cx="3904615" cy="1228725"/>
          </a:xfrm>
          <a:prstGeom prst="rect">
            <a:avLst/>
          </a:prstGeom>
          <a:solidFill>
            <a:srgbClr val="D51700"/>
          </a:solidFill>
          <a:ln w="20941">
            <a:solidFill>
              <a:srgbClr val="B92929"/>
            </a:solidFill>
          </a:ln>
        </p:spPr>
        <p:txBody>
          <a:bodyPr vert="horz" wrap="square" lIns="0" tIns="32385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2550"/>
              </a:spcBef>
            </a:pPr>
            <a:r>
              <a:rPr sz="3600" spc="3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上下文、多轮引导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98379" y="8215770"/>
            <a:ext cx="3904615" cy="1228725"/>
          </a:xfrm>
          <a:prstGeom prst="rect">
            <a:avLst/>
          </a:prstGeom>
          <a:solidFill>
            <a:srgbClr val="D51700"/>
          </a:solidFill>
          <a:ln w="20941">
            <a:solidFill>
              <a:srgbClr val="B92929"/>
            </a:solidFill>
          </a:ln>
        </p:spPr>
        <p:txBody>
          <a:bodyPr vert="horz" wrap="square" lIns="0" tIns="323850" rIns="0" bIns="0" rtlCol="0">
            <a:spAutoFit/>
          </a:bodyPr>
          <a:lstStyle/>
          <a:p>
            <a:pPr marL="799465">
              <a:lnSpc>
                <a:spcPct val="100000"/>
              </a:lnSpc>
              <a:spcBef>
                <a:spcPts val="2550"/>
              </a:spcBef>
            </a:pPr>
            <a:r>
              <a:rPr sz="3600" spc="3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容错、纠错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4" cy="1184152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4579600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sz="5250" spc="20" dirty="0">
                <a:solidFill>
                  <a:srgbClr val="252525"/>
                </a:solidFill>
              </a:rPr>
              <a:t>人机交互设计系统</a:t>
            </a:r>
            <a:r>
              <a:rPr sz="5250" spc="10" dirty="0">
                <a:solidFill>
                  <a:srgbClr val="252525"/>
                </a:solidFill>
              </a:rPr>
              <a:t>——</a:t>
            </a:r>
            <a:r>
              <a:rPr lang="zh-CN" sz="5250" spc="10" dirty="0">
                <a:solidFill>
                  <a:srgbClr val="252525"/>
                </a:solidFill>
              </a:rPr>
              <a:t>在线对话</a:t>
            </a:r>
            <a:r>
              <a:rPr sz="5250" spc="20" dirty="0">
                <a:solidFill>
                  <a:srgbClr val="252525"/>
                </a:solidFill>
              </a:rPr>
              <a:t>示例</a:t>
            </a:r>
            <a:endParaRPr sz="5250"/>
          </a:p>
        </p:txBody>
      </p:sp>
      <p:sp>
        <p:nvSpPr>
          <p:cNvPr id="21" name="object 21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2835275"/>
            <a:ext cx="1377315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392110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ASR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语音识别系统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58574" y="2205189"/>
            <a:ext cx="17250518" cy="77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精准的</a:t>
            </a:r>
            <a:r>
              <a:rPr lang="en-US" altLang="zh-CN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ARS</a:t>
            </a:r>
            <a:r>
              <a:rPr lang="zh-CN" altLang="en-US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语音识别系统，把人的声音翻译成文字，相当于是机器人的耳朵，让机器人具备</a:t>
            </a:r>
            <a:r>
              <a:rPr lang="en-US" altLang="zh-CN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"</a:t>
            </a:r>
            <a:r>
              <a:rPr lang="zh-CN" altLang="en-US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听</a:t>
            </a:r>
            <a:r>
              <a:rPr lang="en-US" altLang="zh-CN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"</a:t>
            </a:r>
            <a:r>
              <a:rPr lang="zh-CN" altLang="en-US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的能力。</a:t>
            </a:r>
            <a:endParaRPr lang="zh-CN" altLang="en-US" sz="297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17014" y="4322630"/>
            <a:ext cx="2194560" cy="4972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怎么“听</a:t>
            </a:r>
            <a:r>
              <a:rPr lang="en-US" altLang="zh-CN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”</a:t>
            </a:r>
            <a:r>
              <a:rPr lang="zh-CN" altLang="en-US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？</a:t>
            </a:r>
            <a:endParaRPr lang="zh-CN" altLang="en-US" sz="26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iconfont-1033-827645"/>
          <p:cNvSpPr/>
          <p:nvPr/>
        </p:nvSpPr>
        <p:spPr>
          <a:xfrm>
            <a:off x="3439452" y="6276047"/>
            <a:ext cx="1005345" cy="477568"/>
          </a:xfrm>
          <a:custGeom>
            <a:avLst/>
            <a:gdLst>
              <a:gd name="T0" fmla="*/ 2911 w 12222"/>
              <a:gd name="T1" fmla="*/ 5805 h 5806"/>
              <a:gd name="T2" fmla="*/ 2684 w 12222"/>
              <a:gd name="T3" fmla="*/ 5712 h 5806"/>
              <a:gd name="T4" fmla="*/ 124 w 12222"/>
              <a:gd name="T5" fmla="*/ 3152 h 5806"/>
              <a:gd name="T6" fmla="*/ 124 w 12222"/>
              <a:gd name="T7" fmla="*/ 2699 h 5806"/>
              <a:gd name="T8" fmla="*/ 2684 w 12222"/>
              <a:gd name="T9" fmla="*/ 139 h 5806"/>
              <a:gd name="T10" fmla="*/ 3133 w 12222"/>
              <a:gd name="T11" fmla="*/ 143 h 5806"/>
              <a:gd name="T12" fmla="*/ 3137 w 12222"/>
              <a:gd name="T13" fmla="*/ 592 h 5806"/>
              <a:gd name="T14" fmla="*/ 803 w 12222"/>
              <a:gd name="T15" fmla="*/ 2925 h 5806"/>
              <a:gd name="T16" fmla="*/ 3137 w 12222"/>
              <a:gd name="T17" fmla="*/ 5258 h 5806"/>
              <a:gd name="T18" fmla="*/ 2910 w 12222"/>
              <a:gd name="T19" fmla="*/ 5804 h 5806"/>
              <a:gd name="T20" fmla="*/ 2911 w 12222"/>
              <a:gd name="T21" fmla="*/ 5805 h 5806"/>
              <a:gd name="T22" fmla="*/ 9311 w 12222"/>
              <a:gd name="T23" fmla="*/ 5805 h 5806"/>
              <a:gd name="T24" fmla="*/ 9084 w 12222"/>
              <a:gd name="T25" fmla="*/ 5259 h 5806"/>
              <a:gd name="T26" fmla="*/ 11418 w 12222"/>
              <a:gd name="T27" fmla="*/ 2926 h 5806"/>
              <a:gd name="T28" fmla="*/ 9084 w 12222"/>
              <a:gd name="T29" fmla="*/ 592 h 5806"/>
              <a:gd name="T30" fmla="*/ 9088 w 12222"/>
              <a:gd name="T31" fmla="*/ 144 h 5806"/>
              <a:gd name="T32" fmla="*/ 9537 w 12222"/>
              <a:gd name="T33" fmla="*/ 140 h 5806"/>
              <a:gd name="T34" fmla="*/ 12097 w 12222"/>
              <a:gd name="T35" fmla="*/ 2700 h 5806"/>
              <a:gd name="T36" fmla="*/ 12097 w 12222"/>
              <a:gd name="T37" fmla="*/ 3152 h 5806"/>
              <a:gd name="T38" fmla="*/ 9537 w 12222"/>
              <a:gd name="T39" fmla="*/ 5712 h 5806"/>
              <a:gd name="T40" fmla="*/ 9310 w 12222"/>
              <a:gd name="T41" fmla="*/ 5806 h 5806"/>
              <a:gd name="T42" fmla="*/ 9311 w 12222"/>
              <a:gd name="T43" fmla="*/ 5805 h 5806"/>
              <a:gd name="T44" fmla="*/ 4511 w 12222"/>
              <a:gd name="T45" fmla="*/ 5805 h 5806"/>
              <a:gd name="T46" fmla="*/ 4240 w 12222"/>
              <a:gd name="T47" fmla="*/ 5315 h 5806"/>
              <a:gd name="T48" fmla="*/ 7440 w 12222"/>
              <a:gd name="T49" fmla="*/ 195 h 5806"/>
              <a:gd name="T50" fmla="*/ 7881 w 12222"/>
              <a:gd name="T51" fmla="*/ 94 h 5806"/>
              <a:gd name="T52" fmla="*/ 7982 w 12222"/>
              <a:gd name="T53" fmla="*/ 535 h 5806"/>
              <a:gd name="T54" fmla="*/ 4782 w 12222"/>
              <a:gd name="T55" fmla="*/ 5655 h 5806"/>
              <a:gd name="T56" fmla="*/ 4511 w 12222"/>
              <a:gd name="T57" fmla="*/ 5805 h 5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222" h="5806">
                <a:moveTo>
                  <a:pt x="2911" y="5805"/>
                </a:moveTo>
                <a:cubicBezTo>
                  <a:pt x="2826" y="5805"/>
                  <a:pt x="2745" y="5771"/>
                  <a:pt x="2684" y="5712"/>
                </a:cubicBezTo>
                <a:lnTo>
                  <a:pt x="124" y="3152"/>
                </a:lnTo>
                <a:cubicBezTo>
                  <a:pt x="0" y="3027"/>
                  <a:pt x="0" y="2824"/>
                  <a:pt x="124" y="2699"/>
                </a:cubicBezTo>
                <a:lnTo>
                  <a:pt x="2684" y="139"/>
                </a:lnTo>
                <a:cubicBezTo>
                  <a:pt x="2810" y="18"/>
                  <a:pt x="3010" y="20"/>
                  <a:pt x="3133" y="143"/>
                </a:cubicBezTo>
                <a:cubicBezTo>
                  <a:pt x="3256" y="266"/>
                  <a:pt x="3258" y="466"/>
                  <a:pt x="3137" y="592"/>
                </a:cubicBezTo>
                <a:lnTo>
                  <a:pt x="803" y="2925"/>
                </a:lnTo>
                <a:lnTo>
                  <a:pt x="3137" y="5258"/>
                </a:lnTo>
                <a:cubicBezTo>
                  <a:pt x="3338" y="5460"/>
                  <a:pt x="3195" y="5804"/>
                  <a:pt x="2910" y="5804"/>
                </a:cubicBezTo>
                <a:lnTo>
                  <a:pt x="2911" y="5805"/>
                </a:lnTo>
                <a:close/>
                <a:moveTo>
                  <a:pt x="9311" y="5805"/>
                </a:moveTo>
                <a:cubicBezTo>
                  <a:pt x="9026" y="5805"/>
                  <a:pt x="8883" y="5461"/>
                  <a:pt x="9084" y="5259"/>
                </a:cubicBezTo>
                <a:lnTo>
                  <a:pt x="11418" y="2926"/>
                </a:lnTo>
                <a:lnTo>
                  <a:pt x="9084" y="592"/>
                </a:lnTo>
                <a:cubicBezTo>
                  <a:pt x="8963" y="467"/>
                  <a:pt x="8965" y="267"/>
                  <a:pt x="9088" y="144"/>
                </a:cubicBezTo>
                <a:cubicBezTo>
                  <a:pt x="9212" y="20"/>
                  <a:pt x="9411" y="18"/>
                  <a:pt x="9537" y="140"/>
                </a:cubicBezTo>
                <a:lnTo>
                  <a:pt x="12097" y="2700"/>
                </a:lnTo>
                <a:cubicBezTo>
                  <a:pt x="12222" y="2825"/>
                  <a:pt x="12222" y="3027"/>
                  <a:pt x="12097" y="3152"/>
                </a:cubicBezTo>
                <a:lnTo>
                  <a:pt x="9537" y="5712"/>
                </a:lnTo>
                <a:cubicBezTo>
                  <a:pt x="9477" y="5772"/>
                  <a:pt x="9395" y="5806"/>
                  <a:pt x="9310" y="5806"/>
                </a:cubicBezTo>
                <a:lnTo>
                  <a:pt x="9311" y="5805"/>
                </a:lnTo>
                <a:close/>
                <a:moveTo>
                  <a:pt x="4511" y="5805"/>
                </a:moveTo>
                <a:cubicBezTo>
                  <a:pt x="4260" y="5805"/>
                  <a:pt x="4106" y="5529"/>
                  <a:pt x="4240" y="5315"/>
                </a:cubicBezTo>
                <a:lnTo>
                  <a:pt x="7440" y="195"/>
                </a:lnTo>
                <a:cubicBezTo>
                  <a:pt x="7533" y="46"/>
                  <a:pt x="7731" y="0"/>
                  <a:pt x="7881" y="94"/>
                </a:cubicBezTo>
                <a:cubicBezTo>
                  <a:pt x="8030" y="187"/>
                  <a:pt x="8076" y="385"/>
                  <a:pt x="7982" y="535"/>
                </a:cubicBezTo>
                <a:lnTo>
                  <a:pt x="4782" y="5655"/>
                </a:lnTo>
                <a:cubicBezTo>
                  <a:pt x="4724" y="5748"/>
                  <a:pt x="4621" y="5805"/>
                  <a:pt x="4511" y="58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70"/>
          </a:p>
        </p:txBody>
      </p:sp>
      <p:sp>
        <p:nvSpPr>
          <p:cNvPr id="16" name="iconfont-11592-5504353"/>
          <p:cNvSpPr/>
          <p:nvPr/>
        </p:nvSpPr>
        <p:spPr>
          <a:xfrm>
            <a:off x="1884845" y="6012159"/>
            <a:ext cx="574575" cy="1005345"/>
          </a:xfrm>
          <a:custGeom>
            <a:avLst/>
            <a:gdLst>
              <a:gd name="connsiteX0" fmla="*/ 0 w 261194"/>
              <a:gd name="connsiteY0" fmla="*/ 163185 h 457016"/>
              <a:gd name="connsiteX1" fmla="*/ 19385 w 261194"/>
              <a:gd name="connsiteY1" fmla="*/ 163185 h 457016"/>
              <a:gd name="connsiteX2" fmla="*/ 19385 w 261194"/>
              <a:gd name="connsiteY2" fmla="*/ 244477 h 457016"/>
              <a:gd name="connsiteX3" fmla="*/ 131597 w 261194"/>
              <a:gd name="connsiteY3" fmla="*/ 355914 h 457016"/>
              <a:gd name="connsiteX4" fmla="*/ 243857 w 261194"/>
              <a:gd name="connsiteY4" fmla="*/ 244477 h 457016"/>
              <a:gd name="connsiteX5" fmla="*/ 243857 w 261194"/>
              <a:gd name="connsiteY5" fmla="*/ 163185 h 457016"/>
              <a:gd name="connsiteX6" fmla="*/ 261194 w 261194"/>
              <a:gd name="connsiteY6" fmla="*/ 163185 h 457016"/>
              <a:gd name="connsiteX7" fmla="*/ 261194 w 261194"/>
              <a:gd name="connsiteY7" fmla="*/ 244477 h 457016"/>
              <a:gd name="connsiteX8" fmla="*/ 141837 w 261194"/>
              <a:gd name="connsiteY8" fmla="*/ 374582 h 457016"/>
              <a:gd name="connsiteX9" fmla="*/ 141837 w 261194"/>
              <a:gd name="connsiteY9" fmla="*/ 438634 h 457016"/>
              <a:gd name="connsiteX10" fmla="*/ 212232 w 261194"/>
              <a:gd name="connsiteY10" fmla="*/ 438634 h 457016"/>
              <a:gd name="connsiteX11" fmla="*/ 212232 w 261194"/>
              <a:gd name="connsiteY11" fmla="*/ 457016 h 457016"/>
              <a:gd name="connsiteX12" fmla="*/ 47962 w 261194"/>
              <a:gd name="connsiteY12" fmla="*/ 457016 h 457016"/>
              <a:gd name="connsiteX13" fmla="*/ 47962 w 261194"/>
              <a:gd name="connsiteY13" fmla="*/ 438634 h 457016"/>
              <a:gd name="connsiteX14" fmla="*/ 122453 w 261194"/>
              <a:gd name="connsiteY14" fmla="*/ 438634 h 457016"/>
              <a:gd name="connsiteX15" fmla="*/ 122453 w 261194"/>
              <a:gd name="connsiteY15" fmla="*/ 374582 h 457016"/>
              <a:gd name="connsiteX16" fmla="*/ 0 w 261194"/>
              <a:gd name="connsiteY16" fmla="*/ 244477 h 457016"/>
              <a:gd name="connsiteX17" fmla="*/ 130597 w 261194"/>
              <a:gd name="connsiteY17" fmla="*/ 16331 h 457016"/>
              <a:gd name="connsiteX18" fmla="*/ 66288 w 261194"/>
              <a:gd name="connsiteY18" fmla="*/ 85179 h 457016"/>
              <a:gd name="connsiteX19" fmla="*/ 66288 w 261194"/>
              <a:gd name="connsiteY19" fmla="*/ 242777 h 457016"/>
              <a:gd name="connsiteX20" fmla="*/ 130597 w 261194"/>
              <a:gd name="connsiteY20" fmla="*/ 311625 h 457016"/>
              <a:gd name="connsiteX21" fmla="*/ 194906 w 261194"/>
              <a:gd name="connsiteY21" fmla="*/ 242777 h 457016"/>
              <a:gd name="connsiteX22" fmla="*/ 194906 w 261194"/>
              <a:gd name="connsiteY22" fmla="*/ 85179 h 457016"/>
              <a:gd name="connsiteX23" fmla="*/ 130597 w 261194"/>
              <a:gd name="connsiteY23" fmla="*/ 16331 h 457016"/>
              <a:gd name="connsiteX24" fmla="*/ 130597 w 261194"/>
              <a:gd name="connsiteY24" fmla="*/ 0 h 457016"/>
              <a:gd name="connsiteX25" fmla="*/ 211197 w 261194"/>
              <a:gd name="connsiteY25" fmla="*/ 85179 h 457016"/>
              <a:gd name="connsiteX26" fmla="*/ 211197 w 261194"/>
              <a:gd name="connsiteY26" fmla="*/ 242777 h 457016"/>
              <a:gd name="connsiteX27" fmla="*/ 130597 w 261194"/>
              <a:gd name="connsiteY27" fmla="*/ 327956 h 457016"/>
              <a:gd name="connsiteX28" fmla="*/ 49997 w 261194"/>
              <a:gd name="connsiteY28" fmla="*/ 242777 h 457016"/>
              <a:gd name="connsiteX29" fmla="*/ 49997 w 261194"/>
              <a:gd name="connsiteY29" fmla="*/ 85179 h 457016"/>
              <a:gd name="connsiteX30" fmla="*/ 130597 w 261194"/>
              <a:gd name="connsiteY30" fmla="*/ 0 h 457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1194" h="457016">
                <a:moveTo>
                  <a:pt x="0" y="163185"/>
                </a:moveTo>
                <a:lnTo>
                  <a:pt x="19385" y="163185"/>
                </a:lnTo>
                <a:lnTo>
                  <a:pt x="19385" y="244477"/>
                </a:lnTo>
                <a:cubicBezTo>
                  <a:pt x="19385" y="305910"/>
                  <a:pt x="70204" y="355914"/>
                  <a:pt x="131597" y="355914"/>
                </a:cubicBezTo>
                <a:cubicBezTo>
                  <a:pt x="193038" y="355914"/>
                  <a:pt x="243857" y="305910"/>
                  <a:pt x="243857" y="244477"/>
                </a:cubicBezTo>
                <a:lnTo>
                  <a:pt x="243857" y="163185"/>
                </a:lnTo>
                <a:lnTo>
                  <a:pt x="261194" y="163185"/>
                </a:lnTo>
                <a:lnTo>
                  <a:pt x="261194" y="244477"/>
                </a:lnTo>
                <a:cubicBezTo>
                  <a:pt x="261194" y="313053"/>
                  <a:pt x="209184" y="369581"/>
                  <a:pt x="141837" y="374582"/>
                </a:cubicBezTo>
                <a:lnTo>
                  <a:pt x="141837" y="438634"/>
                </a:lnTo>
                <a:lnTo>
                  <a:pt x="212232" y="438634"/>
                </a:lnTo>
                <a:lnTo>
                  <a:pt x="212232" y="457016"/>
                </a:lnTo>
                <a:lnTo>
                  <a:pt x="47962" y="457016"/>
                </a:lnTo>
                <a:lnTo>
                  <a:pt x="47962" y="438634"/>
                </a:lnTo>
                <a:lnTo>
                  <a:pt x="122453" y="438634"/>
                </a:lnTo>
                <a:lnTo>
                  <a:pt x="122453" y="374582"/>
                </a:lnTo>
                <a:cubicBezTo>
                  <a:pt x="54058" y="369581"/>
                  <a:pt x="0" y="313053"/>
                  <a:pt x="0" y="244477"/>
                </a:cubicBezTo>
                <a:close/>
                <a:moveTo>
                  <a:pt x="130597" y="16331"/>
                </a:moveTo>
                <a:cubicBezTo>
                  <a:pt x="95204" y="16331"/>
                  <a:pt x="66288" y="47232"/>
                  <a:pt x="66288" y="85179"/>
                </a:cubicBezTo>
                <a:lnTo>
                  <a:pt x="66288" y="242777"/>
                </a:lnTo>
                <a:cubicBezTo>
                  <a:pt x="66288" y="280724"/>
                  <a:pt x="95204" y="311625"/>
                  <a:pt x="130597" y="311625"/>
                </a:cubicBezTo>
                <a:cubicBezTo>
                  <a:pt x="165990" y="311625"/>
                  <a:pt x="194906" y="280724"/>
                  <a:pt x="194906" y="242777"/>
                </a:cubicBezTo>
                <a:lnTo>
                  <a:pt x="194906" y="85179"/>
                </a:lnTo>
                <a:cubicBezTo>
                  <a:pt x="194906" y="47232"/>
                  <a:pt x="165990" y="16331"/>
                  <a:pt x="130597" y="16331"/>
                </a:cubicBezTo>
                <a:close/>
                <a:moveTo>
                  <a:pt x="130597" y="0"/>
                </a:moveTo>
                <a:cubicBezTo>
                  <a:pt x="175184" y="0"/>
                  <a:pt x="211197" y="38280"/>
                  <a:pt x="211197" y="85179"/>
                </a:cubicBezTo>
                <a:lnTo>
                  <a:pt x="211197" y="242777"/>
                </a:lnTo>
                <a:cubicBezTo>
                  <a:pt x="211197" y="289676"/>
                  <a:pt x="175184" y="327956"/>
                  <a:pt x="130597" y="327956"/>
                </a:cubicBezTo>
                <a:cubicBezTo>
                  <a:pt x="86010" y="327956"/>
                  <a:pt x="49997" y="289676"/>
                  <a:pt x="49997" y="242777"/>
                </a:cubicBezTo>
                <a:lnTo>
                  <a:pt x="49997" y="85179"/>
                </a:lnTo>
                <a:cubicBezTo>
                  <a:pt x="49997" y="38280"/>
                  <a:pt x="86010" y="0"/>
                  <a:pt x="1305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70"/>
          </a:p>
        </p:txBody>
      </p:sp>
      <p:sp>
        <p:nvSpPr>
          <p:cNvPr id="19" name="binary-code_76318"/>
          <p:cNvSpPr/>
          <p:nvPr/>
        </p:nvSpPr>
        <p:spPr>
          <a:xfrm>
            <a:off x="5424829" y="6054574"/>
            <a:ext cx="1005345" cy="981021"/>
          </a:xfrm>
          <a:custGeom>
            <a:avLst/>
            <a:gdLst>
              <a:gd name="T0" fmla="*/ 855 w 3415"/>
              <a:gd name="T1" fmla="*/ 315 h 3337"/>
              <a:gd name="T2" fmla="*/ 741 w 3415"/>
              <a:gd name="T3" fmla="*/ 866 h 3337"/>
              <a:gd name="T4" fmla="*/ 1142 w 3415"/>
              <a:gd name="T5" fmla="*/ 934 h 3337"/>
              <a:gd name="T6" fmla="*/ 1076 w 3415"/>
              <a:gd name="T7" fmla="*/ 67 h 3337"/>
              <a:gd name="T8" fmla="*/ 1497 w 3415"/>
              <a:gd name="T9" fmla="*/ 220 h 3337"/>
              <a:gd name="T10" fmla="*/ 1677 w 3415"/>
              <a:gd name="T11" fmla="*/ 800 h 3337"/>
              <a:gd name="T12" fmla="*/ 1733 w 3415"/>
              <a:gd name="T13" fmla="*/ 934 h 3337"/>
              <a:gd name="T14" fmla="*/ 1877 w 3415"/>
              <a:gd name="T15" fmla="*/ 800 h 3337"/>
              <a:gd name="T16" fmla="*/ 240 w 3415"/>
              <a:gd name="T17" fmla="*/ 1 h 3337"/>
              <a:gd name="T18" fmla="*/ 474 w 3415"/>
              <a:gd name="T19" fmla="*/ 234 h 3337"/>
              <a:gd name="T20" fmla="*/ 2446 w 3415"/>
              <a:gd name="T21" fmla="*/ 934 h 3337"/>
              <a:gd name="T22" fmla="*/ 2948 w 3415"/>
              <a:gd name="T23" fmla="*/ 234 h 3337"/>
              <a:gd name="T24" fmla="*/ 3181 w 3415"/>
              <a:gd name="T25" fmla="*/ 1 h 3337"/>
              <a:gd name="T26" fmla="*/ 140 w 3415"/>
              <a:gd name="T27" fmla="*/ 701 h 3337"/>
              <a:gd name="T28" fmla="*/ 2546 w 3415"/>
              <a:gd name="T29" fmla="*/ 701 h 3337"/>
              <a:gd name="T30" fmla="*/ 3181 w 3415"/>
              <a:gd name="T31" fmla="*/ 134 h 3337"/>
              <a:gd name="T32" fmla="*/ 3081 w 3415"/>
              <a:gd name="T33" fmla="*/ 234 h 3337"/>
              <a:gd name="T34" fmla="*/ 27 w 3415"/>
              <a:gd name="T35" fmla="*/ 1515 h 3337"/>
              <a:gd name="T36" fmla="*/ 6 w 3415"/>
              <a:gd name="T37" fmla="*/ 2067 h 3337"/>
              <a:gd name="T38" fmla="*/ 407 w 3415"/>
              <a:gd name="T39" fmla="*/ 2135 h 3337"/>
              <a:gd name="T40" fmla="*/ 340 w 3415"/>
              <a:gd name="T41" fmla="*/ 1268 h 3337"/>
              <a:gd name="T42" fmla="*/ 1497 w 3415"/>
              <a:gd name="T43" fmla="*/ 1421 h 3337"/>
              <a:gd name="T44" fmla="*/ 1677 w 3415"/>
              <a:gd name="T45" fmla="*/ 2001 h 3337"/>
              <a:gd name="T46" fmla="*/ 1733 w 3415"/>
              <a:gd name="T47" fmla="*/ 2135 h 3337"/>
              <a:gd name="T48" fmla="*/ 1877 w 3415"/>
              <a:gd name="T49" fmla="*/ 2001 h 3337"/>
              <a:gd name="T50" fmla="*/ 2477 w 3415"/>
              <a:gd name="T51" fmla="*/ 1201 h 3337"/>
              <a:gd name="T52" fmla="*/ 2326 w 3415"/>
              <a:gd name="T53" fmla="*/ 1515 h 3337"/>
              <a:gd name="T54" fmla="*/ 2277 w 3415"/>
              <a:gd name="T55" fmla="*/ 2135 h 3337"/>
              <a:gd name="T56" fmla="*/ 2680 w 3415"/>
              <a:gd name="T57" fmla="*/ 2069 h 3337"/>
              <a:gd name="T58" fmla="*/ 2479 w 3415"/>
              <a:gd name="T59" fmla="*/ 1201 h 3337"/>
              <a:gd name="T60" fmla="*/ 976 w 3415"/>
              <a:gd name="T61" fmla="*/ 2135 h 3337"/>
              <a:gd name="T62" fmla="*/ 2948 w 3415"/>
              <a:gd name="T63" fmla="*/ 1435 h 3337"/>
              <a:gd name="T64" fmla="*/ 3181 w 3415"/>
              <a:gd name="T65" fmla="*/ 1202 h 3337"/>
              <a:gd name="T66" fmla="*/ 876 w 3415"/>
              <a:gd name="T67" fmla="*/ 1902 h 3337"/>
              <a:gd name="T68" fmla="*/ 3281 w 3415"/>
              <a:gd name="T69" fmla="*/ 1902 h 3337"/>
              <a:gd name="T70" fmla="*/ 272 w 3415"/>
              <a:gd name="T71" fmla="*/ 2402 h 3337"/>
              <a:gd name="T72" fmla="*/ 207 w 3415"/>
              <a:gd name="T73" fmla="*/ 2630 h 3337"/>
              <a:gd name="T74" fmla="*/ 74 w 3415"/>
              <a:gd name="T75" fmla="*/ 3335 h 3337"/>
              <a:gd name="T76" fmla="*/ 409 w 3415"/>
              <a:gd name="T77" fmla="*/ 3202 h 3337"/>
              <a:gd name="T78" fmla="*/ 272 w 3415"/>
              <a:gd name="T79" fmla="*/ 2402 h 3337"/>
              <a:gd name="T80" fmla="*/ 856 w 3415"/>
              <a:gd name="T81" fmla="*/ 2716 h 3337"/>
              <a:gd name="T82" fmla="*/ 807 w 3415"/>
              <a:gd name="T83" fmla="*/ 3335 h 3337"/>
              <a:gd name="T84" fmla="*/ 1210 w 3415"/>
              <a:gd name="T85" fmla="*/ 3270 h 3337"/>
              <a:gd name="T86" fmla="*/ 1009 w 3415"/>
              <a:gd name="T87" fmla="*/ 2402 h 3337"/>
              <a:gd name="T88" fmla="*/ 1496 w 3415"/>
              <a:gd name="T89" fmla="*/ 2716 h 3337"/>
              <a:gd name="T90" fmla="*/ 1544 w 3415"/>
              <a:gd name="T91" fmla="*/ 3202 h 3337"/>
              <a:gd name="T92" fmla="*/ 1755 w 3415"/>
              <a:gd name="T93" fmla="*/ 3335 h 3337"/>
              <a:gd name="T94" fmla="*/ 1811 w 3415"/>
              <a:gd name="T95" fmla="*/ 3202 h 3337"/>
              <a:gd name="T96" fmla="*/ 2432 w 3415"/>
              <a:gd name="T97" fmla="*/ 2422 h 3337"/>
              <a:gd name="T98" fmla="*/ 2413 w 3415"/>
              <a:gd name="T99" fmla="*/ 2630 h 3337"/>
              <a:gd name="T100" fmla="*/ 2279 w 3415"/>
              <a:gd name="T101" fmla="*/ 3335 h 3337"/>
              <a:gd name="T102" fmla="*/ 2615 w 3415"/>
              <a:gd name="T103" fmla="*/ 3202 h 3337"/>
              <a:gd name="T104" fmla="*/ 2477 w 3415"/>
              <a:gd name="T105" fmla="*/ 2402 h 3337"/>
              <a:gd name="T106" fmla="*/ 3415 w 3415"/>
              <a:gd name="T107" fmla="*/ 3103 h 3337"/>
              <a:gd name="T108" fmla="*/ 3281 w 3415"/>
              <a:gd name="T109" fmla="*/ 3103 h 3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15" h="3337">
                <a:moveTo>
                  <a:pt x="1007" y="0"/>
                </a:moveTo>
                <a:cubicBezTo>
                  <a:pt x="990" y="1"/>
                  <a:pt x="974" y="8"/>
                  <a:pt x="962" y="20"/>
                </a:cubicBezTo>
                <a:lnTo>
                  <a:pt x="762" y="220"/>
                </a:lnTo>
                <a:cubicBezTo>
                  <a:pt x="735" y="245"/>
                  <a:pt x="735" y="288"/>
                  <a:pt x="761" y="314"/>
                </a:cubicBezTo>
                <a:cubicBezTo>
                  <a:pt x="786" y="340"/>
                  <a:pt x="829" y="341"/>
                  <a:pt x="855" y="315"/>
                </a:cubicBezTo>
                <a:cubicBezTo>
                  <a:pt x="855" y="315"/>
                  <a:pt x="856" y="314"/>
                  <a:pt x="856" y="314"/>
                </a:cubicBezTo>
                <a:lnTo>
                  <a:pt x="942" y="228"/>
                </a:lnTo>
                <a:lnTo>
                  <a:pt x="942" y="800"/>
                </a:lnTo>
                <a:lnTo>
                  <a:pt x="809" y="800"/>
                </a:lnTo>
                <a:cubicBezTo>
                  <a:pt x="772" y="800"/>
                  <a:pt x="742" y="829"/>
                  <a:pt x="741" y="866"/>
                </a:cubicBezTo>
                <a:cubicBezTo>
                  <a:pt x="741" y="903"/>
                  <a:pt x="770" y="933"/>
                  <a:pt x="807" y="934"/>
                </a:cubicBezTo>
                <a:cubicBezTo>
                  <a:pt x="808" y="934"/>
                  <a:pt x="808" y="934"/>
                  <a:pt x="809" y="934"/>
                </a:cubicBezTo>
                <a:lnTo>
                  <a:pt x="998" y="934"/>
                </a:lnTo>
                <a:cubicBezTo>
                  <a:pt x="1005" y="935"/>
                  <a:pt x="1012" y="935"/>
                  <a:pt x="1019" y="934"/>
                </a:cubicBezTo>
                <a:lnTo>
                  <a:pt x="1142" y="934"/>
                </a:lnTo>
                <a:cubicBezTo>
                  <a:pt x="1179" y="934"/>
                  <a:pt x="1209" y="905"/>
                  <a:pt x="1210" y="868"/>
                </a:cubicBezTo>
                <a:cubicBezTo>
                  <a:pt x="1210" y="831"/>
                  <a:pt x="1181" y="801"/>
                  <a:pt x="1144" y="800"/>
                </a:cubicBezTo>
                <a:cubicBezTo>
                  <a:pt x="1143" y="800"/>
                  <a:pt x="1143" y="800"/>
                  <a:pt x="1142" y="800"/>
                </a:cubicBezTo>
                <a:lnTo>
                  <a:pt x="1076" y="800"/>
                </a:lnTo>
                <a:lnTo>
                  <a:pt x="1076" y="67"/>
                </a:lnTo>
                <a:cubicBezTo>
                  <a:pt x="1075" y="30"/>
                  <a:pt x="1046" y="0"/>
                  <a:pt x="1009" y="0"/>
                </a:cubicBezTo>
                <a:cubicBezTo>
                  <a:pt x="1008" y="0"/>
                  <a:pt x="1008" y="0"/>
                  <a:pt x="1007" y="0"/>
                </a:cubicBezTo>
                <a:close/>
                <a:moveTo>
                  <a:pt x="1742" y="0"/>
                </a:moveTo>
                <a:cubicBezTo>
                  <a:pt x="1725" y="1"/>
                  <a:pt x="1709" y="8"/>
                  <a:pt x="1697" y="20"/>
                </a:cubicBezTo>
                <a:lnTo>
                  <a:pt x="1497" y="220"/>
                </a:lnTo>
                <a:cubicBezTo>
                  <a:pt x="1470" y="245"/>
                  <a:pt x="1470" y="287"/>
                  <a:pt x="1495" y="314"/>
                </a:cubicBezTo>
                <a:cubicBezTo>
                  <a:pt x="1521" y="341"/>
                  <a:pt x="1563" y="341"/>
                  <a:pt x="1589" y="316"/>
                </a:cubicBezTo>
                <a:cubicBezTo>
                  <a:pt x="1590" y="315"/>
                  <a:pt x="1591" y="315"/>
                  <a:pt x="1591" y="314"/>
                </a:cubicBezTo>
                <a:lnTo>
                  <a:pt x="1677" y="228"/>
                </a:lnTo>
                <a:lnTo>
                  <a:pt x="1677" y="800"/>
                </a:lnTo>
                <a:lnTo>
                  <a:pt x="1544" y="800"/>
                </a:lnTo>
                <a:cubicBezTo>
                  <a:pt x="1507" y="800"/>
                  <a:pt x="1477" y="829"/>
                  <a:pt x="1476" y="866"/>
                </a:cubicBezTo>
                <a:cubicBezTo>
                  <a:pt x="1476" y="903"/>
                  <a:pt x="1505" y="933"/>
                  <a:pt x="1542" y="934"/>
                </a:cubicBezTo>
                <a:cubicBezTo>
                  <a:pt x="1543" y="934"/>
                  <a:pt x="1543" y="934"/>
                  <a:pt x="1544" y="934"/>
                </a:cubicBezTo>
                <a:lnTo>
                  <a:pt x="1733" y="934"/>
                </a:lnTo>
                <a:cubicBezTo>
                  <a:pt x="1740" y="935"/>
                  <a:pt x="1748" y="935"/>
                  <a:pt x="1755" y="934"/>
                </a:cubicBezTo>
                <a:lnTo>
                  <a:pt x="1877" y="934"/>
                </a:lnTo>
                <a:cubicBezTo>
                  <a:pt x="1914" y="934"/>
                  <a:pt x="1944" y="905"/>
                  <a:pt x="1945" y="868"/>
                </a:cubicBezTo>
                <a:cubicBezTo>
                  <a:pt x="1946" y="831"/>
                  <a:pt x="1916" y="801"/>
                  <a:pt x="1879" y="800"/>
                </a:cubicBezTo>
                <a:cubicBezTo>
                  <a:pt x="1879" y="800"/>
                  <a:pt x="1878" y="800"/>
                  <a:pt x="1877" y="800"/>
                </a:cubicBezTo>
                <a:lnTo>
                  <a:pt x="1811" y="800"/>
                </a:lnTo>
                <a:lnTo>
                  <a:pt x="1811" y="67"/>
                </a:lnTo>
                <a:cubicBezTo>
                  <a:pt x="1811" y="30"/>
                  <a:pt x="1781" y="0"/>
                  <a:pt x="1744" y="0"/>
                </a:cubicBezTo>
                <a:cubicBezTo>
                  <a:pt x="1743" y="0"/>
                  <a:pt x="1743" y="0"/>
                  <a:pt x="1742" y="0"/>
                </a:cubicBezTo>
                <a:close/>
                <a:moveTo>
                  <a:pt x="240" y="1"/>
                </a:moveTo>
                <a:cubicBezTo>
                  <a:pt x="112" y="1"/>
                  <a:pt x="7" y="106"/>
                  <a:pt x="7" y="234"/>
                </a:cubicBezTo>
                <a:lnTo>
                  <a:pt x="7" y="701"/>
                </a:lnTo>
                <a:cubicBezTo>
                  <a:pt x="7" y="829"/>
                  <a:pt x="112" y="934"/>
                  <a:pt x="240" y="934"/>
                </a:cubicBezTo>
                <a:cubicBezTo>
                  <a:pt x="368" y="934"/>
                  <a:pt x="474" y="829"/>
                  <a:pt x="474" y="701"/>
                </a:cubicBezTo>
                <a:lnTo>
                  <a:pt x="474" y="234"/>
                </a:lnTo>
                <a:cubicBezTo>
                  <a:pt x="474" y="106"/>
                  <a:pt x="368" y="1"/>
                  <a:pt x="240" y="1"/>
                </a:cubicBezTo>
                <a:close/>
                <a:moveTo>
                  <a:pt x="2446" y="1"/>
                </a:moveTo>
                <a:cubicBezTo>
                  <a:pt x="2318" y="1"/>
                  <a:pt x="2213" y="106"/>
                  <a:pt x="2213" y="234"/>
                </a:cubicBezTo>
                <a:lnTo>
                  <a:pt x="2213" y="701"/>
                </a:lnTo>
                <a:cubicBezTo>
                  <a:pt x="2213" y="829"/>
                  <a:pt x="2318" y="934"/>
                  <a:pt x="2446" y="934"/>
                </a:cubicBezTo>
                <a:cubicBezTo>
                  <a:pt x="2574" y="934"/>
                  <a:pt x="2679" y="829"/>
                  <a:pt x="2679" y="701"/>
                </a:cubicBezTo>
                <a:lnTo>
                  <a:pt x="2679" y="234"/>
                </a:lnTo>
                <a:cubicBezTo>
                  <a:pt x="2679" y="106"/>
                  <a:pt x="2574" y="1"/>
                  <a:pt x="2446" y="1"/>
                </a:cubicBezTo>
                <a:close/>
                <a:moveTo>
                  <a:pt x="3181" y="1"/>
                </a:moveTo>
                <a:cubicBezTo>
                  <a:pt x="3053" y="1"/>
                  <a:pt x="2948" y="106"/>
                  <a:pt x="2948" y="234"/>
                </a:cubicBezTo>
                <a:lnTo>
                  <a:pt x="2948" y="701"/>
                </a:lnTo>
                <a:cubicBezTo>
                  <a:pt x="2948" y="829"/>
                  <a:pt x="3053" y="934"/>
                  <a:pt x="3181" y="934"/>
                </a:cubicBezTo>
                <a:cubicBezTo>
                  <a:pt x="3309" y="934"/>
                  <a:pt x="3415" y="829"/>
                  <a:pt x="3415" y="701"/>
                </a:cubicBezTo>
                <a:lnTo>
                  <a:pt x="3415" y="234"/>
                </a:lnTo>
                <a:cubicBezTo>
                  <a:pt x="3415" y="106"/>
                  <a:pt x="3309" y="1"/>
                  <a:pt x="3181" y="1"/>
                </a:cubicBezTo>
                <a:close/>
                <a:moveTo>
                  <a:pt x="240" y="134"/>
                </a:moveTo>
                <a:cubicBezTo>
                  <a:pt x="297" y="134"/>
                  <a:pt x="340" y="178"/>
                  <a:pt x="340" y="234"/>
                </a:cubicBezTo>
                <a:lnTo>
                  <a:pt x="340" y="701"/>
                </a:lnTo>
                <a:cubicBezTo>
                  <a:pt x="340" y="757"/>
                  <a:pt x="297" y="801"/>
                  <a:pt x="240" y="801"/>
                </a:cubicBezTo>
                <a:cubicBezTo>
                  <a:pt x="184" y="801"/>
                  <a:pt x="140" y="757"/>
                  <a:pt x="140" y="701"/>
                </a:cubicBezTo>
                <a:lnTo>
                  <a:pt x="140" y="234"/>
                </a:lnTo>
                <a:cubicBezTo>
                  <a:pt x="140" y="177"/>
                  <a:pt x="184" y="134"/>
                  <a:pt x="240" y="134"/>
                </a:cubicBezTo>
                <a:close/>
                <a:moveTo>
                  <a:pt x="2446" y="134"/>
                </a:moveTo>
                <a:cubicBezTo>
                  <a:pt x="2503" y="134"/>
                  <a:pt x="2546" y="178"/>
                  <a:pt x="2546" y="234"/>
                </a:cubicBezTo>
                <a:lnTo>
                  <a:pt x="2546" y="701"/>
                </a:lnTo>
                <a:cubicBezTo>
                  <a:pt x="2546" y="757"/>
                  <a:pt x="2503" y="801"/>
                  <a:pt x="2446" y="801"/>
                </a:cubicBezTo>
                <a:cubicBezTo>
                  <a:pt x="2389" y="801"/>
                  <a:pt x="2346" y="757"/>
                  <a:pt x="2346" y="701"/>
                </a:cubicBezTo>
                <a:lnTo>
                  <a:pt x="2346" y="234"/>
                </a:lnTo>
                <a:cubicBezTo>
                  <a:pt x="2346" y="177"/>
                  <a:pt x="2389" y="134"/>
                  <a:pt x="2446" y="134"/>
                </a:cubicBezTo>
                <a:close/>
                <a:moveTo>
                  <a:pt x="3181" y="134"/>
                </a:moveTo>
                <a:cubicBezTo>
                  <a:pt x="3238" y="134"/>
                  <a:pt x="3281" y="178"/>
                  <a:pt x="3281" y="234"/>
                </a:cubicBezTo>
                <a:lnTo>
                  <a:pt x="3281" y="701"/>
                </a:lnTo>
                <a:cubicBezTo>
                  <a:pt x="3281" y="757"/>
                  <a:pt x="3238" y="801"/>
                  <a:pt x="3181" y="801"/>
                </a:cubicBezTo>
                <a:cubicBezTo>
                  <a:pt x="3125" y="801"/>
                  <a:pt x="3081" y="757"/>
                  <a:pt x="3081" y="701"/>
                </a:cubicBezTo>
                <a:lnTo>
                  <a:pt x="3081" y="234"/>
                </a:lnTo>
                <a:cubicBezTo>
                  <a:pt x="3081" y="177"/>
                  <a:pt x="3125" y="134"/>
                  <a:pt x="3181" y="134"/>
                </a:cubicBezTo>
                <a:close/>
                <a:moveTo>
                  <a:pt x="272" y="1201"/>
                </a:moveTo>
                <a:cubicBezTo>
                  <a:pt x="255" y="1202"/>
                  <a:pt x="239" y="1209"/>
                  <a:pt x="226" y="1221"/>
                </a:cubicBezTo>
                <a:lnTo>
                  <a:pt x="26" y="1421"/>
                </a:lnTo>
                <a:cubicBezTo>
                  <a:pt x="0" y="1447"/>
                  <a:pt x="0" y="1489"/>
                  <a:pt x="27" y="1515"/>
                </a:cubicBezTo>
                <a:cubicBezTo>
                  <a:pt x="53" y="1541"/>
                  <a:pt x="95" y="1541"/>
                  <a:pt x="121" y="1515"/>
                </a:cubicBezTo>
                <a:lnTo>
                  <a:pt x="207" y="1429"/>
                </a:lnTo>
                <a:lnTo>
                  <a:pt x="207" y="2001"/>
                </a:lnTo>
                <a:lnTo>
                  <a:pt x="74" y="2001"/>
                </a:lnTo>
                <a:cubicBezTo>
                  <a:pt x="37" y="2001"/>
                  <a:pt x="7" y="2030"/>
                  <a:pt x="6" y="2067"/>
                </a:cubicBezTo>
                <a:cubicBezTo>
                  <a:pt x="5" y="2104"/>
                  <a:pt x="35" y="2134"/>
                  <a:pt x="72" y="2135"/>
                </a:cubicBezTo>
                <a:cubicBezTo>
                  <a:pt x="72" y="2135"/>
                  <a:pt x="73" y="2135"/>
                  <a:pt x="74" y="2135"/>
                </a:cubicBezTo>
                <a:lnTo>
                  <a:pt x="263" y="2135"/>
                </a:lnTo>
                <a:cubicBezTo>
                  <a:pt x="270" y="2136"/>
                  <a:pt x="277" y="2136"/>
                  <a:pt x="284" y="2135"/>
                </a:cubicBezTo>
                <a:lnTo>
                  <a:pt x="407" y="2135"/>
                </a:lnTo>
                <a:cubicBezTo>
                  <a:pt x="444" y="2135"/>
                  <a:pt x="474" y="2106"/>
                  <a:pt x="475" y="2069"/>
                </a:cubicBezTo>
                <a:cubicBezTo>
                  <a:pt x="475" y="2032"/>
                  <a:pt x="446" y="2002"/>
                  <a:pt x="409" y="2001"/>
                </a:cubicBezTo>
                <a:cubicBezTo>
                  <a:pt x="408" y="2001"/>
                  <a:pt x="408" y="2001"/>
                  <a:pt x="407" y="2001"/>
                </a:cubicBezTo>
                <a:lnTo>
                  <a:pt x="340" y="2001"/>
                </a:lnTo>
                <a:lnTo>
                  <a:pt x="340" y="1268"/>
                </a:lnTo>
                <a:cubicBezTo>
                  <a:pt x="340" y="1231"/>
                  <a:pt x="310" y="1201"/>
                  <a:pt x="274" y="1201"/>
                </a:cubicBezTo>
                <a:cubicBezTo>
                  <a:pt x="273" y="1201"/>
                  <a:pt x="272" y="1201"/>
                  <a:pt x="272" y="1201"/>
                </a:cubicBezTo>
                <a:close/>
                <a:moveTo>
                  <a:pt x="1742" y="1201"/>
                </a:moveTo>
                <a:cubicBezTo>
                  <a:pt x="1725" y="1202"/>
                  <a:pt x="1709" y="1209"/>
                  <a:pt x="1697" y="1221"/>
                </a:cubicBezTo>
                <a:lnTo>
                  <a:pt x="1497" y="1421"/>
                </a:lnTo>
                <a:cubicBezTo>
                  <a:pt x="1471" y="1446"/>
                  <a:pt x="1470" y="1489"/>
                  <a:pt x="1496" y="1515"/>
                </a:cubicBezTo>
                <a:cubicBezTo>
                  <a:pt x="1522" y="1541"/>
                  <a:pt x="1564" y="1542"/>
                  <a:pt x="1590" y="1516"/>
                </a:cubicBezTo>
                <a:cubicBezTo>
                  <a:pt x="1590" y="1516"/>
                  <a:pt x="1591" y="1515"/>
                  <a:pt x="1591" y="1515"/>
                </a:cubicBezTo>
                <a:lnTo>
                  <a:pt x="1677" y="1429"/>
                </a:lnTo>
                <a:lnTo>
                  <a:pt x="1677" y="2001"/>
                </a:lnTo>
                <a:lnTo>
                  <a:pt x="1544" y="2001"/>
                </a:lnTo>
                <a:cubicBezTo>
                  <a:pt x="1507" y="2001"/>
                  <a:pt x="1477" y="2030"/>
                  <a:pt x="1476" y="2067"/>
                </a:cubicBezTo>
                <a:cubicBezTo>
                  <a:pt x="1476" y="2104"/>
                  <a:pt x="1505" y="2134"/>
                  <a:pt x="1542" y="2135"/>
                </a:cubicBezTo>
                <a:cubicBezTo>
                  <a:pt x="1543" y="2135"/>
                  <a:pt x="1543" y="2135"/>
                  <a:pt x="1544" y="2135"/>
                </a:cubicBezTo>
                <a:lnTo>
                  <a:pt x="1733" y="2135"/>
                </a:lnTo>
                <a:cubicBezTo>
                  <a:pt x="1740" y="2136"/>
                  <a:pt x="1748" y="2136"/>
                  <a:pt x="1755" y="2135"/>
                </a:cubicBezTo>
                <a:lnTo>
                  <a:pt x="1877" y="2135"/>
                </a:lnTo>
                <a:cubicBezTo>
                  <a:pt x="1914" y="2135"/>
                  <a:pt x="1944" y="2106"/>
                  <a:pt x="1945" y="2069"/>
                </a:cubicBezTo>
                <a:cubicBezTo>
                  <a:pt x="1946" y="2032"/>
                  <a:pt x="1916" y="2002"/>
                  <a:pt x="1879" y="2001"/>
                </a:cubicBezTo>
                <a:cubicBezTo>
                  <a:pt x="1879" y="2001"/>
                  <a:pt x="1878" y="2001"/>
                  <a:pt x="1877" y="2001"/>
                </a:cubicBezTo>
                <a:lnTo>
                  <a:pt x="1811" y="2001"/>
                </a:lnTo>
                <a:lnTo>
                  <a:pt x="1811" y="1268"/>
                </a:lnTo>
                <a:cubicBezTo>
                  <a:pt x="1811" y="1231"/>
                  <a:pt x="1781" y="1201"/>
                  <a:pt x="1744" y="1201"/>
                </a:cubicBezTo>
                <a:cubicBezTo>
                  <a:pt x="1743" y="1201"/>
                  <a:pt x="1743" y="1201"/>
                  <a:pt x="1742" y="1201"/>
                </a:cubicBezTo>
                <a:close/>
                <a:moveTo>
                  <a:pt x="2477" y="1201"/>
                </a:moveTo>
                <a:cubicBezTo>
                  <a:pt x="2460" y="1202"/>
                  <a:pt x="2444" y="1209"/>
                  <a:pt x="2432" y="1221"/>
                </a:cubicBezTo>
                <a:lnTo>
                  <a:pt x="2232" y="1421"/>
                </a:lnTo>
                <a:cubicBezTo>
                  <a:pt x="2206" y="1446"/>
                  <a:pt x="2205" y="1489"/>
                  <a:pt x="2231" y="1515"/>
                </a:cubicBezTo>
                <a:cubicBezTo>
                  <a:pt x="2257" y="1541"/>
                  <a:pt x="2299" y="1542"/>
                  <a:pt x="2325" y="1516"/>
                </a:cubicBezTo>
                <a:cubicBezTo>
                  <a:pt x="2326" y="1516"/>
                  <a:pt x="2326" y="1515"/>
                  <a:pt x="2326" y="1515"/>
                </a:cubicBezTo>
                <a:lnTo>
                  <a:pt x="2413" y="1429"/>
                </a:lnTo>
                <a:lnTo>
                  <a:pt x="2413" y="2001"/>
                </a:lnTo>
                <a:lnTo>
                  <a:pt x="2279" y="2001"/>
                </a:lnTo>
                <a:cubicBezTo>
                  <a:pt x="2242" y="2001"/>
                  <a:pt x="2212" y="2030"/>
                  <a:pt x="2212" y="2067"/>
                </a:cubicBezTo>
                <a:cubicBezTo>
                  <a:pt x="2211" y="2104"/>
                  <a:pt x="2241" y="2134"/>
                  <a:pt x="2277" y="2135"/>
                </a:cubicBezTo>
                <a:cubicBezTo>
                  <a:pt x="2278" y="2135"/>
                  <a:pt x="2279" y="2135"/>
                  <a:pt x="2279" y="2135"/>
                </a:cubicBezTo>
                <a:lnTo>
                  <a:pt x="2468" y="2135"/>
                </a:lnTo>
                <a:cubicBezTo>
                  <a:pt x="2476" y="2136"/>
                  <a:pt x="2483" y="2136"/>
                  <a:pt x="2490" y="2135"/>
                </a:cubicBezTo>
                <a:lnTo>
                  <a:pt x="2613" y="2135"/>
                </a:lnTo>
                <a:cubicBezTo>
                  <a:pt x="2649" y="2135"/>
                  <a:pt x="2680" y="2106"/>
                  <a:pt x="2680" y="2069"/>
                </a:cubicBezTo>
                <a:cubicBezTo>
                  <a:pt x="2681" y="2032"/>
                  <a:pt x="2651" y="2002"/>
                  <a:pt x="2615" y="2001"/>
                </a:cubicBezTo>
                <a:cubicBezTo>
                  <a:pt x="2614" y="2001"/>
                  <a:pt x="2613" y="2001"/>
                  <a:pt x="2613" y="2001"/>
                </a:cubicBezTo>
                <a:lnTo>
                  <a:pt x="2546" y="2001"/>
                </a:lnTo>
                <a:lnTo>
                  <a:pt x="2546" y="1268"/>
                </a:lnTo>
                <a:cubicBezTo>
                  <a:pt x="2546" y="1231"/>
                  <a:pt x="2516" y="1201"/>
                  <a:pt x="2479" y="1201"/>
                </a:cubicBezTo>
                <a:cubicBezTo>
                  <a:pt x="2479" y="1201"/>
                  <a:pt x="2478" y="1201"/>
                  <a:pt x="2477" y="1201"/>
                </a:cubicBezTo>
                <a:close/>
                <a:moveTo>
                  <a:pt x="976" y="1202"/>
                </a:moveTo>
                <a:cubicBezTo>
                  <a:pt x="847" y="1202"/>
                  <a:pt x="742" y="1307"/>
                  <a:pt x="742" y="1435"/>
                </a:cubicBezTo>
                <a:lnTo>
                  <a:pt x="742" y="1902"/>
                </a:lnTo>
                <a:cubicBezTo>
                  <a:pt x="742" y="2030"/>
                  <a:pt x="847" y="2135"/>
                  <a:pt x="976" y="2135"/>
                </a:cubicBezTo>
                <a:cubicBezTo>
                  <a:pt x="1104" y="2135"/>
                  <a:pt x="1209" y="2030"/>
                  <a:pt x="1209" y="1902"/>
                </a:cubicBezTo>
                <a:lnTo>
                  <a:pt x="1209" y="1435"/>
                </a:lnTo>
                <a:cubicBezTo>
                  <a:pt x="1209" y="1307"/>
                  <a:pt x="1104" y="1202"/>
                  <a:pt x="976" y="1202"/>
                </a:cubicBezTo>
                <a:close/>
                <a:moveTo>
                  <a:pt x="3181" y="1202"/>
                </a:moveTo>
                <a:cubicBezTo>
                  <a:pt x="3053" y="1202"/>
                  <a:pt x="2948" y="1307"/>
                  <a:pt x="2948" y="1435"/>
                </a:cubicBezTo>
                <a:lnTo>
                  <a:pt x="2948" y="1902"/>
                </a:lnTo>
                <a:cubicBezTo>
                  <a:pt x="2948" y="2030"/>
                  <a:pt x="3053" y="2135"/>
                  <a:pt x="3181" y="2135"/>
                </a:cubicBezTo>
                <a:cubicBezTo>
                  <a:pt x="3309" y="2135"/>
                  <a:pt x="3415" y="2030"/>
                  <a:pt x="3415" y="1902"/>
                </a:cubicBezTo>
                <a:lnTo>
                  <a:pt x="3415" y="1435"/>
                </a:lnTo>
                <a:cubicBezTo>
                  <a:pt x="3415" y="1307"/>
                  <a:pt x="3309" y="1202"/>
                  <a:pt x="3181" y="1202"/>
                </a:cubicBezTo>
                <a:close/>
                <a:moveTo>
                  <a:pt x="976" y="1335"/>
                </a:moveTo>
                <a:cubicBezTo>
                  <a:pt x="1032" y="1335"/>
                  <a:pt x="1076" y="1378"/>
                  <a:pt x="1076" y="1435"/>
                </a:cubicBezTo>
                <a:lnTo>
                  <a:pt x="1076" y="1902"/>
                </a:lnTo>
                <a:cubicBezTo>
                  <a:pt x="1076" y="1958"/>
                  <a:pt x="1032" y="2002"/>
                  <a:pt x="976" y="2002"/>
                </a:cubicBezTo>
                <a:cubicBezTo>
                  <a:pt x="919" y="2002"/>
                  <a:pt x="876" y="1958"/>
                  <a:pt x="876" y="1902"/>
                </a:cubicBezTo>
                <a:lnTo>
                  <a:pt x="876" y="1435"/>
                </a:lnTo>
                <a:cubicBezTo>
                  <a:pt x="876" y="1378"/>
                  <a:pt x="919" y="1335"/>
                  <a:pt x="976" y="1335"/>
                </a:cubicBezTo>
                <a:close/>
                <a:moveTo>
                  <a:pt x="3181" y="1335"/>
                </a:moveTo>
                <a:cubicBezTo>
                  <a:pt x="3238" y="1335"/>
                  <a:pt x="3281" y="1378"/>
                  <a:pt x="3281" y="1435"/>
                </a:cubicBezTo>
                <a:lnTo>
                  <a:pt x="3281" y="1902"/>
                </a:lnTo>
                <a:cubicBezTo>
                  <a:pt x="3281" y="1958"/>
                  <a:pt x="3238" y="2002"/>
                  <a:pt x="3181" y="2002"/>
                </a:cubicBezTo>
                <a:cubicBezTo>
                  <a:pt x="3125" y="2002"/>
                  <a:pt x="3081" y="1958"/>
                  <a:pt x="3081" y="1902"/>
                </a:cubicBezTo>
                <a:lnTo>
                  <a:pt x="3081" y="1435"/>
                </a:lnTo>
                <a:cubicBezTo>
                  <a:pt x="3081" y="1378"/>
                  <a:pt x="3125" y="1335"/>
                  <a:pt x="3181" y="1335"/>
                </a:cubicBezTo>
                <a:close/>
                <a:moveTo>
                  <a:pt x="272" y="2402"/>
                </a:moveTo>
                <a:cubicBezTo>
                  <a:pt x="255" y="2403"/>
                  <a:pt x="239" y="2410"/>
                  <a:pt x="226" y="2422"/>
                </a:cubicBezTo>
                <a:lnTo>
                  <a:pt x="26" y="2622"/>
                </a:lnTo>
                <a:cubicBezTo>
                  <a:pt x="0" y="2648"/>
                  <a:pt x="0" y="2690"/>
                  <a:pt x="26" y="2716"/>
                </a:cubicBezTo>
                <a:cubicBezTo>
                  <a:pt x="53" y="2742"/>
                  <a:pt x="95" y="2742"/>
                  <a:pt x="121" y="2716"/>
                </a:cubicBezTo>
                <a:lnTo>
                  <a:pt x="207" y="2630"/>
                </a:lnTo>
                <a:lnTo>
                  <a:pt x="207" y="3202"/>
                </a:lnTo>
                <a:lnTo>
                  <a:pt x="74" y="3202"/>
                </a:lnTo>
                <a:cubicBezTo>
                  <a:pt x="37" y="3202"/>
                  <a:pt x="7" y="3231"/>
                  <a:pt x="6" y="3268"/>
                </a:cubicBezTo>
                <a:cubicBezTo>
                  <a:pt x="5" y="3305"/>
                  <a:pt x="35" y="3335"/>
                  <a:pt x="72" y="3335"/>
                </a:cubicBezTo>
                <a:cubicBezTo>
                  <a:pt x="72" y="3335"/>
                  <a:pt x="73" y="3335"/>
                  <a:pt x="74" y="3335"/>
                </a:cubicBezTo>
                <a:lnTo>
                  <a:pt x="263" y="3335"/>
                </a:lnTo>
                <a:cubicBezTo>
                  <a:pt x="270" y="3337"/>
                  <a:pt x="277" y="3337"/>
                  <a:pt x="284" y="3335"/>
                </a:cubicBezTo>
                <a:lnTo>
                  <a:pt x="407" y="3335"/>
                </a:lnTo>
                <a:cubicBezTo>
                  <a:pt x="444" y="3336"/>
                  <a:pt x="474" y="3307"/>
                  <a:pt x="475" y="3270"/>
                </a:cubicBezTo>
                <a:cubicBezTo>
                  <a:pt x="475" y="3233"/>
                  <a:pt x="446" y="3203"/>
                  <a:pt x="409" y="3202"/>
                </a:cubicBezTo>
                <a:cubicBezTo>
                  <a:pt x="408" y="3202"/>
                  <a:pt x="408" y="3202"/>
                  <a:pt x="407" y="3202"/>
                </a:cubicBezTo>
                <a:lnTo>
                  <a:pt x="340" y="3202"/>
                </a:lnTo>
                <a:lnTo>
                  <a:pt x="340" y="2469"/>
                </a:lnTo>
                <a:cubicBezTo>
                  <a:pt x="340" y="2432"/>
                  <a:pt x="310" y="2402"/>
                  <a:pt x="274" y="2402"/>
                </a:cubicBezTo>
                <a:cubicBezTo>
                  <a:pt x="273" y="2402"/>
                  <a:pt x="272" y="2402"/>
                  <a:pt x="272" y="2402"/>
                </a:cubicBezTo>
                <a:close/>
                <a:moveTo>
                  <a:pt x="1007" y="2402"/>
                </a:moveTo>
                <a:cubicBezTo>
                  <a:pt x="990" y="2403"/>
                  <a:pt x="974" y="2410"/>
                  <a:pt x="962" y="2422"/>
                </a:cubicBezTo>
                <a:lnTo>
                  <a:pt x="762" y="2622"/>
                </a:lnTo>
                <a:cubicBezTo>
                  <a:pt x="736" y="2648"/>
                  <a:pt x="736" y="2690"/>
                  <a:pt x="762" y="2716"/>
                </a:cubicBezTo>
                <a:cubicBezTo>
                  <a:pt x="788" y="2742"/>
                  <a:pt x="830" y="2742"/>
                  <a:pt x="856" y="2716"/>
                </a:cubicBezTo>
                <a:lnTo>
                  <a:pt x="942" y="2630"/>
                </a:lnTo>
                <a:lnTo>
                  <a:pt x="942" y="3202"/>
                </a:lnTo>
                <a:lnTo>
                  <a:pt x="809" y="3202"/>
                </a:lnTo>
                <a:cubicBezTo>
                  <a:pt x="772" y="3202"/>
                  <a:pt x="742" y="3231"/>
                  <a:pt x="741" y="3268"/>
                </a:cubicBezTo>
                <a:cubicBezTo>
                  <a:pt x="741" y="3305"/>
                  <a:pt x="770" y="3335"/>
                  <a:pt x="807" y="3335"/>
                </a:cubicBezTo>
                <a:cubicBezTo>
                  <a:pt x="808" y="3335"/>
                  <a:pt x="808" y="3335"/>
                  <a:pt x="809" y="3335"/>
                </a:cubicBezTo>
                <a:lnTo>
                  <a:pt x="998" y="3335"/>
                </a:lnTo>
                <a:cubicBezTo>
                  <a:pt x="1005" y="3337"/>
                  <a:pt x="1012" y="3337"/>
                  <a:pt x="1019" y="3335"/>
                </a:cubicBezTo>
                <a:lnTo>
                  <a:pt x="1142" y="3335"/>
                </a:lnTo>
                <a:cubicBezTo>
                  <a:pt x="1179" y="3336"/>
                  <a:pt x="1209" y="3307"/>
                  <a:pt x="1210" y="3270"/>
                </a:cubicBezTo>
                <a:cubicBezTo>
                  <a:pt x="1210" y="3233"/>
                  <a:pt x="1181" y="3203"/>
                  <a:pt x="1144" y="3202"/>
                </a:cubicBezTo>
                <a:cubicBezTo>
                  <a:pt x="1143" y="3202"/>
                  <a:pt x="1143" y="3202"/>
                  <a:pt x="1142" y="3202"/>
                </a:cubicBezTo>
                <a:lnTo>
                  <a:pt x="1076" y="3202"/>
                </a:lnTo>
                <a:lnTo>
                  <a:pt x="1076" y="2469"/>
                </a:lnTo>
                <a:cubicBezTo>
                  <a:pt x="1075" y="2432"/>
                  <a:pt x="1046" y="2402"/>
                  <a:pt x="1009" y="2402"/>
                </a:cubicBezTo>
                <a:cubicBezTo>
                  <a:pt x="1008" y="2402"/>
                  <a:pt x="1008" y="2402"/>
                  <a:pt x="1007" y="2402"/>
                </a:cubicBezTo>
                <a:close/>
                <a:moveTo>
                  <a:pt x="1742" y="2402"/>
                </a:moveTo>
                <a:cubicBezTo>
                  <a:pt x="1725" y="2403"/>
                  <a:pt x="1709" y="2410"/>
                  <a:pt x="1697" y="2422"/>
                </a:cubicBezTo>
                <a:lnTo>
                  <a:pt x="1497" y="2622"/>
                </a:lnTo>
                <a:cubicBezTo>
                  <a:pt x="1471" y="2647"/>
                  <a:pt x="1470" y="2690"/>
                  <a:pt x="1496" y="2716"/>
                </a:cubicBezTo>
                <a:cubicBezTo>
                  <a:pt x="1522" y="2742"/>
                  <a:pt x="1564" y="2743"/>
                  <a:pt x="1590" y="2717"/>
                </a:cubicBezTo>
                <a:cubicBezTo>
                  <a:pt x="1590" y="2717"/>
                  <a:pt x="1591" y="2716"/>
                  <a:pt x="1591" y="2716"/>
                </a:cubicBezTo>
                <a:lnTo>
                  <a:pt x="1677" y="2630"/>
                </a:lnTo>
                <a:lnTo>
                  <a:pt x="1677" y="3202"/>
                </a:lnTo>
                <a:lnTo>
                  <a:pt x="1544" y="3202"/>
                </a:lnTo>
                <a:cubicBezTo>
                  <a:pt x="1507" y="3202"/>
                  <a:pt x="1477" y="3231"/>
                  <a:pt x="1476" y="3268"/>
                </a:cubicBezTo>
                <a:cubicBezTo>
                  <a:pt x="1476" y="3305"/>
                  <a:pt x="1505" y="3335"/>
                  <a:pt x="1542" y="3335"/>
                </a:cubicBezTo>
                <a:cubicBezTo>
                  <a:pt x="1543" y="3335"/>
                  <a:pt x="1543" y="3335"/>
                  <a:pt x="1544" y="3335"/>
                </a:cubicBezTo>
                <a:lnTo>
                  <a:pt x="1733" y="3335"/>
                </a:lnTo>
                <a:cubicBezTo>
                  <a:pt x="1740" y="3337"/>
                  <a:pt x="1748" y="3337"/>
                  <a:pt x="1755" y="3335"/>
                </a:cubicBezTo>
                <a:lnTo>
                  <a:pt x="1877" y="3335"/>
                </a:lnTo>
                <a:cubicBezTo>
                  <a:pt x="1914" y="3336"/>
                  <a:pt x="1944" y="3307"/>
                  <a:pt x="1945" y="3270"/>
                </a:cubicBezTo>
                <a:cubicBezTo>
                  <a:pt x="1946" y="3233"/>
                  <a:pt x="1916" y="3203"/>
                  <a:pt x="1879" y="3202"/>
                </a:cubicBezTo>
                <a:cubicBezTo>
                  <a:pt x="1879" y="3202"/>
                  <a:pt x="1878" y="3202"/>
                  <a:pt x="1877" y="3202"/>
                </a:cubicBezTo>
                <a:lnTo>
                  <a:pt x="1811" y="3202"/>
                </a:lnTo>
                <a:lnTo>
                  <a:pt x="1811" y="2469"/>
                </a:lnTo>
                <a:cubicBezTo>
                  <a:pt x="1811" y="2432"/>
                  <a:pt x="1781" y="2402"/>
                  <a:pt x="1744" y="2402"/>
                </a:cubicBezTo>
                <a:cubicBezTo>
                  <a:pt x="1743" y="2402"/>
                  <a:pt x="1743" y="2402"/>
                  <a:pt x="1742" y="2402"/>
                </a:cubicBezTo>
                <a:close/>
                <a:moveTo>
                  <a:pt x="2477" y="2402"/>
                </a:moveTo>
                <a:cubicBezTo>
                  <a:pt x="2460" y="2403"/>
                  <a:pt x="2444" y="2410"/>
                  <a:pt x="2432" y="2422"/>
                </a:cubicBezTo>
                <a:lnTo>
                  <a:pt x="2232" y="2622"/>
                </a:lnTo>
                <a:cubicBezTo>
                  <a:pt x="2206" y="2647"/>
                  <a:pt x="2205" y="2690"/>
                  <a:pt x="2231" y="2716"/>
                </a:cubicBezTo>
                <a:cubicBezTo>
                  <a:pt x="2257" y="2742"/>
                  <a:pt x="2299" y="2743"/>
                  <a:pt x="2325" y="2717"/>
                </a:cubicBezTo>
                <a:cubicBezTo>
                  <a:pt x="2326" y="2717"/>
                  <a:pt x="2326" y="2716"/>
                  <a:pt x="2326" y="2716"/>
                </a:cubicBezTo>
                <a:lnTo>
                  <a:pt x="2413" y="2630"/>
                </a:lnTo>
                <a:lnTo>
                  <a:pt x="2413" y="3202"/>
                </a:lnTo>
                <a:lnTo>
                  <a:pt x="2279" y="3202"/>
                </a:lnTo>
                <a:cubicBezTo>
                  <a:pt x="2242" y="3202"/>
                  <a:pt x="2212" y="3231"/>
                  <a:pt x="2212" y="3268"/>
                </a:cubicBezTo>
                <a:cubicBezTo>
                  <a:pt x="2211" y="3305"/>
                  <a:pt x="2241" y="3335"/>
                  <a:pt x="2277" y="3335"/>
                </a:cubicBezTo>
                <a:cubicBezTo>
                  <a:pt x="2278" y="3335"/>
                  <a:pt x="2279" y="3335"/>
                  <a:pt x="2279" y="3335"/>
                </a:cubicBezTo>
                <a:lnTo>
                  <a:pt x="2468" y="3335"/>
                </a:lnTo>
                <a:cubicBezTo>
                  <a:pt x="2476" y="3337"/>
                  <a:pt x="2483" y="3337"/>
                  <a:pt x="2490" y="3335"/>
                </a:cubicBezTo>
                <a:lnTo>
                  <a:pt x="2613" y="3335"/>
                </a:lnTo>
                <a:cubicBezTo>
                  <a:pt x="2649" y="3336"/>
                  <a:pt x="2680" y="3307"/>
                  <a:pt x="2680" y="3270"/>
                </a:cubicBezTo>
                <a:cubicBezTo>
                  <a:pt x="2681" y="3233"/>
                  <a:pt x="2651" y="3203"/>
                  <a:pt x="2615" y="3202"/>
                </a:cubicBezTo>
                <a:cubicBezTo>
                  <a:pt x="2614" y="3202"/>
                  <a:pt x="2613" y="3202"/>
                  <a:pt x="2613" y="3202"/>
                </a:cubicBezTo>
                <a:lnTo>
                  <a:pt x="2546" y="3202"/>
                </a:lnTo>
                <a:lnTo>
                  <a:pt x="2546" y="2469"/>
                </a:lnTo>
                <a:cubicBezTo>
                  <a:pt x="2546" y="2432"/>
                  <a:pt x="2516" y="2402"/>
                  <a:pt x="2479" y="2402"/>
                </a:cubicBezTo>
                <a:cubicBezTo>
                  <a:pt x="2479" y="2402"/>
                  <a:pt x="2478" y="2402"/>
                  <a:pt x="2477" y="2402"/>
                </a:cubicBezTo>
                <a:close/>
                <a:moveTo>
                  <a:pt x="3181" y="2403"/>
                </a:moveTo>
                <a:cubicBezTo>
                  <a:pt x="3053" y="2403"/>
                  <a:pt x="2948" y="2508"/>
                  <a:pt x="2948" y="2636"/>
                </a:cubicBezTo>
                <a:lnTo>
                  <a:pt x="2948" y="3103"/>
                </a:lnTo>
                <a:cubicBezTo>
                  <a:pt x="2948" y="3231"/>
                  <a:pt x="3053" y="3336"/>
                  <a:pt x="3181" y="3336"/>
                </a:cubicBezTo>
                <a:cubicBezTo>
                  <a:pt x="3309" y="3336"/>
                  <a:pt x="3415" y="3231"/>
                  <a:pt x="3415" y="3103"/>
                </a:cubicBezTo>
                <a:lnTo>
                  <a:pt x="3415" y="2636"/>
                </a:lnTo>
                <a:cubicBezTo>
                  <a:pt x="3415" y="2508"/>
                  <a:pt x="3309" y="2403"/>
                  <a:pt x="3181" y="2403"/>
                </a:cubicBezTo>
                <a:close/>
                <a:moveTo>
                  <a:pt x="3181" y="2536"/>
                </a:moveTo>
                <a:cubicBezTo>
                  <a:pt x="3238" y="2536"/>
                  <a:pt x="3281" y="2579"/>
                  <a:pt x="3281" y="2636"/>
                </a:cubicBezTo>
                <a:lnTo>
                  <a:pt x="3281" y="3103"/>
                </a:lnTo>
                <a:cubicBezTo>
                  <a:pt x="3281" y="3159"/>
                  <a:pt x="3238" y="3203"/>
                  <a:pt x="3181" y="3203"/>
                </a:cubicBezTo>
                <a:cubicBezTo>
                  <a:pt x="3125" y="3203"/>
                  <a:pt x="3081" y="3159"/>
                  <a:pt x="3081" y="3103"/>
                </a:cubicBezTo>
                <a:lnTo>
                  <a:pt x="3081" y="2636"/>
                </a:lnTo>
                <a:cubicBezTo>
                  <a:pt x="3081" y="2579"/>
                  <a:pt x="3125" y="2536"/>
                  <a:pt x="3181" y="25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21" name="iconfont-1107-834611"/>
          <p:cNvSpPr/>
          <p:nvPr/>
        </p:nvSpPr>
        <p:spPr>
          <a:xfrm>
            <a:off x="7410206" y="6012158"/>
            <a:ext cx="1005345" cy="1005345"/>
          </a:xfrm>
          <a:custGeom>
            <a:avLst/>
            <a:gdLst>
              <a:gd name="T0" fmla="*/ 6098 w 12196"/>
              <a:gd name="T1" fmla="*/ 12196 h 12196"/>
              <a:gd name="T2" fmla="*/ 0 w 12196"/>
              <a:gd name="T3" fmla="*/ 6098 h 12196"/>
              <a:gd name="T4" fmla="*/ 6098 w 12196"/>
              <a:gd name="T5" fmla="*/ 0 h 12196"/>
              <a:gd name="T6" fmla="*/ 12196 w 12196"/>
              <a:gd name="T7" fmla="*/ 6098 h 12196"/>
              <a:gd name="T8" fmla="*/ 6098 w 12196"/>
              <a:gd name="T9" fmla="*/ 12196 h 12196"/>
              <a:gd name="T10" fmla="*/ 6098 w 12196"/>
              <a:gd name="T11" fmla="*/ 298 h 12196"/>
              <a:gd name="T12" fmla="*/ 297 w 12196"/>
              <a:gd name="T13" fmla="*/ 6098 h 12196"/>
              <a:gd name="T14" fmla="*/ 6098 w 12196"/>
              <a:gd name="T15" fmla="*/ 11899 h 12196"/>
              <a:gd name="T16" fmla="*/ 11898 w 12196"/>
              <a:gd name="T17" fmla="*/ 6098 h 12196"/>
              <a:gd name="T18" fmla="*/ 6098 w 12196"/>
              <a:gd name="T19" fmla="*/ 298 h 12196"/>
              <a:gd name="T20" fmla="*/ 4306 w 12196"/>
              <a:gd name="T21" fmla="*/ 6098 h 12196"/>
              <a:gd name="T22" fmla="*/ 3501 w 12196"/>
              <a:gd name="T23" fmla="*/ 5305 h 12196"/>
              <a:gd name="T24" fmla="*/ 2696 w 12196"/>
              <a:gd name="T25" fmla="*/ 6098 h 12196"/>
              <a:gd name="T26" fmla="*/ 3501 w 12196"/>
              <a:gd name="T27" fmla="*/ 6892 h 12196"/>
              <a:gd name="T28" fmla="*/ 4306 w 12196"/>
              <a:gd name="T29" fmla="*/ 6098 h 12196"/>
              <a:gd name="T30" fmla="*/ 5917 w 12196"/>
              <a:gd name="T31" fmla="*/ 6098 h 12196"/>
              <a:gd name="T32" fmla="*/ 4983 w 12196"/>
              <a:gd name="T33" fmla="*/ 4221 h 12196"/>
              <a:gd name="T34" fmla="*/ 4654 w 12196"/>
              <a:gd name="T35" fmla="*/ 4639 h 12196"/>
              <a:gd name="T36" fmla="*/ 5380 w 12196"/>
              <a:gd name="T37" fmla="*/ 6098 h 12196"/>
              <a:gd name="T38" fmla="*/ 4654 w 12196"/>
              <a:gd name="T39" fmla="*/ 7559 h 12196"/>
              <a:gd name="T40" fmla="*/ 4983 w 12196"/>
              <a:gd name="T41" fmla="*/ 7976 h 12196"/>
              <a:gd name="T42" fmla="*/ 5917 w 12196"/>
              <a:gd name="T43" fmla="*/ 6098 h 12196"/>
              <a:gd name="T44" fmla="*/ 7527 w 12196"/>
              <a:gd name="T45" fmla="*/ 6098 h 12196"/>
              <a:gd name="T46" fmla="*/ 5971 w 12196"/>
              <a:gd name="T47" fmla="*/ 2970 h 12196"/>
              <a:gd name="T48" fmla="*/ 5642 w 12196"/>
              <a:gd name="T49" fmla="*/ 3387 h 12196"/>
              <a:gd name="T50" fmla="*/ 6991 w 12196"/>
              <a:gd name="T51" fmla="*/ 6098 h 12196"/>
              <a:gd name="T52" fmla="*/ 5642 w 12196"/>
              <a:gd name="T53" fmla="*/ 8810 h 12196"/>
              <a:gd name="T54" fmla="*/ 5971 w 12196"/>
              <a:gd name="T55" fmla="*/ 9226 h 12196"/>
              <a:gd name="T56" fmla="*/ 7527 w 12196"/>
              <a:gd name="T57" fmla="*/ 6098 h 12196"/>
              <a:gd name="T58" fmla="*/ 9138 w 12196"/>
              <a:gd name="T59" fmla="*/ 6098 h 12196"/>
              <a:gd name="T60" fmla="*/ 6958 w 12196"/>
              <a:gd name="T61" fmla="*/ 1719 h 12196"/>
              <a:gd name="T62" fmla="*/ 6620 w 12196"/>
              <a:gd name="T63" fmla="*/ 2146 h 12196"/>
              <a:gd name="T64" fmla="*/ 8588 w 12196"/>
              <a:gd name="T65" fmla="*/ 6098 h 12196"/>
              <a:gd name="T66" fmla="*/ 6621 w 12196"/>
              <a:gd name="T67" fmla="*/ 10051 h 12196"/>
              <a:gd name="T68" fmla="*/ 6959 w 12196"/>
              <a:gd name="T69" fmla="*/ 10478 h 12196"/>
              <a:gd name="T70" fmla="*/ 9138 w 12196"/>
              <a:gd name="T71" fmla="*/ 6098 h 12196"/>
              <a:gd name="T72" fmla="*/ 9138 w 12196"/>
              <a:gd name="T73" fmla="*/ 6098 h 12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196" h="12196">
                <a:moveTo>
                  <a:pt x="6098" y="12196"/>
                </a:moveTo>
                <a:cubicBezTo>
                  <a:pt x="2735" y="12196"/>
                  <a:pt x="0" y="9461"/>
                  <a:pt x="0" y="6098"/>
                </a:cubicBezTo>
                <a:cubicBezTo>
                  <a:pt x="0" y="2736"/>
                  <a:pt x="2735" y="0"/>
                  <a:pt x="6098" y="0"/>
                </a:cubicBezTo>
                <a:cubicBezTo>
                  <a:pt x="9460" y="0"/>
                  <a:pt x="12196" y="2736"/>
                  <a:pt x="12196" y="6098"/>
                </a:cubicBezTo>
                <a:cubicBezTo>
                  <a:pt x="12196" y="9461"/>
                  <a:pt x="9460" y="12196"/>
                  <a:pt x="6098" y="12196"/>
                </a:cubicBezTo>
                <a:close/>
                <a:moveTo>
                  <a:pt x="6098" y="298"/>
                </a:moveTo>
                <a:cubicBezTo>
                  <a:pt x="2899" y="298"/>
                  <a:pt x="297" y="2900"/>
                  <a:pt x="297" y="6098"/>
                </a:cubicBezTo>
                <a:cubicBezTo>
                  <a:pt x="297" y="9297"/>
                  <a:pt x="2899" y="11899"/>
                  <a:pt x="6098" y="11899"/>
                </a:cubicBezTo>
                <a:cubicBezTo>
                  <a:pt x="9296" y="11899"/>
                  <a:pt x="11898" y="9297"/>
                  <a:pt x="11898" y="6098"/>
                </a:cubicBezTo>
                <a:cubicBezTo>
                  <a:pt x="11898" y="2900"/>
                  <a:pt x="9296" y="298"/>
                  <a:pt x="6098" y="298"/>
                </a:cubicBezTo>
                <a:close/>
                <a:moveTo>
                  <a:pt x="4306" y="6098"/>
                </a:moveTo>
                <a:cubicBezTo>
                  <a:pt x="4306" y="5660"/>
                  <a:pt x="3946" y="5305"/>
                  <a:pt x="3501" y="5305"/>
                </a:cubicBezTo>
                <a:cubicBezTo>
                  <a:pt x="3056" y="5305"/>
                  <a:pt x="2696" y="5660"/>
                  <a:pt x="2696" y="6098"/>
                </a:cubicBezTo>
                <a:cubicBezTo>
                  <a:pt x="2696" y="6537"/>
                  <a:pt x="3056" y="6892"/>
                  <a:pt x="3501" y="6892"/>
                </a:cubicBezTo>
                <a:cubicBezTo>
                  <a:pt x="3946" y="6892"/>
                  <a:pt x="4306" y="6537"/>
                  <a:pt x="4306" y="6098"/>
                </a:cubicBezTo>
                <a:close/>
                <a:moveTo>
                  <a:pt x="5917" y="6098"/>
                </a:moveTo>
                <a:cubicBezTo>
                  <a:pt x="5917" y="5335"/>
                  <a:pt x="5550" y="4657"/>
                  <a:pt x="4983" y="4221"/>
                </a:cubicBezTo>
                <a:lnTo>
                  <a:pt x="4654" y="4639"/>
                </a:lnTo>
                <a:cubicBezTo>
                  <a:pt x="5095" y="4977"/>
                  <a:pt x="5380" y="5504"/>
                  <a:pt x="5380" y="6098"/>
                </a:cubicBezTo>
                <a:cubicBezTo>
                  <a:pt x="5380" y="6692"/>
                  <a:pt x="5095" y="7219"/>
                  <a:pt x="4654" y="7559"/>
                </a:cubicBezTo>
                <a:lnTo>
                  <a:pt x="4983" y="7976"/>
                </a:lnTo>
                <a:cubicBezTo>
                  <a:pt x="5550" y="7540"/>
                  <a:pt x="5917" y="6862"/>
                  <a:pt x="5917" y="6098"/>
                </a:cubicBezTo>
                <a:close/>
                <a:moveTo>
                  <a:pt x="7527" y="6098"/>
                </a:moveTo>
                <a:cubicBezTo>
                  <a:pt x="7527" y="4826"/>
                  <a:pt x="6917" y="3696"/>
                  <a:pt x="5971" y="2970"/>
                </a:cubicBezTo>
                <a:lnTo>
                  <a:pt x="5642" y="3387"/>
                </a:lnTo>
                <a:cubicBezTo>
                  <a:pt x="6461" y="4016"/>
                  <a:pt x="6991" y="4995"/>
                  <a:pt x="6991" y="6098"/>
                </a:cubicBezTo>
                <a:cubicBezTo>
                  <a:pt x="6991" y="7201"/>
                  <a:pt x="6461" y="8180"/>
                  <a:pt x="5642" y="8810"/>
                </a:cubicBezTo>
                <a:lnTo>
                  <a:pt x="5971" y="9226"/>
                </a:lnTo>
                <a:cubicBezTo>
                  <a:pt x="6916" y="8501"/>
                  <a:pt x="7527" y="7371"/>
                  <a:pt x="7527" y="6098"/>
                </a:cubicBezTo>
                <a:close/>
                <a:moveTo>
                  <a:pt x="9138" y="6098"/>
                </a:moveTo>
                <a:cubicBezTo>
                  <a:pt x="9138" y="4317"/>
                  <a:pt x="8283" y="2735"/>
                  <a:pt x="6958" y="1719"/>
                </a:cubicBezTo>
                <a:lnTo>
                  <a:pt x="6620" y="2146"/>
                </a:lnTo>
                <a:cubicBezTo>
                  <a:pt x="7816" y="3063"/>
                  <a:pt x="8588" y="4491"/>
                  <a:pt x="8588" y="6098"/>
                </a:cubicBezTo>
                <a:cubicBezTo>
                  <a:pt x="8588" y="7706"/>
                  <a:pt x="7816" y="9133"/>
                  <a:pt x="6621" y="10051"/>
                </a:cubicBezTo>
                <a:lnTo>
                  <a:pt x="6959" y="10478"/>
                </a:lnTo>
                <a:cubicBezTo>
                  <a:pt x="8283" y="9462"/>
                  <a:pt x="9138" y="7880"/>
                  <a:pt x="9138" y="6098"/>
                </a:cubicBezTo>
                <a:close/>
                <a:moveTo>
                  <a:pt x="9138" y="6098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70"/>
          </a:p>
        </p:txBody>
      </p:sp>
      <p:sp>
        <p:nvSpPr>
          <p:cNvPr id="23" name="矩形 22"/>
          <p:cNvSpPr/>
          <p:nvPr/>
        </p:nvSpPr>
        <p:spPr>
          <a:xfrm>
            <a:off x="1353951" y="7390261"/>
            <a:ext cx="1653806" cy="5145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50780" tIns="75390" rIns="150780" bIns="7539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语音输入</a:t>
            </a:r>
            <a:endParaRPr lang="zh-CN" altLang="en-US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15220" y="7390261"/>
            <a:ext cx="1653806" cy="5145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50780" tIns="75390" rIns="150780" bIns="7539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编码</a:t>
            </a:r>
            <a:endParaRPr lang="zh-CN" altLang="en-US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00597" y="7390260"/>
            <a:ext cx="1653806" cy="5145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50780" tIns="75390" rIns="150780" bIns="7539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解码</a:t>
            </a:r>
            <a:endParaRPr lang="zh-CN" altLang="en-US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12185" y="7390258"/>
            <a:ext cx="1653806" cy="51457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50780" tIns="75390" rIns="150780" bIns="7539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文字输出</a:t>
            </a:r>
            <a:endParaRPr lang="zh-CN" altLang="en-US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14356" y="8136517"/>
            <a:ext cx="1455534" cy="514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50780" tIns="75390" rIns="150780" bIns="753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8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特征提取</a:t>
            </a:r>
            <a:endParaRPr lang="zh-CN" altLang="en-US" sz="198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69027" y="8136517"/>
            <a:ext cx="2541919" cy="514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50780" tIns="75390" rIns="150780" bIns="753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198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声学模型 语言模型</a:t>
            </a:r>
            <a:endParaRPr lang="zh-CN" altLang="en-US" sz="198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2891396" y="7647547"/>
            <a:ext cx="561746" cy="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>
            <a:off x="4534304" y="7647547"/>
            <a:ext cx="704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6430174" y="7632215"/>
            <a:ext cx="704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0348201" y="4322630"/>
            <a:ext cx="1859280" cy="4972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主要优势：</a:t>
            </a:r>
            <a:endParaRPr lang="zh-CN" altLang="en-US" sz="26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10240387" y="5627151"/>
            <a:ext cx="7769822" cy="3679604"/>
          </a:xfrm>
          <a:prstGeom prst="round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970" dirty="0"/>
          </a:p>
        </p:txBody>
      </p:sp>
      <p:cxnSp>
        <p:nvCxnSpPr>
          <p:cNvPr id="42" name="直接箭头连接符 41"/>
          <p:cNvCxnSpPr/>
          <p:nvPr/>
        </p:nvCxnSpPr>
        <p:spPr>
          <a:xfrm flipH="1">
            <a:off x="3923375" y="7885153"/>
            <a:ext cx="0" cy="231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>
            <a:off x="5948014" y="7874879"/>
            <a:ext cx="0" cy="231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10522953" y="5893154"/>
            <a:ext cx="7379413" cy="2917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50780" tIns="75390" rIns="150780" bIns="75390" rtlCol="0" anchor="b">
            <a:noAutofit/>
          </a:bodyPr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31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自主研发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：拥有自主研发的全套语音技术。</a:t>
            </a:r>
            <a:endParaRPr lang="en-US" altLang="zh-CN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31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响应速度快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：包含在线语音识别，离线语音识别和离线热词。</a:t>
            </a:r>
            <a:endParaRPr lang="zh-CN" altLang="en-US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31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识别率高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：在移动搜索领域，中文识别率国内领先。</a:t>
            </a:r>
            <a:endParaRPr lang="zh-CN" altLang="en-US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392110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NLP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语义分析系统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60480" y="2225509"/>
            <a:ext cx="17035115" cy="146177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先进的</a:t>
            </a:r>
            <a:r>
              <a:rPr lang="en-US" altLang="zh-CN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NLP</a:t>
            </a:r>
            <a:r>
              <a:rPr lang="zh-CN" altLang="en-US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语义分析系统，可以对文字进行真实意图的解析，相当于机器人的大脑，让机器人具备</a:t>
            </a:r>
            <a:r>
              <a:rPr lang="en-US" altLang="zh-CN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"</a:t>
            </a:r>
            <a:r>
              <a:rPr lang="zh-CN" altLang="en-US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思考</a:t>
            </a:r>
            <a:r>
              <a:rPr lang="en-US" altLang="zh-CN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"</a:t>
            </a:r>
            <a:r>
              <a:rPr lang="zh-CN" altLang="en-US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的能力。</a:t>
            </a:r>
            <a:endParaRPr lang="zh-CN" altLang="en-US" sz="297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17014" y="4322630"/>
            <a:ext cx="2529840" cy="4972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p>
            <a:r>
              <a:rPr lang="zh-CN" altLang="en-US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怎么“思考</a:t>
            </a:r>
            <a:r>
              <a:rPr lang="en-US" altLang="zh-CN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”</a:t>
            </a:r>
            <a:r>
              <a:rPr lang="zh-CN" altLang="en-US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？</a:t>
            </a:r>
            <a:endParaRPr lang="zh-CN" altLang="en-US" sz="26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215686" y="5627151"/>
            <a:ext cx="7769822" cy="3679604"/>
          </a:xfrm>
          <a:prstGeom prst="round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596139" y="6361969"/>
            <a:ext cx="71157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893484" y="6361969"/>
            <a:ext cx="7045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0348201" y="4322630"/>
            <a:ext cx="1859280" cy="4972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p>
            <a:r>
              <a:rPr lang="zh-CN" altLang="en-US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主要优势：</a:t>
            </a:r>
            <a:endParaRPr lang="zh-CN" altLang="en-US" sz="26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矩形: 圆角 27"/>
          <p:cNvSpPr/>
          <p:nvPr/>
        </p:nvSpPr>
        <p:spPr>
          <a:xfrm>
            <a:off x="10240387" y="5627151"/>
            <a:ext cx="7769822" cy="3679604"/>
          </a:xfrm>
          <a:prstGeom prst="round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970" dirty="0"/>
          </a:p>
        </p:txBody>
      </p:sp>
      <p:sp>
        <p:nvSpPr>
          <p:cNvPr id="32" name="矩形 31"/>
          <p:cNvSpPr/>
          <p:nvPr/>
        </p:nvSpPr>
        <p:spPr>
          <a:xfrm>
            <a:off x="10522953" y="6361969"/>
            <a:ext cx="7379413" cy="20565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50780" tIns="75390" rIns="150780" bIns="75390" rtlCol="0" anchor="b">
            <a:noAutofit/>
          </a:bodyPr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31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覆盖领域广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：支持近</a:t>
            </a:r>
            <a:r>
              <a:rPr lang="en-US" altLang="zh-CN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70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个垂直领域的语义理解。</a:t>
            </a:r>
            <a:endParaRPr lang="en-US" altLang="zh-CN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31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多维度理解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：能够理解多达</a:t>
            </a:r>
            <a:r>
              <a:rPr lang="en-US" altLang="zh-CN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11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个维度的查询需求。</a:t>
            </a:r>
            <a:endParaRPr lang="zh-CN" altLang="en-US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31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精准搜索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：独创的语义理解技术，支持精准搜索。</a:t>
            </a:r>
            <a:endParaRPr lang="zh-CN" altLang="en-US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010364" y="6142953"/>
            <a:ext cx="1585775" cy="43803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语料预处理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307709" y="6142953"/>
            <a:ext cx="1585775" cy="43803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设计模型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05054" y="6143370"/>
            <a:ext cx="1585775" cy="43803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训练模型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002604" y="6659746"/>
            <a:ext cx="1585775" cy="4380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语料清洗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002604" y="7199850"/>
            <a:ext cx="1585775" cy="4380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分词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002604" y="7736435"/>
            <a:ext cx="1585775" cy="4380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词性标注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02602" y="8295691"/>
            <a:ext cx="1585775" cy="4380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去停用词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307709" y="6659746"/>
            <a:ext cx="1585775" cy="4380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特征工程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307709" y="7199850"/>
            <a:ext cx="1585775" cy="4380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特征选择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612814" y="6682362"/>
            <a:ext cx="1585775" cy="645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传统机器</a:t>
            </a:r>
            <a:endParaRPr lang="en-US" altLang="zh-CN" sz="198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学习模型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598043" y="7428626"/>
            <a:ext cx="1585775" cy="6452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深度学习</a:t>
            </a:r>
            <a:endParaRPr lang="en-US" altLang="zh-CN" sz="198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980" dirty="0">
                <a:latin typeface="微软雅黑" panose="020B0503020204020204" charset="-122"/>
                <a:ea typeface="微软雅黑" panose="020B0503020204020204" charset="-122"/>
              </a:rPr>
              <a:t>模型</a:t>
            </a:r>
            <a:endParaRPr lang="zh-CN" altLang="en-US" sz="198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0173" y="742647"/>
            <a:ext cx="18423890" cy="9823450"/>
            <a:chOff x="840173" y="742647"/>
            <a:chExt cx="18423890" cy="98234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40173" y="742651"/>
              <a:ext cx="18423752" cy="98232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0173" y="742647"/>
              <a:ext cx="18423890" cy="9823450"/>
            </a:xfrm>
            <a:custGeom>
              <a:avLst/>
              <a:gdLst/>
              <a:ahLst/>
              <a:cxnLst/>
              <a:rect l="l" t="t" r="r" b="b"/>
              <a:pathLst>
                <a:path w="18423890" h="9823450">
                  <a:moveTo>
                    <a:pt x="18423753" y="0"/>
                  </a:moveTo>
                  <a:lnTo>
                    <a:pt x="0" y="0"/>
                  </a:lnTo>
                  <a:lnTo>
                    <a:pt x="0" y="9823250"/>
                  </a:lnTo>
                  <a:lnTo>
                    <a:pt x="18423753" y="9823250"/>
                  </a:lnTo>
                  <a:lnTo>
                    <a:pt x="18423753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95573" y="1697796"/>
              <a:ext cx="7913370" cy="7913370"/>
            </a:xfrm>
            <a:custGeom>
              <a:avLst/>
              <a:gdLst/>
              <a:ahLst/>
              <a:cxnLst/>
              <a:rect l="l" t="t" r="r" b="b"/>
              <a:pathLst>
                <a:path w="7913369" h="7913370">
                  <a:moveTo>
                    <a:pt x="3956476" y="0"/>
                  </a:moveTo>
                  <a:lnTo>
                    <a:pt x="0" y="3956476"/>
                  </a:lnTo>
                  <a:lnTo>
                    <a:pt x="3956476" y="7912963"/>
                  </a:lnTo>
                  <a:lnTo>
                    <a:pt x="7912952" y="3956476"/>
                  </a:lnTo>
                  <a:lnTo>
                    <a:pt x="3956476" y="0"/>
                  </a:lnTo>
                  <a:close/>
                </a:path>
              </a:pathLst>
            </a:custGeom>
            <a:solidFill>
              <a:srgbClr val="D517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04505" y="5054600"/>
            <a:ext cx="4889500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行业背景</a:t>
            </a:r>
            <a:endParaRPr sz="725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3080" y="1027776"/>
            <a:ext cx="17638395" cy="9253220"/>
            <a:chOff x="1233080" y="1027776"/>
            <a:chExt cx="17638395" cy="9253220"/>
          </a:xfrm>
        </p:grpSpPr>
        <p:sp>
          <p:nvSpPr>
            <p:cNvPr id="8" name="object 8"/>
            <p:cNvSpPr/>
            <p:nvPr/>
          </p:nvSpPr>
          <p:spPr>
            <a:xfrm>
              <a:off x="1316847" y="1111543"/>
              <a:ext cx="17470755" cy="9085580"/>
            </a:xfrm>
            <a:custGeom>
              <a:avLst/>
              <a:gdLst/>
              <a:ahLst/>
              <a:cxnLst/>
              <a:rect l="l" t="t" r="r" b="b"/>
              <a:pathLst>
                <a:path w="17470755" h="9085580">
                  <a:moveTo>
                    <a:pt x="0" y="0"/>
                  </a:moveTo>
                  <a:lnTo>
                    <a:pt x="17470399" y="0"/>
                  </a:lnTo>
                  <a:lnTo>
                    <a:pt x="17470399" y="9085472"/>
                  </a:lnTo>
                  <a:lnTo>
                    <a:pt x="0" y="9085472"/>
                  </a:lnTo>
                  <a:lnTo>
                    <a:pt x="0" y="0"/>
                  </a:lnTo>
                  <a:close/>
                </a:path>
              </a:pathLst>
            </a:custGeom>
            <a:ln w="167534">
              <a:solidFill>
                <a:srgbClr val="D517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59586" y="1883733"/>
              <a:ext cx="5421630" cy="7463790"/>
            </a:xfrm>
            <a:custGeom>
              <a:avLst/>
              <a:gdLst/>
              <a:ahLst/>
              <a:cxnLst/>
              <a:rect l="l" t="t" r="r" b="b"/>
              <a:pathLst>
                <a:path w="5421630" h="7463790">
                  <a:moveTo>
                    <a:pt x="1124381" y="6070765"/>
                  </a:moveTo>
                  <a:lnTo>
                    <a:pt x="1122159" y="6016041"/>
                  </a:lnTo>
                  <a:lnTo>
                    <a:pt x="1115479" y="5964174"/>
                  </a:lnTo>
                  <a:lnTo>
                    <a:pt x="1104366" y="5915177"/>
                  </a:lnTo>
                  <a:lnTo>
                    <a:pt x="1088796" y="5869051"/>
                  </a:lnTo>
                  <a:lnTo>
                    <a:pt x="1068781" y="5825795"/>
                  </a:lnTo>
                  <a:lnTo>
                    <a:pt x="1044321" y="5785396"/>
                  </a:lnTo>
                  <a:lnTo>
                    <a:pt x="1034923" y="5773204"/>
                  </a:lnTo>
                  <a:lnTo>
                    <a:pt x="1015415" y="5747867"/>
                  </a:lnTo>
                  <a:lnTo>
                    <a:pt x="982052" y="5713209"/>
                  </a:lnTo>
                  <a:lnTo>
                    <a:pt x="944867" y="5682069"/>
                  </a:lnTo>
                  <a:lnTo>
                    <a:pt x="904430" y="5655068"/>
                  </a:lnTo>
                  <a:lnTo>
                    <a:pt x="860767" y="5632221"/>
                  </a:lnTo>
                  <a:lnTo>
                    <a:pt x="813866" y="5613539"/>
                  </a:lnTo>
                  <a:lnTo>
                    <a:pt x="763739" y="5598998"/>
                  </a:lnTo>
                  <a:lnTo>
                    <a:pt x="710374" y="5588609"/>
                  </a:lnTo>
                  <a:lnTo>
                    <a:pt x="653770" y="5582386"/>
                  </a:lnTo>
                  <a:lnTo>
                    <a:pt x="593928" y="5580304"/>
                  </a:lnTo>
                  <a:lnTo>
                    <a:pt x="542556" y="5581675"/>
                  </a:lnTo>
                  <a:lnTo>
                    <a:pt x="492340" y="5585790"/>
                  </a:lnTo>
                  <a:lnTo>
                    <a:pt x="443293" y="5592648"/>
                  </a:lnTo>
                  <a:lnTo>
                    <a:pt x="395414" y="5602236"/>
                  </a:lnTo>
                  <a:lnTo>
                    <a:pt x="348703" y="5614568"/>
                  </a:lnTo>
                  <a:lnTo>
                    <a:pt x="303149" y="5629656"/>
                  </a:lnTo>
                  <a:lnTo>
                    <a:pt x="258775" y="5647461"/>
                  </a:lnTo>
                  <a:lnTo>
                    <a:pt x="215557" y="5668022"/>
                  </a:lnTo>
                  <a:lnTo>
                    <a:pt x="173507" y="5691327"/>
                  </a:lnTo>
                  <a:lnTo>
                    <a:pt x="132626" y="5717362"/>
                  </a:lnTo>
                  <a:lnTo>
                    <a:pt x="92900" y="5746140"/>
                  </a:lnTo>
                  <a:lnTo>
                    <a:pt x="92900" y="5980201"/>
                  </a:lnTo>
                  <a:lnTo>
                    <a:pt x="133286" y="5944273"/>
                  </a:lnTo>
                  <a:lnTo>
                    <a:pt x="174040" y="5911774"/>
                  </a:lnTo>
                  <a:lnTo>
                    <a:pt x="215176" y="5882691"/>
                  </a:lnTo>
                  <a:lnTo>
                    <a:pt x="256667" y="5857024"/>
                  </a:lnTo>
                  <a:lnTo>
                    <a:pt x="298538" y="5834786"/>
                  </a:lnTo>
                  <a:lnTo>
                    <a:pt x="340766" y="5815965"/>
                  </a:lnTo>
                  <a:lnTo>
                    <a:pt x="383374" y="5800572"/>
                  </a:lnTo>
                  <a:lnTo>
                    <a:pt x="426339" y="5788596"/>
                  </a:lnTo>
                  <a:lnTo>
                    <a:pt x="469684" y="5780049"/>
                  </a:lnTo>
                  <a:lnTo>
                    <a:pt x="513397" y="5774906"/>
                  </a:lnTo>
                  <a:lnTo>
                    <a:pt x="557479" y="5773204"/>
                  </a:lnTo>
                  <a:lnTo>
                    <a:pt x="620229" y="5776519"/>
                  </a:lnTo>
                  <a:lnTo>
                    <a:pt x="676783" y="5786463"/>
                  </a:lnTo>
                  <a:lnTo>
                    <a:pt x="727125" y="5803049"/>
                  </a:lnTo>
                  <a:lnTo>
                    <a:pt x="771258" y="5826264"/>
                  </a:lnTo>
                  <a:lnTo>
                    <a:pt x="809167" y="5856109"/>
                  </a:lnTo>
                  <a:lnTo>
                    <a:pt x="840498" y="5892177"/>
                  </a:lnTo>
                  <a:lnTo>
                    <a:pt x="864870" y="5934024"/>
                  </a:lnTo>
                  <a:lnTo>
                    <a:pt x="882281" y="5981649"/>
                  </a:lnTo>
                  <a:lnTo>
                    <a:pt x="892721" y="6035078"/>
                  </a:lnTo>
                  <a:lnTo>
                    <a:pt x="896213" y="6094285"/>
                  </a:lnTo>
                  <a:lnTo>
                    <a:pt x="894143" y="6139510"/>
                  </a:lnTo>
                  <a:lnTo>
                    <a:pt x="887971" y="6184252"/>
                  </a:lnTo>
                  <a:lnTo>
                    <a:pt x="877684" y="6228512"/>
                  </a:lnTo>
                  <a:lnTo>
                    <a:pt x="863269" y="6272263"/>
                  </a:lnTo>
                  <a:lnTo>
                    <a:pt x="844753" y="6315545"/>
                  </a:lnTo>
                  <a:lnTo>
                    <a:pt x="822109" y="6358331"/>
                  </a:lnTo>
                  <a:lnTo>
                    <a:pt x="782027" y="6419545"/>
                  </a:lnTo>
                  <a:lnTo>
                    <a:pt x="756640" y="6453530"/>
                  </a:lnTo>
                  <a:lnTo>
                    <a:pt x="727671" y="6489763"/>
                  </a:lnTo>
                  <a:lnTo>
                    <a:pt x="695134" y="6528244"/>
                  </a:lnTo>
                  <a:lnTo>
                    <a:pt x="659015" y="6568986"/>
                  </a:lnTo>
                  <a:lnTo>
                    <a:pt x="619340" y="6611963"/>
                  </a:lnTo>
                  <a:lnTo>
                    <a:pt x="576084" y="6657200"/>
                  </a:lnTo>
                  <a:lnTo>
                    <a:pt x="529259" y="6704685"/>
                  </a:lnTo>
                  <a:lnTo>
                    <a:pt x="0" y="7232777"/>
                  </a:lnTo>
                  <a:lnTo>
                    <a:pt x="0" y="7432726"/>
                  </a:lnTo>
                  <a:lnTo>
                    <a:pt x="1107909" y="7432726"/>
                  </a:lnTo>
                  <a:lnTo>
                    <a:pt x="1107909" y="7228078"/>
                  </a:lnTo>
                  <a:lnTo>
                    <a:pt x="272859" y="7228078"/>
                  </a:lnTo>
                  <a:lnTo>
                    <a:pt x="272859" y="7223366"/>
                  </a:lnTo>
                  <a:lnTo>
                    <a:pt x="688022" y="6817601"/>
                  </a:lnTo>
                  <a:lnTo>
                    <a:pt x="732866" y="6772567"/>
                  </a:lnTo>
                  <a:lnTo>
                    <a:pt x="775017" y="6729006"/>
                  </a:lnTo>
                  <a:lnTo>
                    <a:pt x="814476" y="6686918"/>
                  </a:lnTo>
                  <a:lnTo>
                    <a:pt x="851242" y="6646291"/>
                  </a:lnTo>
                  <a:lnTo>
                    <a:pt x="885317" y="6607137"/>
                  </a:lnTo>
                  <a:lnTo>
                    <a:pt x="916698" y="6569443"/>
                  </a:lnTo>
                  <a:lnTo>
                    <a:pt x="945388" y="6533223"/>
                  </a:lnTo>
                  <a:lnTo>
                    <a:pt x="971384" y="6498476"/>
                  </a:lnTo>
                  <a:lnTo>
                    <a:pt x="994689" y="6465189"/>
                  </a:lnTo>
                  <a:lnTo>
                    <a:pt x="1033221" y="6403010"/>
                  </a:lnTo>
                  <a:lnTo>
                    <a:pt x="1057402" y="6356337"/>
                  </a:lnTo>
                  <a:lnTo>
                    <a:pt x="1077874" y="6309411"/>
                  </a:lnTo>
                  <a:lnTo>
                    <a:pt x="1094613" y="6262205"/>
                  </a:lnTo>
                  <a:lnTo>
                    <a:pt x="1107630" y="6214745"/>
                  </a:lnTo>
                  <a:lnTo>
                    <a:pt x="1116939" y="6167018"/>
                  </a:lnTo>
                  <a:lnTo>
                    <a:pt x="1122514" y="6119025"/>
                  </a:lnTo>
                  <a:lnTo>
                    <a:pt x="1124381" y="6070765"/>
                  </a:lnTo>
                  <a:close/>
                </a:path>
                <a:path w="5421630" h="7463790">
                  <a:moveTo>
                    <a:pt x="1124381" y="490461"/>
                  </a:moveTo>
                  <a:lnTo>
                    <a:pt x="1122159" y="435724"/>
                  </a:lnTo>
                  <a:lnTo>
                    <a:pt x="1115479" y="383870"/>
                  </a:lnTo>
                  <a:lnTo>
                    <a:pt x="1104366" y="334873"/>
                  </a:lnTo>
                  <a:lnTo>
                    <a:pt x="1088796" y="288747"/>
                  </a:lnTo>
                  <a:lnTo>
                    <a:pt x="1068781" y="245491"/>
                  </a:lnTo>
                  <a:lnTo>
                    <a:pt x="1044321" y="205092"/>
                  </a:lnTo>
                  <a:lnTo>
                    <a:pt x="1015415" y="167563"/>
                  </a:lnTo>
                  <a:lnTo>
                    <a:pt x="982052" y="132905"/>
                  </a:lnTo>
                  <a:lnTo>
                    <a:pt x="944867" y="101752"/>
                  </a:lnTo>
                  <a:lnTo>
                    <a:pt x="904430" y="74764"/>
                  </a:lnTo>
                  <a:lnTo>
                    <a:pt x="860767" y="51917"/>
                  </a:lnTo>
                  <a:lnTo>
                    <a:pt x="813866" y="33223"/>
                  </a:lnTo>
                  <a:lnTo>
                    <a:pt x="763739" y="18694"/>
                  </a:lnTo>
                  <a:lnTo>
                    <a:pt x="710374" y="8305"/>
                  </a:lnTo>
                  <a:lnTo>
                    <a:pt x="653770" y="2082"/>
                  </a:lnTo>
                  <a:lnTo>
                    <a:pt x="593928" y="0"/>
                  </a:lnTo>
                  <a:lnTo>
                    <a:pt x="542556" y="1371"/>
                  </a:lnTo>
                  <a:lnTo>
                    <a:pt x="492340" y="5486"/>
                  </a:lnTo>
                  <a:lnTo>
                    <a:pt x="443293" y="12331"/>
                  </a:lnTo>
                  <a:lnTo>
                    <a:pt x="395414" y="21932"/>
                  </a:lnTo>
                  <a:lnTo>
                    <a:pt x="348703" y="34264"/>
                  </a:lnTo>
                  <a:lnTo>
                    <a:pt x="303149" y="49339"/>
                  </a:lnTo>
                  <a:lnTo>
                    <a:pt x="258775" y="67157"/>
                  </a:lnTo>
                  <a:lnTo>
                    <a:pt x="215557" y="87718"/>
                  </a:lnTo>
                  <a:lnTo>
                    <a:pt x="173507" y="111023"/>
                  </a:lnTo>
                  <a:lnTo>
                    <a:pt x="132626" y="137058"/>
                  </a:lnTo>
                  <a:lnTo>
                    <a:pt x="92900" y="165836"/>
                  </a:lnTo>
                  <a:lnTo>
                    <a:pt x="92900" y="399897"/>
                  </a:lnTo>
                  <a:lnTo>
                    <a:pt x="133286" y="363969"/>
                  </a:lnTo>
                  <a:lnTo>
                    <a:pt x="174040" y="331457"/>
                  </a:lnTo>
                  <a:lnTo>
                    <a:pt x="215176" y="302374"/>
                  </a:lnTo>
                  <a:lnTo>
                    <a:pt x="256667" y="276720"/>
                  </a:lnTo>
                  <a:lnTo>
                    <a:pt x="298538" y="254469"/>
                  </a:lnTo>
                  <a:lnTo>
                    <a:pt x="340766" y="235661"/>
                  </a:lnTo>
                  <a:lnTo>
                    <a:pt x="383374" y="220256"/>
                  </a:lnTo>
                  <a:lnTo>
                    <a:pt x="426339" y="208280"/>
                  </a:lnTo>
                  <a:lnTo>
                    <a:pt x="469684" y="199732"/>
                  </a:lnTo>
                  <a:lnTo>
                    <a:pt x="513397" y="194602"/>
                  </a:lnTo>
                  <a:lnTo>
                    <a:pt x="557479" y="192887"/>
                  </a:lnTo>
                  <a:lnTo>
                    <a:pt x="620229" y="196202"/>
                  </a:lnTo>
                  <a:lnTo>
                    <a:pt x="676783" y="206159"/>
                  </a:lnTo>
                  <a:lnTo>
                    <a:pt x="727125" y="222732"/>
                  </a:lnTo>
                  <a:lnTo>
                    <a:pt x="771258" y="245960"/>
                  </a:lnTo>
                  <a:lnTo>
                    <a:pt x="809167" y="275805"/>
                  </a:lnTo>
                  <a:lnTo>
                    <a:pt x="840498" y="311873"/>
                  </a:lnTo>
                  <a:lnTo>
                    <a:pt x="864870" y="353720"/>
                  </a:lnTo>
                  <a:lnTo>
                    <a:pt x="882281" y="401345"/>
                  </a:lnTo>
                  <a:lnTo>
                    <a:pt x="892721" y="454761"/>
                  </a:lnTo>
                  <a:lnTo>
                    <a:pt x="896213" y="513981"/>
                  </a:lnTo>
                  <a:lnTo>
                    <a:pt x="894143" y="559206"/>
                  </a:lnTo>
                  <a:lnTo>
                    <a:pt x="887971" y="603948"/>
                  </a:lnTo>
                  <a:lnTo>
                    <a:pt x="877684" y="648195"/>
                  </a:lnTo>
                  <a:lnTo>
                    <a:pt x="863269" y="691959"/>
                  </a:lnTo>
                  <a:lnTo>
                    <a:pt x="844753" y="735241"/>
                  </a:lnTo>
                  <a:lnTo>
                    <a:pt x="822109" y="778014"/>
                  </a:lnTo>
                  <a:lnTo>
                    <a:pt x="782027" y="839241"/>
                  </a:lnTo>
                  <a:lnTo>
                    <a:pt x="756640" y="873226"/>
                  </a:lnTo>
                  <a:lnTo>
                    <a:pt x="727671" y="909459"/>
                  </a:lnTo>
                  <a:lnTo>
                    <a:pt x="695134" y="947940"/>
                  </a:lnTo>
                  <a:lnTo>
                    <a:pt x="659015" y="988682"/>
                  </a:lnTo>
                  <a:lnTo>
                    <a:pt x="619340" y="1031659"/>
                  </a:lnTo>
                  <a:lnTo>
                    <a:pt x="576084" y="1076896"/>
                  </a:lnTo>
                  <a:lnTo>
                    <a:pt x="529259" y="1124381"/>
                  </a:lnTo>
                  <a:lnTo>
                    <a:pt x="0" y="1652473"/>
                  </a:lnTo>
                  <a:lnTo>
                    <a:pt x="0" y="1852422"/>
                  </a:lnTo>
                  <a:lnTo>
                    <a:pt x="1107909" y="1852422"/>
                  </a:lnTo>
                  <a:lnTo>
                    <a:pt x="1107909" y="1647774"/>
                  </a:lnTo>
                  <a:lnTo>
                    <a:pt x="272859" y="1647774"/>
                  </a:lnTo>
                  <a:lnTo>
                    <a:pt x="272859" y="1643062"/>
                  </a:lnTo>
                  <a:lnTo>
                    <a:pt x="688022" y="1237297"/>
                  </a:lnTo>
                  <a:lnTo>
                    <a:pt x="732866" y="1192263"/>
                  </a:lnTo>
                  <a:lnTo>
                    <a:pt x="775017" y="1148702"/>
                  </a:lnTo>
                  <a:lnTo>
                    <a:pt x="814476" y="1106614"/>
                  </a:lnTo>
                  <a:lnTo>
                    <a:pt x="851242" y="1065987"/>
                  </a:lnTo>
                  <a:lnTo>
                    <a:pt x="885317" y="1026833"/>
                  </a:lnTo>
                  <a:lnTo>
                    <a:pt x="916698" y="989139"/>
                  </a:lnTo>
                  <a:lnTo>
                    <a:pt x="945388" y="952919"/>
                  </a:lnTo>
                  <a:lnTo>
                    <a:pt x="971384" y="918159"/>
                  </a:lnTo>
                  <a:lnTo>
                    <a:pt x="994689" y="884872"/>
                  </a:lnTo>
                  <a:lnTo>
                    <a:pt x="1033221" y="822706"/>
                  </a:lnTo>
                  <a:lnTo>
                    <a:pt x="1057402" y="776033"/>
                  </a:lnTo>
                  <a:lnTo>
                    <a:pt x="1077874" y="729107"/>
                  </a:lnTo>
                  <a:lnTo>
                    <a:pt x="1094613" y="681901"/>
                  </a:lnTo>
                  <a:lnTo>
                    <a:pt x="1107630" y="634441"/>
                  </a:lnTo>
                  <a:lnTo>
                    <a:pt x="1116939" y="586701"/>
                  </a:lnTo>
                  <a:lnTo>
                    <a:pt x="1122514" y="538708"/>
                  </a:lnTo>
                  <a:lnTo>
                    <a:pt x="1124381" y="490461"/>
                  </a:lnTo>
                  <a:close/>
                </a:path>
                <a:path w="5421630" h="7463790">
                  <a:moveTo>
                    <a:pt x="2596667" y="6514160"/>
                  </a:moveTo>
                  <a:lnTo>
                    <a:pt x="2595880" y="6446266"/>
                  </a:lnTo>
                  <a:lnTo>
                    <a:pt x="2593492" y="6380937"/>
                  </a:lnTo>
                  <a:lnTo>
                    <a:pt x="2589530" y="6318174"/>
                  </a:lnTo>
                  <a:lnTo>
                    <a:pt x="2583967" y="6257963"/>
                  </a:lnTo>
                  <a:lnTo>
                    <a:pt x="2576830" y="6200318"/>
                  </a:lnTo>
                  <a:lnTo>
                    <a:pt x="2568092" y="6145238"/>
                  </a:lnTo>
                  <a:lnTo>
                    <a:pt x="2557780" y="6092710"/>
                  </a:lnTo>
                  <a:lnTo>
                    <a:pt x="2545867" y="6042749"/>
                  </a:lnTo>
                  <a:lnTo>
                    <a:pt x="2532380" y="5995352"/>
                  </a:lnTo>
                  <a:lnTo>
                    <a:pt x="2517292" y="5950521"/>
                  </a:lnTo>
                  <a:lnTo>
                    <a:pt x="2500630" y="5908243"/>
                  </a:lnTo>
                  <a:lnTo>
                    <a:pt x="2482367" y="5868530"/>
                  </a:lnTo>
                  <a:lnTo>
                    <a:pt x="2462517" y="5831383"/>
                  </a:lnTo>
                  <a:lnTo>
                    <a:pt x="2441092" y="5796800"/>
                  </a:lnTo>
                  <a:lnTo>
                    <a:pt x="2423274" y="5772023"/>
                  </a:lnTo>
                  <a:lnTo>
                    <a:pt x="2418067" y="5764771"/>
                  </a:lnTo>
                  <a:lnTo>
                    <a:pt x="2393467" y="5735307"/>
                  </a:lnTo>
                  <a:lnTo>
                    <a:pt x="2367267" y="5708408"/>
                  </a:lnTo>
                  <a:lnTo>
                    <a:pt x="2360269" y="5702287"/>
                  </a:lnTo>
                  <a:lnTo>
                    <a:pt x="2360269" y="6535331"/>
                  </a:lnTo>
                  <a:lnTo>
                    <a:pt x="2359368" y="6607238"/>
                  </a:lnTo>
                  <a:lnTo>
                    <a:pt x="2356650" y="6675450"/>
                  </a:lnTo>
                  <a:lnTo>
                    <a:pt x="2352116" y="6739966"/>
                  </a:lnTo>
                  <a:lnTo>
                    <a:pt x="2345779" y="6800812"/>
                  </a:lnTo>
                  <a:lnTo>
                    <a:pt x="2337625" y="6857962"/>
                  </a:lnTo>
                  <a:lnTo>
                    <a:pt x="2327668" y="6911429"/>
                  </a:lnTo>
                  <a:lnTo>
                    <a:pt x="2315895" y="6961200"/>
                  </a:lnTo>
                  <a:lnTo>
                    <a:pt x="2302306" y="7007288"/>
                  </a:lnTo>
                  <a:lnTo>
                    <a:pt x="2286914" y="7049694"/>
                  </a:lnTo>
                  <a:lnTo>
                    <a:pt x="2269706" y="7088403"/>
                  </a:lnTo>
                  <a:lnTo>
                    <a:pt x="2250681" y="7123443"/>
                  </a:lnTo>
                  <a:lnTo>
                    <a:pt x="2207222" y="7182434"/>
                  </a:lnTo>
                  <a:lnTo>
                    <a:pt x="2156498" y="7226681"/>
                  </a:lnTo>
                  <a:lnTo>
                    <a:pt x="2098548" y="7256170"/>
                  </a:lnTo>
                  <a:lnTo>
                    <a:pt x="2033333" y="7270928"/>
                  </a:lnTo>
                  <a:lnTo>
                    <a:pt x="1998014" y="7272769"/>
                  </a:lnTo>
                  <a:lnTo>
                    <a:pt x="1962124" y="7270953"/>
                  </a:lnTo>
                  <a:lnTo>
                    <a:pt x="1895868" y="7256437"/>
                  </a:lnTo>
                  <a:lnTo>
                    <a:pt x="1836966" y="7227417"/>
                  </a:lnTo>
                  <a:lnTo>
                    <a:pt x="1785429" y="7183869"/>
                  </a:lnTo>
                  <a:lnTo>
                    <a:pt x="1741246" y="7125817"/>
                  </a:lnTo>
                  <a:lnTo>
                    <a:pt x="1721929" y="7091350"/>
                  </a:lnTo>
                  <a:lnTo>
                    <a:pt x="1704441" y="7053250"/>
                  </a:lnTo>
                  <a:lnTo>
                    <a:pt x="1688795" y="7011530"/>
                  </a:lnTo>
                  <a:lnTo>
                    <a:pt x="1674990" y="6966178"/>
                  </a:lnTo>
                  <a:lnTo>
                    <a:pt x="1663026" y="6917195"/>
                  </a:lnTo>
                  <a:lnTo>
                    <a:pt x="1652905" y="6864578"/>
                  </a:lnTo>
                  <a:lnTo>
                    <a:pt x="1644611" y="6808343"/>
                  </a:lnTo>
                  <a:lnTo>
                    <a:pt x="1638173" y="6748475"/>
                  </a:lnTo>
                  <a:lnTo>
                    <a:pt x="1633575" y="6684975"/>
                  </a:lnTo>
                  <a:lnTo>
                    <a:pt x="1630807" y="6617843"/>
                  </a:lnTo>
                  <a:lnTo>
                    <a:pt x="1629892" y="6547091"/>
                  </a:lnTo>
                  <a:lnTo>
                    <a:pt x="1630743" y="6475031"/>
                  </a:lnTo>
                  <a:lnTo>
                    <a:pt x="1633296" y="6406489"/>
                  </a:lnTo>
                  <a:lnTo>
                    <a:pt x="1637550" y="6341465"/>
                  </a:lnTo>
                  <a:lnTo>
                    <a:pt x="1643507" y="6279947"/>
                  </a:lnTo>
                  <a:lnTo>
                    <a:pt x="1651165" y="6221946"/>
                  </a:lnTo>
                  <a:lnTo>
                    <a:pt x="1660512" y="6167463"/>
                  </a:lnTo>
                  <a:lnTo>
                    <a:pt x="1671574" y="6116498"/>
                  </a:lnTo>
                  <a:lnTo>
                    <a:pt x="1684337" y="6069038"/>
                  </a:lnTo>
                  <a:lnTo>
                    <a:pt x="1698802" y="6025108"/>
                  </a:lnTo>
                  <a:lnTo>
                    <a:pt x="1714969" y="5984684"/>
                  </a:lnTo>
                  <a:lnTo>
                    <a:pt x="1732826" y="5947778"/>
                  </a:lnTo>
                  <a:lnTo>
                    <a:pt x="1752396" y="5914377"/>
                  </a:lnTo>
                  <a:lnTo>
                    <a:pt x="1796630" y="5858141"/>
                  </a:lnTo>
                  <a:lnTo>
                    <a:pt x="1847684" y="5815952"/>
                  </a:lnTo>
                  <a:lnTo>
                    <a:pt x="1905533" y="5787834"/>
                  </a:lnTo>
                  <a:lnTo>
                    <a:pt x="1970189" y="5773775"/>
                  </a:lnTo>
                  <a:lnTo>
                    <a:pt x="2005076" y="5772023"/>
                  </a:lnTo>
                  <a:lnTo>
                    <a:pt x="2039708" y="5773928"/>
                  </a:lnTo>
                  <a:lnTo>
                    <a:pt x="2103640" y="5789193"/>
                  </a:lnTo>
                  <a:lnTo>
                    <a:pt x="2160473" y="5819724"/>
                  </a:lnTo>
                  <a:lnTo>
                    <a:pt x="2210206" y="5865520"/>
                  </a:lnTo>
                  <a:lnTo>
                    <a:pt x="2252827" y="5926594"/>
                  </a:lnTo>
                  <a:lnTo>
                    <a:pt x="2271471" y="5962853"/>
                  </a:lnTo>
                  <a:lnTo>
                    <a:pt x="2288336" y="6002921"/>
                  </a:lnTo>
                  <a:lnTo>
                    <a:pt x="2303437" y="6046813"/>
                  </a:lnTo>
                  <a:lnTo>
                    <a:pt x="2316759" y="6094527"/>
                  </a:lnTo>
                  <a:lnTo>
                    <a:pt x="2328303" y="6146050"/>
                  </a:lnTo>
                  <a:lnTo>
                    <a:pt x="2338070" y="6201384"/>
                  </a:lnTo>
                  <a:lnTo>
                    <a:pt x="2346058" y="6260541"/>
                  </a:lnTo>
                  <a:lnTo>
                    <a:pt x="2352281" y="6323520"/>
                  </a:lnTo>
                  <a:lnTo>
                    <a:pt x="2356713" y="6390310"/>
                  </a:lnTo>
                  <a:lnTo>
                    <a:pt x="2359380" y="6460909"/>
                  </a:lnTo>
                  <a:lnTo>
                    <a:pt x="2360269" y="6535331"/>
                  </a:lnTo>
                  <a:lnTo>
                    <a:pt x="2360269" y="5702287"/>
                  </a:lnTo>
                  <a:lnTo>
                    <a:pt x="2310117" y="5662295"/>
                  </a:lnTo>
                  <a:lnTo>
                    <a:pt x="2246617" y="5626417"/>
                  </a:lnTo>
                  <a:lnTo>
                    <a:pt x="2176767" y="5600801"/>
                  </a:lnTo>
                  <a:lnTo>
                    <a:pt x="2139467" y="5591835"/>
                  </a:lnTo>
                  <a:lnTo>
                    <a:pt x="2100567" y="5585434"/>
                  </a:lnTo>
                  <a:lnTo>
                    <a:pt x="2060092" y="5581586"/>
                  </a:lnTo>
                  <a:lnTo>
                    <a:pt x="2018017" y="5580304"/>
                  </a:lnTo>
                  <a:lnTo>
                    <a:pt x="1964029" y="5582348"/>
                  </a:lnTo>
                  <a:lnTo>
                    <a:pt x="1912416" y="5588495"/>
                  </a:lnTo>
                  <a:lnTo>
                    <a:pt x="1863178" y="5598719"/>
                  </a:lnTo>
                  <a:lnTo>
                    <a:pt x="1816303" y="5613044"/>
                  </a:lnTo>
                  <a:lnTo>
                    <a:pt x="1771802" y="5631459"/>
                  </a:lnTo>
                  <a:lnTo>
                    <a:pt x="1729676" y="5653964"/>
                  </a:lnTo>
                  <a:lnTo>
                    <a:pt x="1689925" y="5680570"/>
                  </a:lnTo>
                  <a:lnTo>
                    <a:pt x="1652536" y="5711266"/>
                  </a:lnTo>
                  <a:lnTo>
                    <a:pt x="1617522" y="5746051"/>
                  </a:lnTo>
                  <a:lnTo>
                    <a:pt x="1584883" y="5784926"/>
                  </a:lnTo>
                  <a:lnTo>
                    <a:pt x="1554619" y="5827890"/>
                  </a:lnTo>
                  <a:lnTo>
                    <a:pt x="1533994" y="5861939"/>
                  </a:lnTo>
                  <a:lnTo>
                    <a:pt x="1514805" y="5898083"/>
                  </a:lnTo>
                  <a:lnTo>
                    <a:pt x="1497037" y="5936297"/>
                  </a:lnTo>
                  <a:lnTo>
                    <a:pt x="1480680" y="5976607"/>
                  </a:lnTo>
                  <a:lnTo>
                    <a:pt x="1465757" y="6019012"/>
                  </a:lnTo>
                  <a:lnTo>
                    <a:pt x="1452245" y="6063488"/>
                  </a:lnTo>
                  <a:lnTo>
                    <a:pt x="1440167" y="6110059"/>
                  </a:lnTo>
                  <a:lnTo>
                    <a:pt x="1429499" y="6158712"/>
                  </a:lnTo>
                  <a:lnTo>
                    <a:pt x="1420253" y="6209449"/>
                  </a:lnTo>
                  <a:lnTo>
                    <a:pt x="1412430" y="6262268"/>
                  </a:lnTo>
                  <a:lnTo>
                    <a:pt x="1406042" y="6317183"/>
                  </a:lnTo>
                  <a:lnTo>
                    <a:pt x="1401064" y="6374181"/>
                  </a:lnTo>
                  <a:lnTo>
                    <a:pt x="1397508" y="6433261"/>
                  </a:lnTo>
                  <a:lnTo>
                    <a:pt x="1395374" y="6494424"/>
                  </a:lnTo>
                  <a:lnTo>
                    <a:pt x="1394663" y="6557683"/>
                  </a:lnTo>
                  <a:lnTo>
                    <a:pt x="1395437" y="6619786"/>
                  </a:lnTo>
                  <a:lnTo>
                    <a:pt x="1397774" y="6679730"/>
                  </a:lnTo>
                  <a:lnTo>
                    <a:pt x="1401660" y="6737540"/>
                  </a:lnTo>
                  <a:lnTo>
                    <a:pt x="1407096" y="6793192"/>
                  </a:lnTo>
                  <a:lnTo>
                    <a:pt x="1414094" y="6846710"/>
                  </a:lnTo>
                  <a:lnTo>
                    <a:pt x="1422641" y="6898068"/>
                  </a:lnTo>
                  <a:lnTo>
                    <a:pt x="1432737" y="6947281"/>
                  </a:lnTo>
                  <a:lnTo>
                    <a:pt x="1444396" y="6994334"/>
                  </a:lnTo>
                  <a:lnTo>
                    <a:pt x="1457604" y="7039254"/>
                  </a:lnTo>
                  <a:lnTo>
                    <a:pt x="1472374" y="7082028"/>
                  </a:lnTo>
                  <a:lnTo>
                    <a:pt x="1488694" y="7122642"/>
                  </a:lnTo>
                  <a:lnTo>
                    <a:pt x="1506562" y="7161111"/>
                  </a:lnTo>
                  <a:lnTo>
                    <a:pt x="1525993" y="7197433"/>
                  </a:lnTo>
                  <a:lnTo>
                    <a:pt x="1546974" y="7231608"/>
                  </a:lnTo>
                  <a:lnTo>
                    <a:pt x="1578686" y="7275627"/>
                  </a:lnTo>
                  <a:lnTo>
                    <a:pt x="1612900" y="7315009"/>
                  </a:lnTo>
                  <a:lnTo>
                    <a:pt x="1649628" y="7349769"/>
                  </a:lnTo>
                  <a:lnTo>
                    <a:pt x="1688858" y="7379881"/>
                  </a:lnTo>
                  <a:lnTo>
                    <a:pt x="1730590" y="7405370"/>
                  </a:lnTo>
                  <a:lnTo>
                    <a:pt x="1774837" y="7426223"/>
                  </a:lnTo>
                  <a:lnTo>
                    <a:pt x="1821573" y="7442441"/>
                  </a:lnTo>
                  <a:lnTo>
                    <a:pt x="1870824" y="7454024"/>
                  </a:lnTo>
                  <a:lnTo>
                    <a:pt x="1922589" y="7460983"/>
                  </a:lnTo>
                  <a:lnTo>
                    <a:pt x="1976843" y="7463295"/>
                  </a:lnTo>
                  <a:lnTo>
                    <a:pt x="2029218" y="7461275"/>
                  </a:lnTo>
                  <a:lnTo>
                    <a:pt x="2079434" y="7455230"/>
                  </a:lnTo>
                  <a:lnTo>
                    <a:pt x="2127478" y="7445146"/>
                  </a:lnTo>
                  <a:lnTo>
                    <a:pt x="2173351" y="7431024"/>
                  </a:lnTo>
                  <a:lnTo>
                    <a:pt x="2217051" y="7412876"/>
                  </a:lnTo>
                  <a:lnTo>
                    <a:pt x="2258593" y="7390689"/>
                  </a:lnTo>
                  <a:lnTo>
                    <a:pt x="2297963" y="7364463"/>
                  </a:lnTo>
                  <a:lnTo>
                    <a:pt x="2335174" y="7334212"/>
                  </a:lnTo>
                  <a:lnTo>
                    <a:pt x="2370201" y="7299922"/>
                  </a:lnTo>
                  <a:lnTo>
                    <a:pt x="2403068" y="7261606"/>
                  </a:lnTo>
                  <a:lnTo>
                    <a:pt x="2433777" y="7219251"/>
                  </a:lnTo>
                  <a:lnTo>
                    <a:pt x="2454770" y="7185749"/>
                  </a:lnTo>
                  <a:lnTo>
                    <a:pt x="2474315" y="7150316"/>
                  </a:lnTo>
                  <a:lnTo>
                    <a:pt x="2492413" y="7112952"/>
                  </a:lnTo>
                  <a:lnTo>
                    <a:pt x="2509062" y="7073659"/>
                  </a:lnTo>
                  <a:lnTo>
                    <a:pt x="2524264" y="7032447"/>
                  </a:lnTo>
                  <a:lnTo>
                    <a:pt x="2538031" y="6989292"/>
                  </a:lnTo>
                  <a:lnTo>
                    <a:pt x="2550337" y="6944220"/>
                  </a:lnTo>
                  <a:lnTo>
                    <a:pt x="2561196" y="6897217"/>
                  </a:lnTo>
                  <a:lnTo>
                    <a:pt x="2570607" y="6848284"/>
                  </a:lnTo>
                  <a:lnTo>
                    <a:pt x="2578570" y="6797421"/>
                  </a:lnTo>
                  <a:lnTo>
                    <a:pt x="2585085" y="6744627"/>
                  </a:lnTo>
                  <a:lnTo>
                    <a:pt x="2590152" y="6689903"/>
                  </a:lnTo>
                  <a:lnTo>
                    <a:pt x="2593771" y="6633248"/>
                  </a:lnTo>
                  <a:lnTo>
                    <a:pt x="2595943" y="6574676"/>
                  </a:lnTo>
                  <a:lnTo>
                    <a:pt x="2596667" y="6514160"/>
                  </a:lnTo>
                  <a:close/>
                </a:path>
                <a:path w="5421630" h="7463790">
                  <a:moveTo>
                    <a:pt x="2596667" y="933856"/>
                  </a:moveTo>
                  <a:lnTo>
                    <a:pt x="2595880" y="865962"/>
                  </a:lnTo>
                  <a:lnTo>
                    <a:pt x="2593492" y="800633"/>
                  </a:lnTo>
                  <a:lnTo>
                    <a:pt x="2589530" y="737870"/>
                  </a:lnTo>
                  <a:lnTo>
                    <a:pt x="2583967" y="677659"/>
                  </a:lnTo>
                  <a:lnTo>
                    <a:pt x="2576830" y="620014"/>
                  </a:lnTo>
                  <a:lnTo>
                    <a:pt x="2568092" y="564934"/>
                  </a:lnTo>
                  <a:lnTo>
                    <a:pt x="2557780" y="512406"/>
                  </a:lnTo>
                  <a:lnTo>
                    <a:pt x="2545867" y="462445"/>
                  </a:lnTo>
                  <a:lnTo>
                    <a:pt x="2532380" y="415048"/>
                  </a:lnTo>
                  <a:lnTo>
                    <a:pt x="2517292" y="370217"/>
                  </a:lnTo>
                  <a:lnTo>
                    <a:pt x="2500630" y="327939"/>
                  </a:lnTo>
                  <a:lnTo>
                    <a:pt x="2482367" y="288226"/>
                  </a:lnTo>
                  <a:lnTo>
                    <a:pt x="2462517" y="251079"/>
                  </a:lnTo>
                  <a:lnTo>
                    <a:pt x="2441092" y="216496"/>
                  </a:lnTo>
                  <a:lnTo>
                    <a:pt x="2423274" y="191719"/>
                  </a:lnTo>
                  <a:lnTo>
                    <a:pt x="2418067" y="184467"/>
                  </a:lnTo>
                  <a:lnTo>
                    <a:pt x="2393467" y="155003"/>
                  </a:lnTo>
                  <a:lnTo>
                    <a:pt x="2367267" y="128104"/>
                  </a:lnTo>
                  <a:lnTo>
                    <a:pt x="2360269" y="121983"/>
                  </a:lnTo>
                  <a:lnTo>
                    <a:pt x="2360269" y="955027"/>
                  </a:lnTo>
                  <a:lnTo>
                    <a:pt x="2359368" y="1026934"/>
                  </a:lnTo>
                  <a:lnTo>
                    <a:pt x="2356650" y="1095146"/>
                  </a:lnTo>
                  <a:lnTo>
                    <a:pt x="2352116" y="1159662"/>
                  </a:lnTo>
                  <a:lnTo>
                    <a:pt x="2345779" y="1220508"/>
                  </a:lnTo>
                  <a:lnTo>
                    <a:pt x="2337625" y="1277658"/>
                  </a:lnTo>
                  <a:lnTo>
                    <a:pt x="2327668" y="1331125"/>
                  </a:lnTo>
                  <a:lnTo>
                    <a:pt x="2315895" y="1380896"/>
                  </a:lnTo>
                  <a:lnTo>
                    <a:pt x="2302306" y="1426984"/>
                  </a:lnTo>
                  <a:lnTo>
                    <a:pt x="2286914" y="1469390"/>
                  </a:lnTo>
                  <a:lnTo>
                    <a:pt x="2269706" y="1508099"/>
                  </a:lnTo>
                  <a:lnTo>
                    <a:pt x="2250681" y="1543126"/>
                  </a:lnTo>
                  <a:lnTo>
                    <a:pt x="2207222" y="1602130"/>
                  </a:lnTo>
                  <a:lnTo>
                    <a:pt x="2156498" y="1646377"/>
                  </a:lnTo>
                  <a:lnTo>
                    <a:pt x="2098548" y="1675866"/>
                  </a:lnTo>
                  <a:lnTo>
                    <a:pt x="2033333" y="1690624"/>
                  </a:lnTo>
                  <a:lnTo>
                    <a:pt x="1998014" y="1692465"/>
                  </a:lnTo>
                  <a:lnTo>
                    <a:pt x="1962124" y="1690649"/>
                  </a:lnTo>
                  <a:lnTo>
                    <a:pt x="1895868" y="1676133"/>
                  </a:lnTo>
                  <a:lnTo>
                    <a:pt x="1836966" y="1647113"/>
                  </a:lnTo>
                  <a:lnTo>
                    <a:pt x="1785429" y="1603565"/>
                  </a:lnTo>
                  <a:lnTo>
                    <a:pt x="1741246" y="1545513"/>
                  </a:lnTo>
                  <a:lnTo>
                    <a:pt x="1721929" y="1511046"/>
                  </a:lnTo>
                  <a:lnTo>
                    <a:pt x="1704441" y="1472946"/>
                  </a:lnTo>
                  <a:lnTo>
                    <a:pt x="1688795" y="1431226"/>
                  </a:lnTo>
                  <a:lnTo>
                    <a:pt x="1674990" y="1385862"/>
                  </a:lnTo>
                  <a:lnTo>
                    <a:pt x="1663026" y="1336878"/>
                  </a:lnTo>
                  <a:lnTo>
                    <a:pt x="1652905" y="1284274"/>
                  </a:lnTo>
                  <a:lnTo>
                    <a:pt x="1644611" y="1228039"/>
                  </a:lnTo>
                  <a:lnTo>
                    <a:pt x="1638173" y="1168158"/>
                  </a:lnTo>
                  <a:lnTo>
                    <a:pt x="1633575" y="1104671"/>
                  </a:lnTo>
                  <a:lnTo>
                    <a:pt x="1630807" y="1037539"/>
                  </a:lnTo>
                  <a:lnTo>
                    <a:pt x="1629892" y="966787"/>
                  </a:lnTo>
                  <a:lnTo>
                    <a:pt x="1630743" y="894727"/>
                  </a:lnTo>
                  <a:lnTo>
                    <a:pt x="1633296" y="826185"/>
                  </a:lnTo>
                  <a:lnTo>
                    <a:pt x="1637550" y="761161"/>
                  </a:lnTo>
                  <a:lnTo>
                    <a:pt x="1643507" y="699643"/>
                  </a:lnTo>
                  <a:lnTo>
                    <a:pt x="1651165" y="641642"/>
                  </a:lnTo>
                  <a:lnTo>
                    <a:pt x="1660512" y="587159"/>
                  </a:lnTo>
                  <a:lnTo>
                    <a:pt x="1671574" y="536194"/>
                  </a:lnTo>
                  <a:lnTo>
                    <a:pt x="1684337" y="488734"/>
                  </a:lnTo>
                  <a:lnTo>
                    <a:pt x="1698802" y="444804"/>
                  </a:lnTo>
                  <a:lnTo>
                    <a:pt x="1714969" y="404380"/>
                  </a:lnTo>
                  <a:lnTo>
                    <a:pt x="1732826" y="367461"/>
                  </a:lnTo>
                  <a:lnTo>
                    <a:pt x="1752396" y="334073"/>
                  </a:lnTo>
                  <a:lnTo>
                    <a:pt x="1796630" y="277837"/>
                  </a:lnTo>
                  <a:lnTo>
                    <a:pt x="1847684" y="235648"/>
                  </a:lnTo>
                  <a:lnTo>
                    <a:pt x="1905533" y="207530"/>
                  </a:lnTo>
                  <a:lnTo>
                    <a:pt x="1970189" y="193471"/>
                  </a:lnTo>
                  <a:lnTo>
                    <a:pt x="2005076" y="191719"/>
                  </a:lnTo>
                  <a:lnTo>
                    <a:pt x="2039708" y="193624"/>
                  </a:lnTo>
                  <a:lnTo>
                    <a:pt x="2103640" y="208889"/>
                  </a:lnTo>
                  <a:lnTo>
                    <a:pt x="2160473" y="239420"/>
                  </a:lnTo>
                  <a:lnTo>
                    <a:pt x="2210206" y="285216"/>
                  </a:lnTo>
                  <a:lnTo>
                    <a:pt x="2252827" y="346290"/>
                  </a:lnTo>
                  <a:lnTo>
                    <a:pt x="2271471" y="382549"/>
                  </a:lnTo>
                  <a:lnTo>
                    <a:pt x="2288336" y="422617"/>
                  </a:lnTo>
                  <a:lnTo>
                    <a:pt x="2303437" y="466509"/>
                  </a:lnTo>
                  <a:lnTo>
                    <a:pt x="2316759" y="514210"/>
                  </a:lnTo>
                  <a:lnTo>
                    <a:pt x="2328303" y="565734"/>
                  </a:lnTo>
                  <a:lnTo>
                    <a:pt x="2338070" y="621080"/>
                  </a:lnTo>
                  <a:lnTo>
                    <a:pt x="2346058" y="680237"/>
                  </a:lnTo>
                  <a:lnTo>
                    <a:pt x="2352281" y="743216"/>
                  </a:lnTo>
                  <a:lnTo>
                    <a:pt x="2356713" y="810006"/>
                  </a:lnTo>
                  <a:lnTo>
                    <a:pt x="2359380" y="880605"/>
                  </a:lnTo>
                  <a:lnTo>
                    <a:pt x="2360269" y="955027"/>
                  </a:lnTo>
                  <a:lnTo>
                    <a:pt x="2360269" y="121983"/>
                  </a:lnTo>
                  <a:lnTo>
                    <a:pt x="2310117" y="81991"/>
                  </a:lnTo>
                  <a:lnTo>
                    <a:pt x="2246617" y="46113"/>
                  </a:lnTo>
                  <a:lnTo>
                    <a:pt x="2176767" y="20497"/>
                  </a:lnTo>
                  <a:lnTo>
                    <a:pt x="2139467" y="11531"/>
                  </a:lnTo>
                  <a:lnTo>
                    <a:pt x="2100567" y="5130"/>
                  </a:lnTo>
                  <a:lnTo>
                    <a:pt x="2060092" y="1282"/>
                  </a:lnTo>
                  <a:lnTo>
                    <a:pt x="2018017" y="0"/>
                  </a:lnTo>
                  <a:lnTo>
                    <a:pt x="1964029" y="2044"/>
                  </a:lnTo>
                  <a:lnTo>
                    <a:pt x="1912416" y="8191"/>
                  </a:lnTo>
                  <a:lnTo>
                    <a:pt x="1863178" y="18415"/>
                  </a:lnTo>
                  <a:lnTo>
                    <a:pt x="1816303" y="32740"/>
                  </a:lnTo>
                  <a:lnTo>
                    <a:pt x="1771802" y="51155"/>
                  </a:lnTo>
                  <a:lnTo>
                    <a:pt x="1729676" y="73660"/>
                  </a:lnTo>
                  <a:lnTo>
                    <a:pt x="1689925" y="100266"/>
                  </a:lnTo>
                  <a:lnTo>
                    <a:pt x="1652536" y="130962"/>
                  </a:lnTo>
                  <a:lnTo>
                    <a:pt x="1617522" y="165735"/>
                  </a:lnTo>
                  <a:lnTo>
                    <a:pt x="1584883" y="204622"/>
                  </a:lnTo>
                  <a:lnTo>
                    <a:pt x="1554619" y="247586"/>
                  </a:lnTo>
                  <a:lnTo>
                    <a:pt x="1533994" y="281635"/>
                  </a:lnTo>
                  <a:lnTo>
                    <a:pt x="1514805" y="317779"/>
                  </a:lnTo>
                  <a:lnTo>
                    <a:pt x="1497037" y="355993"/>
                  </a:lnTo>
                  <a:lnTo>
                    <a:pt x="1480680" y="396303"/>
                  </a:lnTo>
                  <a:lnTo>
                    <a:pt x="1465757" y="438708"/>
                  </a:lnTo>
                  <a:lnTo>
                    <a:pt x="1452245" y="483184"/>
                  </a:lnTo>
                  <a:lnTo>
                    <a:pt x="1440167" y="529755"/>
                  </a:lnTo>
                  <a:lnTo>
                    <a:pt x="1429499" y="578408"/>
                  </a:lnTo>
                  <a:lnTo>
                    <a:pt x="1420253" y="629145"/>
                  </a:lnTo>
                  <a:lnTo>
                    <a:pt x="1412430" y="681964"/>
                  </a:lnTo>
                  <a:lnTo>
                    <a:pt x="1406042" y="736879"/>
                  </a:lnTo>
                  <a:lnTo>
                    <a:pt x="1401064" y="793877"/>
                  </a:lnTo>
                  <a:lnTo>
                    <a:pt x="1397508" y="852957"/>
                  </a:lnTo>
                  <a:lnTo>
                    <a:pt x="1395374" y="914120"/>
                  </a:lnTo>
                  <a:lnTo>
                    <a:pt x="1394663" y="977379"/>
                  </a:lnTo>
                  <a:lnTo>
                    <a:pt x="1395437" y="1039482"/>
                  </a:lnTo>
                  <a:lnTo>
                    <a:pt x="1397774" y="1099426"/>
                  </a:lnTo>
                  <a:lnTo>
                    <a:pt x="1401660" y="1157236"/>
                  </a:lnTo>
                  <a:lnTo>
                    <a:pt x="1407096" y="1212888"/>
                  </a:lnTo>
                  <a:lnTo>
                    <a:pt x="1414094" y="1266393"/>
                  </a:lnTo>
                  <a:lnTo>
                    <a:pt x="1422641" y="1317764"/>
                  </a:lnTo>
                  <a:lnTo>
                    <a:pt x="1432737" y="1366964"/>
                  </a:lnTo>
                  <a:lnTo>
                    <a:pt x="1444396" y="1414030"/>
                  </a:lnTo>
                  <a:lnTo>
                    <a:pt x="1457604" y="1458950"/>
                  </a:lnTo>
                  <a:lnTo>
                    <a:pt x="1472374" y="1501711"/>
                  </a:lnTo>
                  <a:lnTo>
                    <a:pt x="1488694" y="1542338"/>
                  </a:lnTo>
                  <a:lnTo>
                    <a:pt x="1506562" y="1580807"/>
                  </a:lnTo>
                  <a:lnTo>
                    <a:pt x="1525993" y="1617129"/>
                  </a:lnTo>
                  <a:lnTo>
                    <a:pt x="1546974" y="1651304"/>
                  </a:lnTo>
                  <a:lnTo>
                    <a:pt x="1578686" y="1695323"/>
                  </a:lnTo>
                  <a:lnTo>
                    <a:pt x="1612900" y="1734705"/>
                  </a:lnTo>
                  <a:lnTo>
                    <a:pt x="1649628" y="1769465"/>
                  </a:lnTo>
                  <a:lnTo>
                    <a:pt x="1688858" y="1799577"/>
                  </a:lnTo>
                  <a:lnTo>
                    <a:pt x="1730590" y="1825066"/>
                  </a:lnTo>
                  <a:lnTo>
                    <a:pt x="1774837" y="1845919"/>
                  </a:lnTo>
                  <a:lnTo>
                    <a:pt x="1821573" y="1862137"/>
                  </a:lnTo>
                  <a:lnTo>
                    <a:pt x="1870824" y="1873719"/>
                  </a:lnTo>
                  <a:lnTo>
                    <a:pt x="1922589" y="1880679"/>
                  </a:lnTo>
                  <a:lnTo>
                    <a:pt x="1976843" y="1882990"/>
                  </a:lnTo>
                  <a:lnTo>
                    <a:pt x="2029218" y="1880971"/>
                  </a:lnTo>
                  <a:lnTo>
                    <a:pt x="2079434" y="1874926"/>
                  </a:lnTo>
                  <a:lnTo>
                    <a:pt x="2127478" y="1864842"/>
                  </a:lnTo>
                  <a:lnTo>
                    <a:pt x="2173351" y="1850720"/>
                  </a:lnTo>
                  <a:lnTo>
                    <a:pt x="2217051" y="1832571"/>
                  </a:lnTo>
                  <a:lnTo>
                    <a:pt x="2258593" y="1810385"/>
                  </a:lnTo>
                  <a:lnTo>
                    <a:pt x="2297963" y="1784159"/>
                  </a:lnTo>
                  <a:lnTo>
                    <a:pt x="2335174" y="1753908"/>
                  </a:lnTo>
                  <a:lnTo>
                    <a:pt x="2370201" y="1719618"/>
                  </a:lnTo>
                  <a:lnTo>
                    <a:pt x="2403068" y="1681302"/>
                  </a:lnTo>
                  <a:lnTo>
                    <a:pt x="2433777" y="1638947"/>
                  </a:lnTo>
                  <a:lnTo>
                    <a:pt x="2454770" y="1605445"/>
                  </a:lnTo>
                  <a:lnTo>
                    <a:pt x="2474315" y="1570012"/>
                  </a:lnTo>
                  <a:lnTo>
                    <a:pt x="2492413" y="1532648"/>
                  </a:lnTo>
                  <a:lnTo>
                    <a:pt x="2509062" y="1493354"/>
                  </a:lnTo>
                  <a:lnTo>
                    <a:pt x="2524264" y="1452143"/>
                  </a:lnTo>
                  <a:lnTo>
                    <a:pt x="2538031" y="1408988"/>
                  </a:lnTo>
                  <a:lnTo>
                    <a:pt x="2550337" y="1363916"/>
                  </a:lnTo>
                  <a:lnTo>
                    <a:pt x="2561196" y="1316913"/>
                  </a:lnTo>
                  <a:lnTo>
                    <a:pt x="2570607" y="1267968"/>
                  </a:lnTo>
                  <a:lnTo>
                    <a:pt x="2578570" y="1217104"/>
                  </a:lnTo>
                  <a:lnTo>
                    <a:pt x="2585085" y="1164310"/>
                  </a:lnTo>
                  <a:lnTo>
                    <a:pt x="2590152" y="1109599"/>
                  </a:lnTo>
                  <a:lnTo>
                    <a:pt x="2593771" y="1052944"/>
                  </a:lnTo>
                  <a:lnTo>
                    <a:pt x="2595943" y="994371"/>
                  </a:lnTo>
                  <a:lnTo>
                    <a:pt x="2596667" y="933856"/>
                  </a:lnTo>
                  <a:close/>
                </a:path>
                <a:path w="5421630" h="7463790">
                  <a:moveTo>
                    <a:pt x="3949001" y="6070765"/>
                  </a:moveTo>
                  <a:lnTo>
                    <a:pt x="3946779" y="6016041"/>
                  </a:lnTo>
                  <a:lnTo>
                    <a:pt x="3940111" y="5964174"/>
                  </a:lnTo>
                  <a:lnTo>
                    <a:pt x="3928986" y="5915177"/>
                  </a:lnTo>
                  <a:lnTo>
                    <a:pt x="3913428" y="5869051"/>
                  </a:lnTo>
                  <a:lnTo>
                    <a:pt x="3893413" y="5825795"/>
                  </a:lnTo>
                  <a:lnTo>
                    <a:pt x="3868953" y="5785396"/>
                  </a:lnTo>
                  <a:lnTo>
                    <a:pt x="3859555" y="5773204"/>
                  </a:lnTo>
                  <a:lnTo>
                    <a:pt x="3840035" y="5747867"/>
                  </a:lnTo>
                  <a:lnTo>
                    <a:pt x="3806685" y="5713209"/>
                  </a:lnTo>
                  <a:lnTo>
                    <a:pt x="3769487" y="5682069"/>
                  </a:lnTo>
                  <a:lnTo>
                    <a:pt x="3729063" y="5655068"/>
                  </a:lnTo>
                  <a:lnTo>
                    <a:pt x="3685400" y="5632221"/>
                  </a:lnTo>
                  <a:lnTo>
                    <a:pt x="3638499" y="5613539"/>
                  </a:lnTo>
                  <a:lnTo>
                    <a:pt x="3588372" y="5598998"/>
                  </a:lnTo>
                  <a:lnTo>
                    <a:pt x="3534994" y="5588609"/>
                  </a:lnTo>
                  <a:lnTo>
                    <a:pt x="3478403" y="5582386"/>
                  </a:lnTo>
                  <a:lnTo>
                    <a:pt x="3418560" y="5580304"/>
                  </a:lnTo>
                  <a:lnTo>
                    <a:pt x="3367176" y="5581675"/>
                  </a:lnTo>
                  <a:lnTo>
                    <a:pt x="3316973" y="5585790"/>
                  </a:lnTo>
                  <a:lnTo>
                    <a:pt x="3267926" y="5592648"/>
                  </a:lnTo>
                  <a:lnTo>
                    <a:pt x="3220034" y="5602236"/>
                  </a:lnTo>
                  <a:lnTo>
                    <a:pt x="3173323" y="5614568"/>
                  </a:lnTo>
                  <a:lnTo>
                    <a:pt x="3127781" y="5629656"/>
                  </a:lnTo>
                  <a:lnTo>
                    <a:pt x="3083395" y="5647461"/>
                  </a:lnTo>
                  <a:lnTo>
                    <a:pt x="3040176" y="5668022"/>
                  </a:lnTo>
                  <a:lnTo>
                    <a:pt x="2998127" y="5691327"/>
                  </a:lnTo>
                  <a:lnTo>
                    <a:pt x="2957245" y="5717362"/>
                  </a:lnTo>
                  <a:lnTo>
                    <a:pt x="2917533" y="5746140"/>
                  </a:lnTo>
                  <a:lnTo>
                    <a:pt x="2917533" y="5980201"/>
                  </a:lnTo>
                  <a:lnTo>
                    <a:pt x="2957919" y="5944273"/>
                  </a:lnTo>
                  <a:lnTo>
                    <a:pt x="2998673" y="5911774"/>
                  </a:lnTo>
                  <a:lnTo>
                    <a:pt x="3039795" y="5882691"/>
                  </a:lnTo>
                  <a:lnTo>
                    <a:pt x="3081299" y="5857024"/>
                  </a:lnTo>
                  <a:lnTo>
                    <a:pt x="3123158" y="5834786"/>
                  </a:lnTo>
                  <a:lnTo>
                    <a:pt x="3165398" y="5815965"/>
                  </a:lnTo>
                  <a:lnTo>
                    <a:pt x="3207994" y="5800572"/>
                  </a:lnTo>
                  <a:lnTo>
                    <a:pt x="3250971" y="5788596"/>
                  </a:lnTo>
                  <a:lnTo>
                    <a:pt x="3294316" y="5780049"/>
                  </a:lnTo>
                  <a:lnTo>
                    <a:pt x="3338017" y="5774906"/>
                  </a:lnTo>
                  <a:lnTo>
                    <a:pt x="3382099" y="5773204"/>
                  </a:lnTo>
                  <a:lnTo>
                    <a:pt x="3444862" y="5776519"/>
                  </a:lnTo>
                  <a:lnTo>
                    <a:pt x="3501402" y="5786463"/>
                  </a:lnTo>
                  <a:lnTo>
                    <a:pt x="3551745" y="5803049"/>
                  </a:lnTo>
                  <a:lnTo>
                    <a:pt x="3595878" y="5826264"/>
                  </a:lnTo>
                  <a:lnTo>
                    <a:pt x="3633800" y="5856109"/>
                  </a:lnTo>
                  <a:lnTo>
                    <a:pt x="3665131" y="5892177"/>
                  </a:lnTo>
                  <a:lnTo>
                    <a:pt x="3689502" y="5934024"/>
                  </a:lnTo>
                  <a:lnTo>
                    <a:pt x="3706901" y="5981649"/>
                  </a:lnTo>
                  <a:lnTo>
                    <a:pt x="3717353" y="6035078"/>
                  </a:lnTo>
                  <a:lnTo>
                    <a:pt x="3720833" y="6094285"/>
                  </a:lnTo>
                  <a:lnTo>
                    <a:pt x="3718776" y="6139510"/>
                  </a:lnTo>
                  <a:lnTo>
                    <a:pt x="3712603" y="6184252"/>
                  </a:lnTo>
                  <a:lnTo>
                    <a:pt x="3702304" y="6228512"/>
                  </a:lnTo>
                  <a:lnTo>
                    <a:pt x="3687902" y="6272263"/>
                  </a:lnTo>
                  <a:lnTo>
                    <a:pt x="3669373" y="6315545"/>
                  </a:lnTo>
                  <a:lnTo>
                    <a:pt x="3646728" y="6358331"/>
                  </a:lnTo>
                  <a:lnTo>
                    <a:pt x="3606660" y="6419545"/>
                  </a:lnTo>
                  <a:lnTo>
                    <a:pt x="3581260" y="6453530"/>
                  </a:lnTo>
                  <a:lnTo>
                    <a:pt x="3552291" y="6489763"/>
                  </a:lnTo>
                  <a:lnTo>
                    <a:pt x="3519754" y="6528244"/>
                  </a:lnTo>
                  <a:lnTo>
                    <a:pt x="3483648" y="6568986"/>
                  </a:lnTo>
                  <a:lnTo>
                    <a:pt x="3443960" y="6611963"/>
                  </a:lnTo>
                  <a:lnTo>
                    <a:pt x="3400704" y="6657200"/>
                  </a:lnTo>
                  <a:lnTo>
                    <a:pt x="3353879" y="6704685"/>
                  </a:lnTo>
                  <a:lnTo>
                    <a:pt x="2824619" y="7232777"/>
                  </a:lnTo>
                  <a:lnTo>
                    <a:pt x="2824619" y="7432726"/>
                  </a:lnTo>
                  <a:lnTo>
                    <a:pt x="3932529" y="7432726"/>
                  </a:lnTo>
                  <a:lnTo>
                    <a:pt x="3932529" y="7228078"/>
                  </a:lnTo>
                  <a:lnTo>
                    <a:pt x="3097479" y="7228078"/>
                  </a:lnTo>
                  <a:lnTo>
                    <a:pt x="3097479" y="7223366"/>
                  </a:lnTo>
                  <a:lnTo>
                    <a:pt x="3512655" y="6817601"/>
                  </a:lnTo>
                  <a:lnTo>
                    <a:pt x="3557498" y="6772567"/>
                  </a:lnTo>
                  <a:lnTo>
                    <a:pt x="3599650" y="6729006"/>
                  </a:lnTo>
                  <a:lnTo>
                    <a:pt x="3639108" y="6686918"/>
                  </a:lnTo>
                  <a:lnTo>
                    <a:pt x="3675875" y="6646291"/>
                  </a:lnTo>
                  <a:lnTo>
                    <a:pt x="3709949" y="6607137"/>
                  </a:lnTo>
                  <a:lnTo>
                    <a:pt x="3741331" y="6569443"/>
                  </a:lnTo>
                  <a:lnTo>
                    <a:pt x="3770020" y="6533223"/>
                  </a:lnTo>
                  <a:lnTo>
                    <a:pt x="3796017" y="6498476"/>
                  </a:lnTo>
                  <a:lnTo>
                    <a:pt x="3819321" y="6465189"/>
                  </a:lnTo>
                  <a:lnTo>
                    <a:pt x="3857841" y="6403010"/>
                  </a:lnTo>
                  <a:lnTo>
                    <a:pt x="3882034" y="6356337"/>
                  </a:lnTo>
                  <a:lnTo>
                    <a:pt x="3902494" y="6309411"/>
                  </a:lnTo>
                  <a:lnTo>
                    <a:pt x="3919232" y="6262205"/>
                  </a:lnTo>
                  <a:lnTo>
                    <a:pt x="3932263" y="6214745"/>
                  </a:lnTo>
                  <a:lnTo>
                    <a:pt x="3941559" y="6167018"/>
                  </a:lnTo>
                  <a:lnTo>
                    <a:pt x="3947147" y="6119025"/>
                  </a:lnTo>
                  <a:lnTo>
                    <a:pt x="3949001" y="6070765"/>
                  </a:lnTo>
                  <a:close/>
                </a:path>
                <a:path w="5421630" h="7463790">
                  <a:moveTo>
                    <a:pt x="3949001" y="490461"/>
                  </a:moveTo>
                  <a:lnTo>
                    <a:pt x="3946779" y="435724"/>
                  </a:lnTo>
                  <a:lnTo>
                    <a:pt x="3940111" y="383870"/>
                  </a:lnTo>
                  <a:lnTo>
                    <a:pt x="3928986" y="334873"/>
                  </a:lnTo>
                  <a:lnTo>
                    <a:pt x="3913428" y="288747"/>
                  </a:lnTo>
                  <a:lnTo>
                    <a:pt x="3893413" y="245491"/>
                  </a:lnTo>
                  <a:lnTo>
                    <a:pt x="3868953" y="205092"/>
                  </a:lnTo>
                  <a:lnTo>
                    <a:pt x="3859542" y="192887"/>
                  </a:lnTo>
                  <a:lnTo>
                    <a:pt x="3840035" y="167563"/>
                  </a:lnTo>
                  <a:lnTo>
                    <a:pt x="3806685" y="132905"/>
                  </a:lnTo>
                  <a:lnTo>
                    <a:pt x="3769487" y="101752"/>
                  </a:lnTo>
                  <a:lnTo>
                    <a:pt x="3729063" y="74764"/>
                  </a:lnTo>
                  <a:lnTo>
                    <a:pt x="3685400" y="51917"/>
                  </a:lnTo>
                  <a:lnTo>
                    <a:pt x="3638499" y="33223"/>
                  </a:lnTo>
                  <a:lnTo>
                    <a:pt x="3588372" y="18694"/>
                  </a:lnTo>
                  <a:lnTo>
                    <a:pt x="3534994" y="8305"/>
                  </a:lnTo>
                  <a:lnTo>
                    <a:pt x="3478403" y="2082"/>
                  </a:lnTo>
                  <a:lnTo>
                    <a:pt x="3418560" y="0"/>
                  </a:lnTo>
                  <a:lnTo>
                    <a:pt x="3367176" y="1371"/>
                  </a:lnTo>
                  <a:lnTo>
                    <a:pt x="3316973" y="5486"/>
                  </a:lnTo>
                  <a:lnTo>
                    <a:pt x="3267926" y="12331"/>
                  </a:lnTo>
                  <a:lnTo>
                    <a:pt x="3220034" y="21932"/>
                  </a:lnTo>
                  <a:lnTo>
                    <a:pt x="3173323" y="34264"/>
                  </a:lnTo>
                  <a:lnTo>
                    <a:pt x="3127781" y="49339"/>
                  </a:lnTo>
                  <a:lnTo>
                    <a:pt x="3083395" y="67157"/>
                  </a:lnTo>
                  <a:lnTo>
                    <a:pt x="3040176" y="87718"/>
                  </a:lnTo>
                  <a:lnTo>
                    <a:pt x="2998127" y="111023"/>
                  </a:lnTo>
                  <a:lnTo>
                    <a:pt x="2957245" y="137058"/>
                  </a:lnTo>
                  <a:lnTo>
                    <a:pt x="2917533" y="165836"/>
                  </a:lnTo>
                  <a:lnTo>
                    <a:pt x="2917533" y="399897"/>
                  </a:lnTo>
                  <a:lnTo>
                    <a:pt x="2957919" y="363969"/>
                  </a:lnTo>
                  <a:lnTo>
                    <a:pt x="2998673" y="331457"/>
                  </a:lnTo>
                  <a:lnTo>
                    <a:pt x="3039795" y="302374"/>
                  </a:lnTo>
                  <a:lnTo>
                    <a:pt x="3081299" y="276720"/>
                  </a:lnTo>
                  <a:lnTo>
                    <a:pt x="3123158" y="254469"/>
                  </a:lnTo>
                  <a:lnTo>
                    <a:pt x="3165398" y="235661"/>
                  </a:lnTo>
                  <a:lnTo>
                    <a:pt x="3207994" y="220256"/>
                  </a:lnTo>
                  <a:lnTo>
                    <a:pt x="3250971" y="208280"/>
                  </a:lnTo>
                  <a:lnTo>
                    <a:pt x="3294316" y="199732"/>
                  </a:lnTo>
                  <a:lnTo>
                    <a:pt x="3338017" y="194602"/>
                  </a:lnTo>
                  <a:lnTo>
                    <a:pt x="3382099" y="192887"/>
                  </a:lnTo>
                  <a:lnTo>
                    <a:pt x="3444862" y="196202"/>
                  </a:lnTo>
                  <a:lnTo>
                    <a:pt x="3501402" y="206159"/>
                  </a:lnTo>
                  <a:lnTo>
                    <a:pt x="3551745" y="222732"/>
                  </a:lnTo>
                  <a:lnTo>
                    <a:pt x="3595878" y="245960"/>
                  </a:lnTo>
                  <a:lnTo>
                    <a:pt x="3633800" y="275805"/>
                  </a:lnTo>
                  <a:lnTo>
                    <a:pt x="3665131" y="311873"/>
                  </a:lnTo>
                  <a:lnTo>
                    <a:pt x="3689502" y="353720"/>
                  </a:lnTo>
                  <a:lnTo>
                    <a:pt x="3706901" y="401345"/>
                  </a:lnTo>
                  <a:lnTo>
                    <a:pt x="3717353" y="454761"/>
                  </a:lnTo>
                  <a:lnTo>
                    <a:pt x="3720833" y="513981"/>
                  </a:lnTo>
                  <a:lnTo>
                    <a:pt x="3718776" y="559206"/>
                  </a:lnTo>
                  <a:lnTo>
                    <a:pt x="3712603" y="603948"/>
                  </a:lnTo>
                  <a:lnTo>
                    <a:pt x="3702304" y="648195"/>
                  </a:lnTo>
                  <a:lnTo>
                    <a:pt x="3687902" y="691959"/>
                  </a:lnTo>
                  <a:lnTo>
                    <a:pt x="3669373" y="735241"/>
                  </a:lnTo>
                  <a:lnTo>
                    <a:pt x="3646728" y="778014"/>
                  </a:lnTo>
                  <a:lnTo>
                    <a:pt x="3606660" y="839241"/>
                  </a:lnTo>
                  <a:lnTo>
                    <a:pt x="3581260" y="873226"/>
                  </a:lnTo>
                  <a:lnTo>
                    <a:pt x="3552291" y="909459"/>
                  </a:lnTo>
                  <a:lnTo>
                    <a:pt x="3519754" y="947940"/>
                  </a:lnTo>
                  <a:lnTo>
                    <a:pt x="3483648" y="988682"/>
                  </a:lnTo>
                  <a:lnTo>
                    <a:pt x="3443960" y="1031659"/>
                  </a:lnTo>
                  <a:lnTo>
                    <a:pt x="3400704" y="1076896"/>
                  </a:lnTo>
                  <a:lnTo>
                    <a:pt x="3353879" y="1124381"/>
                  </a:lnTo>
                  <a:lnTo>
                    <a:pt x="2824619" y="1652473"/>
                  </a:lnTo>
                  <a:lnTo>
                    <a:pt x="2824619" y="1852422"/>
                  </a:lnTo>
                  <a:lnTo>
                    <a:pt x="3932529" y="1852422"/>
                  </a:lnTo>
                  <a:lnTo>
                    <a:pt x="3932529" y="1647774"/>
                  </a:lnTo>
                  <a:lnTo>
                    <a:pt x="3097479" y="1647774"/>
                  </a:lnTo>
                  <a:lnTo>
                    <a:pt x="3097479" y="1643062"/>
                  </a:lnTo>
                  <a:lnTo>
                    <a:pt x="3512655" y="1237297"/>
                  </a:lnTo>
                  <a:lnTo>
                    <a:pt x="3557498" y="1192263"/>
                  </a:lnTo>
                  <a:lnTo>
                    <a:pt x="3599650" y="1148702"/>
                  </a:lnTo>
                  <a:lnTo>
                    <a:pt x="3639108" y="1106614"/>
                  </a:lnTo>
                  <a:lnTo>
                    <a:pt x="3675875" y="1065987"/>
                  </a:lnTo>
                  <a:lnTo>
                    <a:pt x="3709949" y="1026833"/>
                  </a:lnTo>
                  <a:lnTo>
                    <a:pt x="3741331" y="989139"/>
                  </a:lnTo>
                  <a:lnTo>
                    <a:pt x="3770020" y="952919"/>
                  </a:lnTo>
                  <a:lnTo>
                    <a:pt x="3796017" y="918159"/>
                  </a:lnTo>
                  <a:lnTo>
                    <a:pt x="3819321" y="884872"/>
                  </a:lnTo>
                  <a:lnTo>
                    <a:pt x="3857841" y="822706"/>
                  </a:lnTo>
                  <a:lnTo>
                    <a:pt x="3882034" y="776033"/>
                  </a:lnTo>
                  <a:lnTo>
                    <a:pt x="3902494" y="729107"/>
                  </a:lnTo>
                  <a:lnTo>
                    <a:pt x="3919232" y="681901"/>
                  </a:lnTo>
                  <a:lnTo>
                    <a:pt x="3932263" y="634441"/>
                  </a:lnTo>
                  <a:lnTo>
                    <a:pt x="3941559" y="586701"/>
                  </a:lnTo>
                  <a:lnTo>
                    <a:pt x="3947147" y="538708"/>
                  </a:lnTo>
                  <a:lnTo>
                    <a:pt x="3949001" y="490461"/>
                  </a:lnTo>
                  <a:close/>
                </a:path>
                <a:path w="5421630" h="7463790">
                  <a:moveTo>
                    <a:pt x="5378945" y="7233958"/>
                  </a:moveTo>
                  <a:lnTo>
                    <a:pt x="4972012" y="7233958"/>
                  </a:lnTo>
                  <a:lnTo>
                    <a:pt x="4972012" y="5850826"/>
                  </a:lnTo>
                  <a:lnTo>
                    <a:pt x="4972012" y="5572074"/>
                  </a:lnTo>
                  <a:lnTo>
                    <a:pt x="4323969" y="5760263"/>
                  </a:lnTo>
                  <a:lnTo>
                    <a:pt x="4323969" y="5971959"/>
                  </a:lnTo>
                  <a:lnTo>
                    <a:pt x="4742662" y="5850826"/>
                  </a:lnTo>
                  <a:lnTo>
                    <a:pt x="4742662" y="7233958"/>
                  </a:lnTo>
                  <a:lnTo>
                    <a:pt x="4334548" y="7233958"/>
                  </a:lnTo>
                  <a:lnTo>
                    <a:pt x="4334548" y="7432726"/>
                  </a:lnTo>
                  <a:lnTo>
                    <a:pt x="5378945" y="7432726"/>
                  </a:lnTo>
                  <a:lnTo>
                    <a:pt x="5378945" y="7233958"/>
                  </a:lnTo>
                  <a:close/>
                </a:path>
                <a:path w="5421630" h="7463790">
                  <a:moveTo>
                    <a:pt x="5421300" y="933856"/>
                  </a:moveTo>
                  <a:lnTo>
                    <a:pt x="5420499" y="865962"/>
                  </a:lnTo>
                  <a:lnTo>
                    <a:pt x="5418125" y="800633"/>
                  </a:lnTo>
                  <a:lnTo>
                    <a:pt x="5414149" y="737870"/>
                  </a:lnTo>
                  <a:lnTo>
                    <a:pt x="5408600" y="677659"/>
                  </a:lnTo>
                  <a:lnTo>
                    <a:pt x="5401449" y="620014"/>
                  </a:lnTo>
                  <a:lnTo>
                    <a:pt x="5392725" y="564934"/>
                  </a:lnTo>
                  <a:lnTo>
                    <a:pt x="5382399" y="512406"/>
                  </a:lnTo>
                  <a:lnTo>
                    <a:pt x="5370500" y="462445"/>
                  </a:lnTo>
                  <a:lnTo>
                    <a:pt x="5356999" y="415048"/>
                  </a:lnTo>
                  <a:lnTo>
                    <a:pt x="5341912" y="370217"/>
                  </a:lnTo>
                  <a:lnTo>
                    <a:pt x="5325249" y="327939"/>
                  </a:lnTo>
                  <a:lnTo>
                    <a:pt x="5306987" y="288226"/>
                  </a:lnTo>
                  <a:lnTo>
                    <a:pt x="5287149" y="251079"/>
                  </a:lnTo>
                  <a:lnTo>
                    <a:pt x="5265712" y="216496"/>
                  </a:lnTo>
                  <a:lnTo>
                    <a:pt x="5247906" y="191719"/>
                  </a:lnTo>
                  <a:lnTo>
                    <a:pt x="5242699" y="184467"/>
                  </a:lnTo>
                  <a:lnTo>
                    <a:pt x="5218087" y="155003"/>
                  </a:lnTo>
                  <a:lnTo>
                    <a:pt x="5191899" y="128104"/>
                  </a:lnTo>
                  <a:lnTo>
                    <a:pt x="5184889" y="121970"/>
                  </a:lnTo>
                  <a:lnTo>
                    <a:pt x="5184889" y="955027"/>
                  </a:lnTo>
                  <a:lnTo>
                    <a:pt x="5183987" y="1026934"/>
                  </a:lnTo>
                  <a:lnTo>
                    <a:pt x="5181270" y="1095146"/>
                  </a:lnTo>
                  <a:lnTo>
                    <a:pt x="5176748" y="1159662"/>
                  </a:lnTo>
                  <a:lnTo>
                    <a:pt x="5170398" y="1220508"/>
                  </a:lnTo>
                  <a:lnTo>
                    <a:pt x="5162258" y="1277658"/>
                  </a:lnTo>
                  <a:lnTo>
                    <a:pt x="5152288" y="1331125"/>
                  </a:lnTo>
                  <a:lnTo>
                    <a:pt x="5140515" y="1380896"/>
                  </a:lnTo>
                  <a:lnTo>
                    <a:pt x="5126939" y="1426984"/>
                  </a:lnTo>
                  <a:lnTo>
                    <a:pt x="5111534" y="1469390"/>
                  </a:lnTo>
                  <a:lnTo>
                    <a:pt x="5094325" y="1508099"/>
                  </a:lnTo>
                  <a:lnTo>
                    <a:pt x="5075313" y="1543126"/>
                  </a:lnTo>
                  <a:lnTo>
                    <a:pt x="5031841" y="1602130"/>
                  </a:lnTo>
                  <a:lnTo>
                    <a:pt x="4981130" y="1646377"/>
                  </a:lnTo>
                  <a:lnTo>
                    <a:pt x="4923167" y="1675866"/>
                  </a:lnTo>
                  <a:lnTo>
                    <a:pt x="4857966" y="1690624"/>
                  </a:lnTo>
                  <a:lnTo>
                    <a:pt x="4822647" y="1692465"/>
                  </a:lnTo>
                  <a:lnTo>
                    <a:pt x="4786744" y="1690649"/>
                  </a:lnTo>
                  <a:lnTo>
                    <a:pt x="4720488" y="1676133"/>
                  </a:lnTo>
                  <a:lnTo>
                    <a:pt x="4661586" y="1647113"/>
                  </a:lnTo>
                  <a:lnTo>
                    <a:pt x="4610049" y="1603565"/>
                  </a:lnTo>
                  <a:lnTo>
                    <a:pt x="4565878" y="1545513"/>
                  </a:lnTo>
                  <a:lnTo>
                    <a:pt x="4546549" y="1511046"/>
                  </a:lnTo>
                  <a:lnTo>
                    <a:pt x="4529061" y="1472946"/>
                  </a:lnTo>
                  <a:lnTo>
                    <a:pt x="4513415" y="1431226"/>
                  </a:lnTo>
                  <a:lnTo>
                    <a:pt x="4499610" y="1385862"/>
                  </a:lnTo>
                  <a:lnTo>
                    <a:pt x="4487646" y="1336878"/>
                  </a:lnTo>
                  <a:lnTo>
                    <a:pt x="4477524" y="1284274"/>
                  </a:lnTo>
                  <a:lnTo>
                    <a:pt x="4469244" y="1228039"/>
                  </a:lnTo>
                  <a:lnTo>
                    <a:pt x="4462805" y="1168158"/>
                  </a:lnTo>
                  <a:lnTo>
                    <a:pt x="4458195" y="1104671"/>
                  </a:lnTo>
                  <a:lnTo>
                    <a:pt x="4455439" y="1037539"/>
                  </a:lnTo>
                  <a:lnTo>
                    <a:pt x="4454512" y="966787"/>
                  </a:lnTo>
                  <a:lnTo>
                    <a:pt x="4455363" y="894727"/>
                  </a:lnTo>
                  <a:lnTo>
                    <a:pt x="4457916" y="826185"/>
                  </a:lnTo>
                  <a:lnTo>
                    <a:pt x="4462170" y="761161"/>
                  </a:lnTo>
                  <a:lnTo>
                    <a:pt x="4468126" y="699643"/>
                  </a:lnTo>
                  <a:lnTo>
                    <a:pt x="4475785" y="641642"/>
                  </a:lnTo>
                  <a:lnTo>
                    <a:pt x="4485144" y="587159"/>
                  </a:lnTo>
                  <a:lnTo>
                    <a:pt x="4496206" y="536194"/>
                  </a:lnTo>
                  <a:lnTo>
                    <a:pt x="4508970" y="488734"/>
                  </a:lnTo>
                  <a:lnTo>
                    <a:pt x="4523422" y="444804"/>
                  </a:lnTo>
                  <a:lnTo>
                    <a:pt x="4539589" y="404380"/>
                  </a:lnTo>
                  <a:lnTo>
                    <a:pt x="4557458" y="367461"/>
                  </a:lnTo>
                  <a:lnTo>
                    <a:pt x="4577029" y="334073"/>
                  </a:lnTo>
                  <a:lnTo>
                    <a:pt x="4621263" y="277837"/>
                  </a:lnTo>
                  <a:lnTo>
                    <a:pt x="4672304" y="235648"/>
                  </a:lnTo>
                  <a:lnTo>
                    <a:pt x="4730153" y="207530"/>
                  </a:lnTo>
                  <a:lnTo>
                    <a:pt x="4794821" y="193471"/>
                  </a:lnTo>
                  <a:lnTo>
                    <a:pt x="4829695" y="191719"/>
                  </a:lnTo>
                  <a:lnTo>
                    <a:pt x="4864328" y="193624"/>
                  </a:lnTo>
                  <a:lnTo>
                    <a:pt x="4928273" y="208889"/>
                  </a:lnTo>
                  <a:lnTo>
                    <a:pt x="4985093" y="239420"/>
                  </a:lnTo>
                  <a:lnTo>
                    <a:pt x="5034826" y="285216"/>
                  </a:lnTo>
                  <a:lnTo>
                    <a:pt x="5077447" y="346290"/>
                  </a:lnTo>
                  <a:lnTo>
                    <a:pt x="5096091" y="382549"/>
                  </a:lnTo>
                  <a:lnTo>
                    <a:pt x="5112969" y="422617"/>
                  </a:lnTo>
                  <a:lnTo>
                    <a:pt x="5128057" y="466509"/>
                  </a:lnTo>
                  <a:lnTo>
                    <a:pt x="5141379" y="514210"/>
                  </a:lnTo>
                  <a:lnTo>
                    <a:pt x="5152923" y="565734"/>
                  </a:lnTo>
                  <a:lnTo>
                    <a:pt x="5162689" y="621080"/>
                  </a:lnTo>
                  <a:lnTo>
                    <a:pt x="5170690" y="680237"/>
                  </a:lnTo>
                  <a:lnTo>
                    <a:pt x="5176901" y="743216"/>
                  </a:lnTo>
                  <a:lnTo>
                    <a:pt x="5181346" y="810006"/>
                  </a:lnTo>
                  <a:lnTo>
                    <a:pt x="5184000" y="880605"/>
                  </a:lnTo>
                  <a:lnTo>
                    <a:pt x="5184889" y="955027"/>
                  </a:lnTo>
                  <a:lnTo>
                    <a:pt x="5184889" y="121970"/>
                  </a:lnTo>
                  <a:lnTo>
                    <a:pt x="5134749" y="81991"/>
                  </a:lnTo>
                  <a:lnTo>
                    <a:pt x="5071249" y="46113"/>
                  </a:lnTo>
                  <a:lnTo>
                    <a:pt x="5001399" y="20497"/>
                  </a:lnTo>
                  <a:lnTo>
                    <a:pt x="4964087" y="11531"/>
                  </a:lnTo>
                  <a:lnTo>
                    <a:pt x="4925187" y="5130"/>
                  </a:lnTo>
                  <a:lnTo>
                    <a:pt x="4884712" y="1282"/>
                  </a:lnTo>
                  <a:lnTo>
                    <a:pt x="4842637" y="0"/>
                  </a:lnTo>
                  <a:lnTo>
                    <a:pt x="4788649" y="2044"/>
                  </a:lnTo>
                  <a:lnTo>
                    <a:pt x="4737036" y="8191"/>
                  </a:lnTo>
                  <a:lnTo>
                    <a:pt x="4687798" y="18415"/>
                  </a:lnTo>
                  <a:lnTo>
                    <a:pt x="4640923" y="32740"/>
                  </a:lnTo>
                  <a:lnTo>
                    <a:pt x="4596435" y="51155"/>
                  </a:lnTo>
                  <a:lnTo>
                    <a:pt x="4554296" y="73660"/>
                  </a:lnTo>
                  <a:lnTo>
                    <a:pt x="4514545" y="100266"/>
                  </a:lnTo>
                  <a:lnTo>
                    <a:pt x="4477156" y="130962"/>
                  </a:lnTo>
                  <a:lnTo>
                    <a:pt x="4442155" y="165735"/>
                  </a:lnTo>
                  <a:lnTo>
                    <a:pt x="4409516" y="204622"/>
                  </a:lnTo>
                  <a:lnTo>
                    <a:pt x="4379239" y="247586"/>
                  </a:lnTo>
                  <a:lnTo>
                    <a:pt x="4358627" y="281635"/>
                  </a:lnTo>
                  <a:lnTo>
                    <a:pt x="4339437" y="317779"/>
                  </a:lnTo>
                  <a:lnTo>
                    <a:pt x="4321657" y="355993"/>
                  </a:lnTo>
                  <a:lnTo>
                    <a:pt x="4305312" y="396303"/>
                  </a:lnTo>
                  <a:lnTo>
                    <a:pt x="4290377" y="438708"/>
                  </a:lnTo>
                  <a:lnTo>
                    <a:pt x="4276877" y="483184"/>
                  </a:lnTo>
                  <a:lnTo>
                    <a:pt x="4264787" y="529755"/>
                  </a:lnTo>
                  <a:lnTo>
                    <a:pt x="4254119" y="578408"/>
                  </a:lnTo>
                  <a:lnTo>
                    <a:pt x="4244886" y="629145"/>
                  </a:lnTo>
                  <a:lnTo>
                    <a:pt x="4237063" y="681964"/>
                  </a:lnTo>
                  <a:lnTo>
                    <a:pt x="4230662" y="736879"/>
                  </a:lnTo>
                  <a:lnTo>
                    <a:pt x="4225683" y="793877"/>
                  </a:lnTo>
                  <a:lnTo>
                    <a:pt x="4222127" y="852957"/>
                  </a:lnTo>
                  <a:lnTo>
                    <a:pt x="4219994" y="914120"/>
                  </a:lnTo>
                  <a:lnTo>
                    <a:pt x="4219283" y="977379"/>
                  </a:lnTo>
                  <a:lnTo>
                    <a:pt x="4220070" y="1039482"/>
                  </a:lnTo>
                  <a:lnTo>
                    <a:pt x="4222394" y="1099426"/>
                  </a:lnTo>
                  <a:lnTo>
                    <a:pt x="4226280" y="1157236"/>
                  </a:lnTo>
                  <a:lnTo>
                    <a:pt x="4231716" y="1212888"/>
                  </a:lnTo>
                  <a:lnTo>
                    <a:pt x="4238714" y="1266393"/>
                  </a:lnTo>
                  <a:lnTo>
                    <a:pt x="4247261" y="1317764"/>
                  </a:lnTo>
                  <a:lnTo>
                    <a:pt x="4257357" y="1366964"/>
                  </a:lnTo>
                  <a:lnTo>
                    <a:pt x="4269016" y="1414030"/>
                  </a:lnTo>
                  <a:lnTo>
                    <a:pt x="4282224" y="1458950"/>
                  </a:lnTo>
                  <a:lnTo>
                    <a:pt x="4296994" y="1501711"/>
                  </a:lnTo>
                  <a:lnTo>
                    <a:pt x="4313313" y="1542338"/>
                  </a:lnTo>
                  <a:lnTo>
                    <a:pt x="4331182" y="1580807"/>
                  </a:lnTo>
                  <a:lnTo>
                    <a:pt x="4350613" y="1617129"/>
                  </a:lnTo>
                  <a:lnTo>
                    <a:pt x="4371594" y="1651304"/>
                  </a:lnTo>
                  <a:lnTo>
                    <a:pt x="4403306" y="1695323"/>
                  </a:lnTo>
                  <a:lnTo>
                    <a:pt x="4437532" y="1734705"/>
                  </a:lnTo>
                  <a:lnTo>
                    <a:pt x="4474261" y="1769465"/>
                  </a:lnTo>
                  <a:lnTo>
                    <a:pt x="4513491" y="1799577"/>
                  </a:lnTo>
                  <a:lnTo>
                    <a:pt x="4555223" y="1825066"/>
                  </a:lnTo>
                  <a:lnTo>
                    <a:pt x="4599457" y="1845919"/>
                  </a:lnTo>
                  <a:lnTo>
                    <a:pt x="4646206" y="1862137"/>
                  </a:lnTo>
                  <a:lnTo>
                    <a:pt x="4695456" y="1873719"/>
                  </a:lnTo>
                  <a:lnTo>
                    <a:pt x="4747209" y="1880679"/>
                  </a:lnTo>
                  <a:lnTo>
                    <a:pt x="4801476" y="1882990"/>
                  </a:lnTo>
                  <a:lnTo>
                    <a:pt x="4853851" y="1880971"/>
                  </a:lnTo>
                  <a:lnTo>
                    <a:pt x="4904054" y="1874926"/>
                  </a:lnTo>
                  <a:lnTo>
                    <a:pt x="4952098" y="1864842"/>
                  </a:lnTo>
                  <a:lnTo>
                    <a:pt x="4997970" y="1850720"/>
                  </a:lnTo>
                  <a:lnTo>
                    <a:pt x="5041684" y="1832571"/>
                  </a:lnTo>
                  <a:lnTo>
                    <a:pt x="5083226" y="1810385"/>
                  </a:lnTo>
                  <a:lnTo>
                    <a:pt x="5122596" y="1784159"/>
                  </a:lnTo>
                  <a:lnTo>
                    <a:pt x="5159794" y="1753908"/>
                  </a:lnTo>
                  <a:lnTo>
                    <a:pt x="5194833" y="1719618"/>
                  </a:lnTo>
                  <a:lnTo>
                    <a:pt x="5227701" y="1681302"/>
                  </a:lnTo>
                  <a:lnTo>
                    <a:pt x="5258397" y="1638947"/>
                  </a:lnTo>
                  <a:lnTo>
                    <a:pt x="5279390" y="1605445"/>
                  </a:lnTo>
                  <a:lnTo>
                    <a:pt x="5298948" y="1570012"/>
                  </a:lnTo>
                  <a:lnTo>
                    <a:pt x="5317045" y="1532648"/>
                  </a:lnTo>
                  <a:lnTo>
                    <a:pt x="5333695" y="1493354"/>
                  </a:lnTo>
                  <a:lnTo>
                    <a:pt x="5348897" y="1452143"/>
                  </a:lnTo>
                  <a:lnTo>
                    <a:pt x="5362651" y="1408988"/>
                  </a:lnTo>
                  <a:lnTo>
                    <a:pt x="5374957" y="1363916"/>
                  </a:lnTo>
                  <a:lnTo>
                    <a:pt x="5385816" y="1316913"/>
                  </a:lnTo>
                  <a:lnTo>
                    <a:pt x="5395226" y="1267968"/>
                  </a:lnTo>
                  <a:lnTo>
                    <a:pt x="5403202" y="1217104"/>
                  </a:lnTo>
                  <a:lnTo>
                    <a:pt x="5409717" y="1164310"/>
                  </a:lnTo>
                  <a:lnTo>
                    <a:pt x="5414784" y="1109599"/>
                  </a:lnTo>
                  <a:lnTo>
                    <a:pt x="5418404" y="1052944"/>
                  </a:lnTo>
                  <a:lnTo>
                    <a:pt x="5420576" y="994371"/>
                  </a:lnTo>
                  <a:lnTo>
                    <a:pt x="5421300" y="933856"/>
                  </a:lnTo>
                  <a:close/>
                </a:path>
              </a:pathLst>
            </a:custGeom>
            <a:solidFill>
              <a:srgbClr val="FFFFFF">
                <a:alpha val="1019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392110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NLP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语音合成</a:t>
            </a:r>
            <a:r>
              <a:rPr lang="zh-CN" altLang="en-US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系统</a:t>
            </a:r>
            <a:endParaRPr lang="zh-CN" altLang="en-US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17014" y="4322630"/>
            <a:ext cx="2194560" cy="4972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p>
            <a:r>
              <a:rPr lang="zh-CN" altLang="en-US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怎么“说</a:t>
            </a:r>
            <a:r>
              <a:rPr lang="en-US" altLang="zh-CN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”</a:t>
            </a:r>
            <a:r>
              <a:rPr lang="zh-CN" altLang="en-US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？</a:t>
            </a:r>
            <a:endParaRPr lang="zh-CN" altLang="en-US" sz="26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: 圆角 10"/>
          <p:cNvSpPr/>
          <p:nvPr/>
        </p:nvSpPr>
        <p:spPr>
          <a:xfrm>
            <a:off x="1215686" y="5627151"/>
            <a:ext cx="7769822" cy="3679604"/>
          </a:xfrm>
          <a:prstGeom prst="round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970"/>
          </a:p>
        </p:txBody>
      </p:sp>
      <p:sp>
        <p:nvSpPr>
          <p:cNvPr id="6" name="矩形 5"/>
          <p:cNvSpPr/>
          <p:nvPr/>
        </p:nvSpPr>
        <p:spPr>
          <a:xfrm>
            <a:off x="10348201" y="4322630"/>
            <a:ext cx="1859280" cy="49720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p>
            <a:r>
              <a:rPr lang="zh-CN" altLang="en-US" sz="26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主要优势：</a:t>
            </a:r>
            <a:endParaRPr lang="zh-CN" altLang="en-US" sz="264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10240387" y="5627151"/>
            <a:ext cx="7769822" cy="3679604"/>
          </a:xfrm>
          <a:prstGeom prst="roundRect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2970" dirty="0"/>
          </a:p>
        </p:txBody>
      </p:sp>
      <p:sp>
        <p:nvSpPr>
          <p:cNvPr id="7" name="矩形 6"/>
          <p:cNvSpPr/>
          <p:nvPr/>
        </p:nvSpPr>
        <p:spPr>
          <a:xfrm>
            <a:off x="10522953" y="5893154"/>
            <a:ext cx="7379413" cy="2917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50780" tIns="75390" rIns="150780" bIns="75390" rtlCol="0" anchor="b">
            <a:noAutofit/>
          </a:bodyPr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31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中英文语音对答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：自主开发中英文语音合成系统。</a:t>
            </a:r>
            <a:endParaRPr lang="en-US" altLang="zh-CN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31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智能交互拟真度高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：</a:t>
            </a:r>
            <a:r>
              <a:rPr lang="en-US" altLang="zh-CN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ASR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逆解析算法，融合参数合成深度学习和单元选择等多种技术。</a:t>
            </a:r>
            <a:endParaRPr lang="zh-CN" altLang="en-US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310" b="1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精准自然</a:t>
            </a:r>
            <a:r>
              <a:rPr lang="zh-CN" altLang="en-US" sz="231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：合成出的语音准确、流畅、自然。</a:t>
            </a:r>
            <a:endParaRPr lang="zh-CN" altLang="en-US" sz="231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35427" y="5742692"/>
          <a:ext cx="7129780" cy="28257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782445"/>
                <a:gridCol w="1782445"/>
                <a:gridCol w="1782445"/>
                <a:gridCol w="1782445"/>
              </a:tblGrid>
              <a:tr h="1242060">
                <a:tc>
                  <a:txBody>
                    <a:bodyPr/>
                    <a:p>
                      <a:pPr algn="ctr"/>
                      <a:r>
                        <a:rPr lang="zh-CN" altLang="en-US" sz="1980" dirty="0"/>
                        <a:t>结构分析</a:t>
                      </a:r>
                      <a:endParaRPr lang="zh-CN" altLang="en-US" sz="198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1822" marR="181822" marT="90910" marB="9091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980" dirty="0"/>
                        <a:t>文本正则</a:t>
                      </a:r>
                      <a:endParaRPr lang="zh-CN" altLang="en-US" sz="198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1822" marR="181822" marT="90910" marB="9091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980" dirty="0"/>
                        <a:t>文本转音素</a:t>
                      </a:r>
                      <a:endParaRPr lang="zh-CN" altLang="en-US" sz="198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1822" marR="181822" marT="90910" marB="90910" anchor="ctr"/>
                </a:tc>
                <a:tc>
                  <a:txBody>
                    <a:bodyPr/>
                    <a:p>
                      <a:pPr algn="ctr"/>
                      <a:r>
                        <a:rPr lang="zh-CN" altLang="en-US" sz="1980" dirty="0"/>
                        <a:t>韵律预测</a:t>
                      </a:r>
                      <a:endParaRPr lang="zh-CN" altLang="en-US" sz="198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1822" marR="181822" marT="90910" marB="90910" anchor="ctr"/>
                </a:tc>
              </a:tr>
              <a:tr h="1583690">
                <a:tc>
                  <a:txBody>
                    <a:bodyPr/>
                    <a:p>
                      <a:pPr algn="ctr"/>
                      <a:endParaRPr lang="zh-CN" altLang="en-US" sz="198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1822" marR="181822" marT="90910" marB="90910" anchor="ctr"/>
                </a:tc>
                <a:tc>
                  <a:txBody>
                    <a:bodyPr/>
                    <a:p>
                      <a:pPr algn="ctr"/>
                      <a:endParaRPr lang="zh-CN" altLang="en-US" sz="198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1822" marR="181822" marT="90910" marB="90910" anchor="ctr"/>
                </a:tc>
                <a:tc>
                  <a:txBody>
                    <a:bodyPr/>
                    <a:p>
                      <a:pPr algn="ctr"/>
                      <a:endParaRPr lang="zh-CN" altLang="en-US" sz="198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1822" marR="181822" marT="90910" marB="90910" anchor="ctr"/>
                </a:tc>
                <a:tc>
                  <a:txBody>
                    <a:bodyPr/>
                    <a:p>
                      <a:pPr algn="ctr"/>
                      <a:endParaRPr lang="zh-CN" altLang="en-US" sz="198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81822" marR="181822" marT="90910" marB="90910" anchor="ctr"/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1667976" y="6778288"/>
            <a:ext cx="1470477" cy="9002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8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语言鉴别</a:t>
            </a:r>
            <a:endParaRPr lang="zh-CN" altLang="en-US" sz="18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67976" y="7829176"/>
            <a:ext cx="1470477" cy="9002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8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子句切分</a:t>
            </a:r>
            <a:endParaRPr lang="zh-CN" altLang="en-US" sz="18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53356" y="6778290"/>
            <a:ext cx="1470477" cy="1951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8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文本正则分类与规则替换</a:t>
            </a:r>
            <a:endParaRPr lang="zh-CN" altLang="en-US" sz="18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38734" y="6778290"/>
            <a:ext cx="1470477" cy="75537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8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分词</a:t>
            </a:r>
            <a:endParaRPr lang="zh-CN" altLang="en-US" sz="18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38734" y="7689432"/>
            <a:ext cx="1470477" cy="460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8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词性预测</a:t>
            </a:r>
            <a:endParaRPr lang="zh-CN" altLang="en-US" sz="18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38734" y="8305592"/>
            <a:ext cx="1470477" cy="4266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8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文本转音素</a:t>
            </a:r>
            <a:endParaRPr lang="zh-CN" altLang="en-US" sz="18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91776" y="6778290"/>
            <a:ext cx="1470477" cy="19510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815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韵律预测</a:t>
            </a:r>
            <a:endParaRPr lang="zh-CN" altLang="en-US" sz="1815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9" name="直接箭头连接符 18"/>
          <p:cNvCxnSpPr>
            <a:stCxn id="12" idx="2"/>
          </p:cNvCxnSpPr>
          <p:nvPr/>
        </p:nvCxnSpPr>
        <p:spPr>
          <a:xfrm>
            <a:off x="2403215" y="7678493"/>
            <a:ext cx="0" cy="150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连接符: 肘形 47"/>
          <p:cNvCxnSpPr>
            <a:stCxn id="13" idx="3"/>
            <a:endCxn id="14" idx="1"/>
          </p:cNvCxnSpPr>
          <p:nvPr/>
        </p:nvCxnSpPr>
        <p:spPr>
          <a:xfrm flipV="1">
            <a:off x="3138453" y="7753835"/>
            <a:ext cx="314903" cy="52544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连接符: 肘形 49"/>
          <p:cNvCxnSpPr>
            <a:stCxn id="14" idx="3"/>
            <a:endCxn id="15" idx="1"/>
          </p:cNvCxnSpPr>
          <p:nvPr/>
        </p:nvCxnSpPr>
        <p:spPr>
          <a:xfrm flipV="1">
            <a:off x="4923832" y="7155976"/>
            <a:ext cx="314902" cy="5978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endCxn id="16" idx="0"/>
          </p:cNvCxnSpPr>
          <p:nvPr/>
        </p:nvCxnSpPr>
        <p:spPr>
          <a:xfrm>
            <a:off x="5969688" y="7533661"/>
            <a:ext cx="0" cy="155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H="1">
            <a:off x="5969688" y="8170342"/>
            <a:ext cx="0" cy="15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连接符: 肘形 55"/>
          <p:cNvCxnSpPr>
            <a:stCxn id="17" idx="3"/>
            <a:endCxn id="18" idx="1"/>
          </p:cNvCxnSpPr>
          <p:nvPr/>
        </p:nvCxnSpPr>
        <p:spPr>
          <a:xfrm flipV="1">
            <a:off x="6709211" y="7753835"/>
            <a:ext cx="282566" cy="7651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058575" y="2205189"/>
            <a:ext cx="16988957" cy="77660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自然流畅的</a:t>
            </a:r>
            <a:r>
              <a:rPr lang="en-US" altLang="zh-CN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TTS</a:t>
            </a:r>
            <a:r>
              <a:rPr lang="zh-CN" altLang="en-US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语音合成系统，可以把文字合成声音，相当于机器人的嘴巴，让机器具备“说”的能力。</a:t>
            </a:r>
            <a:endParaRPr lang="zh-CN" altLang="en-US" sz="297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0173" y="742647"/>
            <a:ext cx="18423890" cy="9823450"/>
            <a:chOff x="840173" y="742647"/>
            <a:chExt cx="18423890" cy="98234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40173" y="742651"/>
              <a:ext cx="18423752" cy="98232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0173" y="742647"/>
              <a:ext cx="18423890" cy="9823450"/>
            </a:xfrm>
            <a:custGeom>
              <a:avLst/>
              <a:gdLst/>
              <a:ahLst/>
              <a:cxnLst/>
              <a:rect l="l" t="t" r="r" b="b"/>
              <a:pathLst>
                <a:path w="18423890" h="9823450">
                  <a:moveTo>
                    <a:pt x="18423753" y="0"/>
                  </a:moveTo>
                  <a:lnTo>
                    <a:pt x="0" y="0"/>
                  </a:lnTo>
                  <a:lnTo>
                    <a:pt x="0" y="9823250"/>
                  </a:lnTo>
                  <a:lnTo>
                    <a:pt x="18423753" y="9823250"/>
                  </a:lnTo>
                  <a:lnTo>
                    <a:pt x="18423753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95573" y="1697796"/>
              <a:ext cx="7913370" cy="7913370"/>
            </a:xfrm>
            <a:custGeom>
              <a:avLst/>
              <a:gdLst/>
              <a:ahLst/>
              <a:cxnLst/>
              <a:rect l="l" t="t" r="r" b="b"/>
              <a:pathLst>
                <a:path w="7913369" h="7913370">
                  <a:moveTo>
                    <a:pt x="3956476" y="0"/>
                  </a:moveTo>
                  <a:lnTo>
                    <a:pt x="0" y="3956476"/>
                  </a:lnTo>
                  <a:lnTo>
                    <a:pt x="3956476" y="7912963"/>
                  </a:lnTo>
                  <a:lnTo>
                    <a:pt x="7912952" y="3956476"/>
                  </a:lnTo>
                  <a:lnTo>
                    <a:pt x="3956476" y="0"/>
                  </a:lnTo>
                  <a:close/>
                </a:path>
              </a:pathLst>
            </a:custGeom>
            <a:solidFill>
              <a:srgbClr val="D517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83755" y="5054600"/>
            <a:ext cx="6386195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5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核心功能介绍</a:t>
            </a:r>
            <a:endParaRPr sz="725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3080" y="1027776"/>
            <a:ext cx="17638395" cy="9253220"/>
            <a:chOff x="1233080" y="1027776"/>
            <a:chExt cx="17638395" cy="9253220"/>
          </a:xfrm>
        </p:grpSpPr>
        <p:sp>
          <p:nvSpPr>
            <p:cNvPr id="8" name="object 8"/>
            <p:cNvSpPr/>
            <p:nvPr/>
          </p:nvSpPr>
          <p:spPr>
            <a:xfrm>
              <a:off x="1316847" y="1111543"/>
              <a:ext cx="17470755" cy="9085580"/>
            </a:xfrm>
            <a:custGeom>
              <a:avLst/>
              <a:gdLst/>
              <a:ahLst/>
              <a:cxnLst/>
              <a:rect l="l" t="t" r="r" b="b"/>
              <a:pathLst>
                <a:path w="17470755" h="9085580">
                  <a:moveTo>
                    <a:pt x="0" y="0"/>
                  </a:moveTo>
                  <a:lnTo>
                    <a:pt x="17470399" y="0"/>
                  </a:lnTo>
                  <a:lnTo>
                    <a:pt x="17470399" y="9085472"/>
                  </a:lnTo>
                  <a:lnTo>
                    <a:pt x="0" y="9085472"/>
                  </a:lnTo>
                  <a:lnTo>
                    <a:pt x="0" y="0"/>
                  </a:lnTo>
                  <a:close/>
                </a:path>
              </a:pathLst>
            </a:custGeom>
            <a:ln w="167534">
              <a:solidFill>
                <a:srgbClr val="D517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59586" y="1883733"/>
              <a:ext cx="5421630" cy="7463790"/>
            </a:xfrm>
            <a:custGeom>
              <a:avLst/>
              <a:gdLst/>
              <a:ahLst/>
              <a:cxnLst/>
              <a:rect l="l" t="t" r="r" b="b"/>
              <a:pathLst>
                <a:path w="5421630" h="7463790">
                  <a:moveTo>
                    <a:pt x="1124381" y="6070765"/>
                  </a:moveTo>
                  <a:lnTo>
                    <a:pt x="1122159" y="6016041"/>
                  </a:lnTo>
                  <a:lnTo>
                    <a:pt x="1115479" y="5964174"/>
                  </a:lnTo>
                  <a:lnTo>
                    <a:pt x="1104366" y="5915177"/>
                  </a:lnTo>
                  <a:lnTo>
                    <a:pt x="1088796" y="5869051"/>
                  </a:lnTo>
                  <a:lnTo>
                    <a:pt x="1068781" y="5825795"/>
                  </a:lnTo>
                  <a:lnTo>
                    <a:pt x="1044321" y="5785396"/>
                  </a:lnTo>
                  <a:lnTo>
                    <a:pt x="1034923" y="5773204"/>
                  </a:lnTo>
                  <a:lnTo>
                    <a:pt x="1015415" y="5747867"/>
                  </a:lnTo>
                  <a:lnTo>
                    <a:pt x="982052" y="5713209"/>
                  </a:lnTo>
                  <a:lnTo>
                    <a:pt x="944867" y="5682069"/>
                  </a:lnTo>
                  <a:lnTo>
                    <a:pt x="904430" y="5655068"/>
                  </a:lnTo>
                  <a:lnTo>
                    <a:pt x="860767" y="5632221"/>
                  </a:lnTo>
                  <a:lnTo>
                    <a:pt x="813866" y="5613539"/>
                  </a:lnTo>
                  <a:lnTo>
                    <a:pt x="763739" y="5598998"/>
                  </a:lnTo>
                  <a:lnTo>
                    <a:pt x="710374" y="5588609"/>
                  </a:lnTo>
                  <a:lnTo>
                    <a:pt x="653770" y="5582386"/>
                  </a:lnTo>
                  <a:lnTo>
                    <a:pt x="593928" y="5580304"/>
                  </a:lnTo>
                  <a:lnTo>
                    <a:pt x="542556" y="5581675"/>
                  </a:lnTo>
                  <a:lnTo>
                    <a:pt x="492340" y="5585790"/>
                  </a:lnTo>
                  <a:lnTo>
                    <a:pt x="443293" y="5592648"/>
                  </a:lnTo>
                  <a:lnTo>
                    <a:pt x="395414" y="5602236"/>
                  </a:lnTo>
                  <a:lnTo>
                    <a:pt x="348703" y="5614568"/>
                  </a:lnTo>
                  <a:lnTo>
                    <a:pt x="303149" y="5629656"/>
                  </a:lnTo>
                  <a:lnTo>
                    <a:pt x="258775" y="5647461"/>
                  </a:lnTo>
                  <a:lnTo>
                    <a:pt x="215557" y="5668022"/>
                  </a:lnTo>
                  <a:lnTo>
                    <a:pt x="173507" y="5691327"/>
                  </a:lnTo>
                  <a:lnTo>
                    <a:pt x="132626" y="5717362"/>
                  </a:lnTo>
                  <a:lnTo>
                    <a:pt x="92900" y="5746140"/>
                  </a:lnTo>
                  <a:lnTo>
                    <a:pt x="92900" y="5980201"/>
                  </a:lnTo>
                  <a:lnTo>
                    <a:pt x="133286" y="5944273"/>
                  </a:lnTo>
                  <a:lnTo>
                    <a:pt x="174040" y="5911774"/>
                  </a:lnTo>
                  <a:lnTo>
                    <a:pt x="215176" y="5882691"/>
                  </a:lnTo>
                  <a:lnTo>
                    <a:pt x="256667" y="5857024"/>
                  </a:lnTo>
                  <a:lnTo>
                    <a:pt x="298538" y="5834786"/>
                  </a:lnTo>
                  <a:lnTo>
                    <a:pt x="340766" y="5815965"/>
                  </a:lnTo>
                  <a:lnTo>
                    <a:pt x="383374" y="5800572"/>
                  </a:lnTo>
                  <a:lnTo>
                    <a:pt x="426339" y="5788596"/>
                  </a:lnTo>
                  <a:lnTo>
                    <a:pt x="469684" y="5780049"/>
                  </a:lnTo>
                  <a:lnTo>
                    <a:pt x="513397" y="5774906"/>
                  </a:lnTo>
                  <a:lnTo>
                    <a:pt x="557479" y="5773204"/>
                  </a:lnTo>
                  <a:lnTo>
                    <a:pt x="620229" y="5776519"/>
                  </a:lnTo>
                  <a:lnTo>
                    <a:pt x="676783" y="5786463"/>
                  </a:lnTo>
                  <a:lnTo>
                    <a:pt x="727125" y="5803049"/>
                  </a:lnTo>
                  <a:lnTo>
                    <a:pt x="771258" y="5826264"/>
                  </a:lnTo>
                  <a:lnTo>
                    <a:pt x="809167" y="5856109"/>
                  </a:lnTo>
                  <a:lnTo>
                    <a:pt x="840498" y="5892177"/>
                  </a:lnTo>
                  <a:lnTo>
                    <a:pt x="864870" y="5934024"/>
                  </a:lnTo>
                  <a:lnTo>
                    <a:pt x="882281" y="5981649"/>
                  </a:lnTo>
                  <a:lnTo>
                    <a:pt x="892721" y="6035078"/>
                  </a:lnTo>
                  <a:lnTo>
                    <a:pt x="896213" y="6094285"/>
                  </a:lnTo>
                  <a:lnTo>
                    <a:pt x="894143" y="6139510"/>
                  </a:lnTo>
                  <a:lnTo>
                    <a:pt x="887971" y="6184252"/>
                  </a:lnTo>
                  <a:lnTo>
                    <a:pt x="877684" y="6228512"/>
                  </a:lnTo>
                  <a:lnTo>
                    <a:pt x="863269" y="6272263"/>
                  </a:lnTo>
                  <a:lnTo>
                    <a:pt x="844753" y="6315545"/>
                  </a:lnTo>
                  <a:lnTo>
                    <a:pt x="822109" y="6358331"/>
                  </a:lnTo>
                  <a:lnTo>
                    <a:pt x="782027" y="6419545"/>
                  </a:lnTo>
                  <a:lnTo>
                    <a:pt x="756640" y="6453530"/>
                  </a:lnTo>
                  <a:lnTo>
                    <a:pt x="727671" y="6489763"/>
                  </a:lnTo>
                  <a:lnTo>
                    <a:pt x="695134" y="6528244"/>
                  </a:lnTo>
                  <a:lnTo>
                    <a:pt x="659015" y="6568986"/>
                  </a:lnTo>
                  <a:lnTo>
                    <a:pt x="619340" y="6611963"/>
                  </a:lnTo>
                  <a:lnTo>
                    <a:pt x="576084" y="6657200"/>
                  </a:lnTo>
                  <a:lnTo>
                    <a:pt x="529259" y="6704685"/>
                  </a:lnTo>
                  <a:lnTo>
                    <a:pt x="0" y="7232777"/>
                  </a:lnTo>
                  <a:lnTo>
                    <a:pt x="0" y="7432726"/>
                  </a:lnTo>
                  <a:lnTo>
                    <a:pt x="1107909" y="7432726"/>
                  </a:lnTo>
                  <a:lnTo>
                    <a:pt x="1107909" y="7228078"/>
                  </a:lnTo>
                  <a:lnTo>
                    <a:pt x="272859" y="7228078"/>
                  </a:lnTo>
                  <a:lnTo>
                    <a:pt x="272859" y="7223366"/>
                  </a:lnTo>
                  <a:lnTo>
                    <a:pt x="688022" y="6817601"/>
                  </a:lnTo>
                  <a:lnTo>
                    <a:pt x="732866" y="6772567"/>
                  </a:lnTo>
                  <a:lnTo>
                    <a:pt x="775017" y="6729006"/>
                  </a:lnTo>
                  <a:lnTo>
                    <a:pt x="814476" y="6686918"/>
                  </a:lnTo>
                  <a:lnTo>
                    <a:pt x="851242" y="6646291"/>
                  </a:lnTo>
                  <a:lnTo>
                    <a:pt x="885317" y="6607137"/>
                  </a:lnTo>
                  <a:lnTo>
                    <a:pt x="916698" y="6569443"/>
                  </a:lnTo>
                  <a:lnTo>
                    <a:pt x="945388" y="6533223"/>
                  </a:lnTo>
                  <a:lnTo>
                    <a:pt x="971384" y="6498476"/>
                  </a:lnTo>
                  <a:lnTo>
                    <a:pt x="994689" y="6465189"/>
                  </a:lnTo>
                  <a:lnTo>
                    <a:pt x="1033221" y="6403010"/>
                  </a:lnTo>
                  <a:lnTo>
                    <a:pt x="1057402" y="6356337"/>
                  </a:lnTo>
                  <a:lnTo>
                    <a:pt x="1077874" y="6309411"/>
                  </a:lnTo>
                  <a:lnTo>
                    <a:pt x="1094613" y="6262205"/>
                  </a:lnTo>
                  <a:lnTo>
                    <a:pt x="1107630" y="6214745"/>
                  </a:lnTo>
                  <a:lnTo>
                    <a:pt x="1116939" y="6167018"/>
                  </a:lnTo>
                  <a:lnTo>
                    <a:pt x="1122514" y="6119025"/>
                  </a:lnTo>
                  <a:lnTo>
                    <a:pt x="1124381" y="6070765"/>
                  </a:lnTo>
                  <a:close/>
                </a:path>
                <a:path w="5421630" h="7463790">
                  <a:moveTo>
                    <a:pt x="1124381" y="490461"/>
                  </a:moveTo>
                  <a:lnTo>
                    <a:pt x="1122159" y="435724"/>
                  </a:lnTo>
                  <a:lnTo>
                    <a:pt x="1115479" y="383870"/>
                  </a:lnTo>
                  <a:lnTo>
                    <a:pt x="1104366" y="334873"/>
                  </a:lnTo>
                  <a:lnTo>
                    <a:pt x="1088796" y="288747"/>
                  </a:lnTo>
                  <a:lnTo>
                    <a:pt x="1068781" y="245491"/>
                  </a:lnTo>
                  <a:lnTo>
                    <a:pt x="1044321" y="205092"/>
                  </a:lnTo>
                  <a:lnTo>
                    <a:pt x="1015415" y="167563"/>
                  </a:lnTo>
                  <a:lnTo>
                    <a:pt x="982052" y="132905"/>
                  </a:lnTo>
                  <a:lnTo>
                    <a:pt x="944867" y="101752"/>
                  </a:lnTo>
                  <a:lnTo>
                    <a:pt x="904430" y="74764"/>
                  </a:lnTo>
                  <a:lnTo>
                    <a:pt x="860767" y="51917"/>
                  </a:lnTo>
                  <a:lnTo>
                    <a:pt x="813866" y="33223"/>
                  </a:lnTo>
                  <a:lnTo>
                    <a:pt x="763739" y="18694"/>
                  </a:lnTo>
                  <a:lnTo>
                    <a:pt x="710374" y="8305"/>
                  </a:lnTo>
                  <a:lnTo>
                    <a:pt x="653770" y="2082"/>
                  </a:lnTo>
                  <a:lnTo>
                    <a:pt x="593928" y="0"/>
                  </a:lnTo>
                  <a:lnTo>
                    <a:pt x="542556" y="1371"/>
                  </a:lnTo>
                  <a:lnTo>
                    <a:pt x="492340" y="5486"/>
                  </a:lnTo>
                  <a:lnTo>
                    <a:pt x="443293" y="12331"/>
                  </a:lnTo>
                  <a:lnTo>
                    <a:pt x="395414" y="21932"/>
                  </a:lnTo>
                  <a:lnTo>
                    <a:pt x="348703" y="34264"/>
                  </a:lnTo>
                  <a:lnTo>
                    <a:pt x="303149" y="49339"/>
                  </a:lnTo>
                  <a:lnTo>
                    <a:pt x="258775" y="67157"/>
                  </a:lnTo>
                  <a:lnTo>
                    <a:pt x="215557" y="87718"/>
                  </a:lnTo>
                  <a:lnTo>
                    <a:pt x="173507" y="111023"/>
                  </a:lnTo>
                  <a:lnTo>
                    <a:pt x="132626" y="137058"/>
                  </a:lnTo>
                  <a:lnTo>
                    <a:pt x="92900" y="165836"/>
                  </a:lnTo>
                  <a:lnTo>
                    <a:pt x="92900" y="399897"/>
                  </a:lnTo>
                  <a:lnTo>
                    <a:pt x="133286" y="363969"/>
                  </a:lnTo>
                  <a:lnTo>
                    <a:pt x="174040" y="331457"/>
                  </a:lnTo>
                  <a:lnTo>
                    <a:pt x="215176" y="302374"/>
                  </a:lnTo>
                  <a:lnTo>
                    <a:pt x="256667" y="276720"/>
                  </a:lnTo>
                  <a:lnTo>
                    <a:pt x="298538" y="254469"/>
                  </a:lnTo>
                  <a:lnTo>
                    <a:pt x="340766" y="235661"/>
                  </a:lnTo>
                  <a:lnTo>
                    <a:pt x="383374" y="220256"/>
                  </a:lnTo>
                  <a:lnTo>
                    <a:pt x="426339" y="208280"/>
                  </a:lnTo>
                  <a:lnTo>
                    <a:pt x="469684" y="199732"/>
                  </a:lnTo>
                  <a:lnTo>
                    <a:pt x="513397" y="194602"/>
                  </a:lnTo>
                  <a:lnTo>
                    <a:pt x="557479" y="192887"/>
                  </a:lnTo>
                  <a:lnTo>
                    <a:pt x="620229" y="196202"/>
                  </a:lnTo>
                  <a:lnTo>
                    <a:pt x="676783" y="206159"/>
                  </a:lnTo>
                  <a:lnTo>
                    <a:pt x="727125" y="222732"/>
                  </a:lnTo>
                  <a:lnTo>
                    <a:pt x="771258" y="245960"/>
                  </a:lnTo>
                  <a:lnTo>
                    <a:pt x="809167" y="275805"/>
                  </a:lnTo>
                  <a:lnTo>
                    <a:pt x="840498" y="311873"/>
                  </a:lnTo>
                  <a:lnTo>
                    <a:pt x="864870" y="353720"/>
                  </a:lnTo>
                  <a:lnTo>
                    <a:pt x="882281" y="401345"/>
                  </a:lnTo>
                  <a:lnTo>
                    <a:pt x="892721" y="454761"/>
                  </a:lnTo>
                  <a:lnTo>
                    <a:pt x="896213" y="513981"/>
                  </a:lnTo>
                  <a:lnTo>
                    <a:pt x="894143" y="559206"/>
                  </a:lnTo>
                  <a:lnTo>
                    <a:pt x="887971" y="603948"/>
                  </a:lnTo>
                  <a:lnTo>
                    <a:pt x="877684" y="648195"/>
                  </a:lnTo>
                  <a:lnTo>
                    <a:pt x="863269" y="691959"/>
                  </a:lnTo>
                  <a:lnTo>
                    <a:pt x="844753" y="735241"/>
                  </a:lnTo>
                  <a:lnTo>
                    <a:pt x="822109" y="778014"/>
                  </a:lnTo>
                  <a:lnTo>
                    <a:pt x="782027" y="839241"/>
                  </a:lnTo>
                  <a:lnTo>
                    <a:pt x="756640" y="873226"/>
                  </a:lnTo>
                  <a:lnTo>
                    <a:pt x="727671" y="909459"/>
                  </a:lnTo>
                  <a:lnTo>
                    <a:pt x="695134" y="947940"/>
                  </a:lnTo>
                  <a:lnTo>
                    <a:pt x="659015" y="988682"/>
                  </a:lnTo>
                  <a:lnTo>
                    <a:pt x="619340" y="1031659"/>
                  </a:lnTo>
                  <a:lnTo>
                    <a:pt x="576084" y="1076896"/>
                  </a:lnTo>
                  <a:lnTo>
                    <a:pt x="529259" y="1124381"/>
                  </a:lnTo>
                  <a:lnTo>
                    <a:pt x="0" y="1652473"/>
                  </a:lnTo>
                  <a:lnTo>
                    <a:pt x="0" y="1852422"/>
                  </a:lnTo>
                  <a:lnTo>
                    <a:pt x="1107909" y="1852422"/>
                  </a:lnTo>
                  <a:lnTo>
                    <a:pt x="1107909" y="1647774"/>
                  </a:lnTo>
                  <a:lnTo>
                    <a:pt x="272859" y="1647774"/>
                  </a:lnTo>
                  <a:lnTo>
                    <a:pt x="272859" y="1643062"/>
                  </a:lnTo>
                  <a:lnTo>
                    <a:pt x="688022" y="1237297"/>
                  </a:lnTo>
                  <a:lnTo>
                    <a:pt x="732866" y="1192263"/>
                  </a:lnTo>
                  <a:lnTo>
                    <a:pt x="775017" y="1148702"/>
                  </a:lnTo>
                  <a:lnTo>
                    <a:pt x="814476" y="1106614"/>
                  </a:lnTo>
                  <a:lnTo>
                    <a:pt x="851242" y="1065987"/>
                  </a:lnTo>
                  <a:lnTo>
                    <a:pt x="885317" y="1026833"/>
                  </a:lnTo>
                  <a:lnTo>
                    <a:pt x="916698" y="989139"/>
                  </a:lnTo>
                  <a:lnTo>
                    <a:pt x="945388" y="952919"/>
                  </a:lnTo>
                  <a:lnTo>
                    <a:pt x="971384" y="918159"/>
                  </a:lnTo>
                  <a:lnTo>
                    <a:pt x="994689" y="884872"/>
                  </a:lnTo>
                  <a:lnTo>
                    <a:pt x="1033221" y="822706"/>
                  </a:lnTo>
                  <a:lnTo>
                    <a:pt x="1057402" y="776033"/>
                  </a:lnTo>
                  <a:lnTo>
                    <a:pt x="1077874" y="729107"/>
                  </a:lnTo>
                  <a:lnTo>
                    <a:pt x="1094613" y="681901"/>
                  </a:lnTo>
                  <a:lnTo>
                    <a:pt x="1107630" y="634441"/>
                  </a:lnTo>
                  <a:lnTo>
                    <a:pt x="1116939" y="586701"/>
                  </a:lnTo>
                  <a:lnTo>
                    <a:pt x="1122514" y="538708"/>
                  </a:lnTo>
                  <a:lnTo>
                    <a:pt x="1124381" y="490461"/>
                  </a:lnTo>
                  <a:close/>
                </a:path>
                <a:path w="5421630" h="7463790">
                  <a:moveTo>
                    <a:pt x="2596667" y="6514160"/>
                  </a:moveTo>
                  <a:lnTo>
                    <a:pt x="2595880" y="6446266"/>
                  </a:lnTo>
                  <a:lnTo>
                    <a:pt x="2593492" y="6380937"/>
                  </a:lnTo>
                  <a:lnTo>
                    <a:pt x="2589530" y="6318174"/>
                  </a:lnTo>
                  <a:lnTo>
                    <a:pt x="2583967" y="6257963"/>
                  </a:lnTo>
                  <a:lnTo>
                    <a:pt x="2576830" y="6200318"/>
                  </a:lnTo>
                  <a:lnTo>
                    <a:pt x="2568092" y="6145238"/>
                  </a:lnTo>
                  <a:lnTo>
                    <a:pt x="2557780" y="6092710"/>
                  </a:lnTo>
                  <a:lnTo>
                    <a:pt x="2545867" y="6042749"/>
                  </a:lnTo>
                  <a:lnTo>
                    <a:pt x="2532380" y="5995352"/>
                  </a:lnTo>
                  <a:lnTo>
                    <a:pt x="2517292" y="5950521"/>
                  </a:lnTo>
                  <a:lnTo>
                    <a:pt x="2500630" y="5908243"/>
                  </a:lnTo>
                  <a:lnTo>
                    <a:pt x="2482367" y="5868530"/>
                  </a:lnTo>
                  <a:lnTo>
                    <a:pt x="2462517" y="5831383"/>
                  </a:lnTo>
                  <a:lnTo>
                    <a:pt x="2441092" y="5796800"/>
                  </a:lnTo>
                  <a:lnTo>
                    <a:pt x="2423274" y="5772023"/>
                  </a:lnTo>
                  <a:lnTo>
                    <a:pt x="2418067" y="5764771"/>
                  </a:lnTo>
                  <a:lnTo>
                    <a:pt x="2393467" y="5735307"/>
                  </a:lnTo>
                  <a:lnTo>
                    <a:pt x="2367267" y="5708408"/>
                  </a:lnTo>
                  <a:lnTo>
                    <a:pt x="2360269" y="5702287"/>
                  </a:lnTo>
                  <a:lnTo>
                    <a:pt x="2360269" y="6535331"/>
                  </a:lnTo>
                  <a:lnTo>
                    <a:pt x="2359368" y="6607238"/>
                  </a:lnTo>
                  <a:lnTo>
                    <a:pt x="2356650" y="6675450"/>
                  </a:lnTo>
                  <a:lnTo>
                    <a:pt x="2352116" y="6739966"/>
                  </a:lnTo>
                  <a:lnTo>
                    <a:pt x="2345779" y="6800812"/>
                  </a:lnTo>
                  <a:lnTo>
                    <a:pt x="2337625" y="6857962"/>
                  </a:lnTo>
                  <a:lnTo>
                    <a:pt x="2327668" y="6911429"/>
                  </a:lnTo>
                  <a:lnTo>
                    <a:pt x="2315895" y="6961200"/>
                  </a:lnTo>
                  <a:lnTo>
                    <a:pt x="2302306" y="7007288"/>
                  </a:lnTo>
                  <a:lnTo>
                    <a:pt x="2286914" y="7049694"/>
                  </a:lnTo>
                  <a:lnTo>
                    <a:pt x="2269706" y="7088403"/>
                  </a:lnTo>
                  <a:lnTo>
                    <a:pt x="2250681" y="7123443"/>
                  </a:lnTo>
                  <a:lnTo>
                    <a:pt x="2207222" y="7182434"/>
                  </a:lnTo>
                  <a:lnTo>
                    <a:pt x="2156498" y="7226681"/>
                  </a:lnTo>
                  <a:lnTo>
                    <a:pt x="2098548" y="7256170"/>
                  </a:lnTo>
                  <a:lnTo>
                    <a:pt x="2033333" y="7270928"/>
                  </a:lnTo>
                  <a:lnTo>
                    <a:pt x="1998014" y="7272769"/>
                  </a:lnTo>
                  <a:lnTo>
                    <a:pt x="1962124" y="7270953"/>
                  </a:lnTo>
                  <a:lnTo>
                    <a:pt x="1895868" y="7256437"/>
                  </a:lnTo>
                  <a:lnTo>
                    <a:pt x="1836966" y="7227417"/>
                  </a:lnTo>
                  <a:lnTo>
                    <a:pt x="1785429" y="7183869"/>
                  </a:lnTo>
                  <a:lnTo>
                    <a:pt x="1741246" y="7125817"/>
                  </a:lnTo>
                  <a:lnTo>
                    <a:pt x="1721929" y="7091350"/>
                  </a:lnTo>
                  <a:lnTo>
                    <a:pt x="1704441" y="7053250"/>
                  </a:lnTo>
                  <a:lnTo>
                    <a:pt x="1688795" y="7011530"/>
                  </a:lnTo>
                  <a:lnTo>
                    <a:pt x="1674990" y="6966178"/>
                  </a:lnTo>
                  <a:lnTo>
                    <a:pt x="1663026" y="6917195"/>
                  </a:lnTo>
                  <a:lnTo>
                    <a:pt x="1652905" y="6864578"/>
                  </a:lnTo>
                  <a:lnTo>
                    <a:pt x="1644611" y="6808343"/>
                  </a:lnTo>
                  <a:lnTo>
                    <a:pt x="1638173" y="6748475"/>
                  </a:lnTo>
                  <a:lnTo>
                    <a:pt x="1633575" y="6684975"/>
                  </a:lnTo>
                  <a:lnTo>
                    <a:pt x="1630807" y="6617843"/>
                  </a:lnTo>
                  <a:lnTo>
                    <a:pt x="1629892" y="6547091"/>
                  </a:lnTo>
                  <a:lnTo>
                    <a:pt x="1630743" y="6475031"/>
                  </a:lnTo>
                  <a:lnTo>
                    <a:pt x="1633296" y="6406489"/>
                  </a:lnTo>
                  <a:lnTo>
                    <a:pt x="1637550" y="6341465"/>
                  </a:lnTo>
                  <a:lnTo>
                    <a:pt x="1643507" y="6279947"/>
                  </a:lnTo>
                  <a:lnTo>
                    <a:pt x="1651165" y="6221946"/>
                  </a:lnTo>
                  <a:lnTo>
                    <a:pt x="1660512" y="6167463"/>
                  </a:lnTo>
                  <a:lnTo>
                    <a:pt x="1671574" y="6116498"/>
                  </a:lnTo>
                  <a:lnTo>
                    <a:pt x="1684337" y="6069038"/>
                  </a:lnTo>
                  <a:lnTo>
                    <a:pt x="1698802" y="6025108"/>
                  </a:lnTo>
                  <a:lnTo>
                    <a:pt x="1714969" y="5984684"/>
                  </a:lnTo>
                  <a:lnTo>
                    <a:pt x="1732826" y="5947778"/>
                  </a:lnTo>
                  <a:lnTo>
                    <a:pt x="1752396" y="5914377"/>
                  </a:lnTo>
                  <a:lnTo>
                    <a:pt x="1796630" y="5858141"/>
                  </a:lnTo>
                  <a:lnTo>
                    <a:pt x="1847684" y="5815952"/>
                  </a:lnTo>
                  <a:lnTo>
                    <a:pt x="1905533" y="5787834"/>
                  </a:lnTo>
                  <a:lnTo>
                    <a:pt x="1970189" y="5773775"/>
                  </a:lnTo>
                  <a:lnTo>
                    <a:pt x="2005076" y="5772023"/>
                  </a:lnTo>
                  <a:lnTo>
                    <a:pt x="2039708" y="5773928"/>
                  </a:lnTo>
                  <a:lnTo>
                    <a:pt x="2103640" y="5789193"/>
                  </a:lnTo>
                  <a:lnTo>
                    <a:pt x="2160473" y="5819724"/>
                  </a:lnTo>
                  <a:lnTo>
                    <a:pt x="2210206" y="5865520"/>
                  </a:lnTo>
                  <a:lnTo>
                    <a:pt x="2252827" y="5926594"/>
                  </a:lnTo>
                  <a:lnTo>
                    <a:pt x="2271471" y="5962853"/>
                  </a:lnTo>
                  <a:lnTo>
                    <a:pt x="2288336" y="6002921"/>
                  </a:lnTo>
                  <a:lnTo>
                    <a:pt x="2303437" y="6046813"/>
                  </a:lnTo>
                  <a:lnTo>
                    <a:pt x="2316759" y="6094527"/>
                  </a:lnTo>
                  <a:lnTo>
                    <a:pt x="2328303" y="6146050"/>
                  </a:lnTo>
                  <a:lnTo>
                    <a:pt x="2338070" y="6201384"/>
                  </a:lnTo>
                  <a:lnTo>
                    <a:pt x="2346058" y="6260541"/>
                  </a:lnTo>
                  <a:lnTo>
                    <a:pt x="2352281" y="6323520"/>
                  </a:lnTo>
                  <a:lnTo>
                    <a:pt x="2356713" y="6390310"/>
                  </a:lnTo>
                  <a:lnTo>
                    <a:pt x="2359380" y="6460909"/>
                  </a:lnTo>
                  <a:lnTo>
                    <a:pt x="2360269" y="6535331"/>
                  </a:lnTo>
                  <a:lnTo>
                    <a:pt x="2360269" y="5702287"/>
                  </a:lnTo>
                  <a:lnTo>
                    <a:pt x="2310117" y="5662295"/>
                  </a:lnTo>
                  <a:lnTo>
                    <a:pt x="2246617" y="5626417"/>
                  </a:lnTo>
                  <a:lnTo>
                    <a:pt x="2176767" y="5600801"/>
                  </a:lnTo>
                  <a:lnTo>
                    <a:pt x="2139467" y="5591835"/>
                  </a:lnTo>
                  <a:lnTo>
                    <a:pt x="2100567" y="5585434"/>
                  </a:lnTo>
                  <a:lnTo>
                    <a:pt x="2060092" y="5581586"/>
                  </a:lnTo>
                  <a:lnTo>
                    <a:pt x="2018017" y="5580304"/>
                  </a:lnTo>
                  <a:lnTo>
                    <a:pt x="1964029" y="5582348"/>
                  </a:lnTo>
                  <a:lnTo>
                    <a:pt x="1912416" y="5588495"/>
                  </a:lnTo>
                  <a:lnTo>
                    <a:pt x="1863178" y="5598719"/>
                  </a:lnTo>
                  <a:lnTo>
                    <a:pt x="1816303" y="5613044"/>
                  </a:lnTo>
                  <a:lnTo>
                    <a:pt x="1771802" y="5631459"/>
                  </a:lnTo>
                  <a:lnTo>
                    <a:pt x="1729676" y="5653964"/>
                  </a:lnTo>
                  <a:lnTo>
                    <a:pt x="1689925" y="5680570"/>
                  </a:lnTo>
                  <a:lnTo>
                    <a:pt x="1652536" y="5711266"/>
                  </a:lnTo>
                  <a:lnTo>
                    <a:pt x="1617522" y="5746051"/>
                  </a:lnTo>
                  <a:lnTo>
                    <a:pt x="1584883" y="5784926"/>
                  </a:lnTo>
                  <a:lnTo>
                    <a:pt x="1554619" y="5827890"/>
                  </a:lnTo>
                  <a:lnTo>
                    <a:pt x="1533994" y="5861939"/>
                  </a:lnTo>
                  <a:lnTo>
                    <a:pt x="1514805" y="5898083"/>
                  </a:lnTo>
                  <a:lnTo>
                    <a:pt x="1497037" y="5936297"/>
                  </a:lnTo>
                  <a:lnTo>
                    <a:pt x="1480680" y="5976607"/>
                  </a:lnTo>
                  <a:lnTo>
                    <a:pt x="1465757" y="6019012"/>
                  </a:lnTo>
                  <a:lnTo>
                    <a:pt x="1452245" y="6063488"/>
                  </a:lnTo>
                  <a:lnTo>
                    <a:pt x="1440167" y="6110059"/>
                  </a:lnTo>
                  <a:lnTo>
                    <a:pt x="1429499" y="6158712"/>
                  </a:lnTo>
                  <a:lnTo>
                    <a:pt x="1420253" y="6209449"/>
                  </a:lnTo>
                  <a:lnTo>
                    <a:pt x="1412430" y="6262268"/>
                  </a:lnTo>
                  <a:lnTo>
                    <a:pt x="1406042" y="6317183"/>
                  </a:lnTo>
                  <a:lnTo>
                    <a:pt x="1401064" y="6374181"/>
                  </a:lnTo>
                  <a:lnTo>
                    <a:pt x="1397508" y="6433261"/>
                  </a:lnTo>
                  <a:lnTo>
                    <a:pt x="1395374" y="6494424"/>
                  </a:lnTo>
                  <a:lnTo>
                    <a:pt x="1394663" y="6557683"/>
                  </a:lnTo>
                  <a:lnTo>
                    <a:pt x="1395437" y="6619786"/>
                  </a:lnTo>
                  <a:lnTo>
                    <a:pt x="1397774" y="6679730"/>
                  </a:lnTo>
                  <a:lnTo>
                    <a:pt x="1401660" y="6737540"/>
                  </a:lnTo>
                  <a:lnTo>
                    <a:pt x="1407096" y="6793192"/>
                  </a:lnTo>
                  <a:lnTo>
                    <a:pt x="1414094" y="6846710"/>
                  </a:lnTo>
                  <a:lnTo>
                    <a:pt x="1422641" y="6898068"/>
                  </a:lnTo>
                  <a:lnTo>
                    <a:pt x="1432737" y="6947281"/>
                  </a:lnTo>
                  <a:lnTo>
                    <a:pt x="1444396" y="6994334"/>
                  </a:lnTo>
                  <a:lnTo>
                    <a:pt x="1457604" y="7039254"/>
                  </a:lnTo>
                  <a:lnTo>
                    <a:pt x="1472374" y="7082028"/>
                  </a:lnTo>
                  <a:lnTo>
                    <a:pt x="1488694" y="7122642"/>
                  </a:lnTo>
                  <a:lnTo>
                    <a:pt x="1506562" y="7161111"/>
                  </a:lnTo>
                  <a:lnTo>
                    <a:pt x="1525993" y="7197433"/>
                  </a:lnTo>
                  <a:lnTo>
                    <a:pt x="1546974" y="7231608"/>
                  </a:lnTo>
                  <a:lnTo>
                    <a:pt x="1578686" y="7275627"/>
                  </a:lnTo>
                  <a:lnTo>
                    <a:pt x="1612900" y="7315009"/>
                  </a:lnTo>
                  <a:lnTo>
                    <a:pt x="1649628" y="7349769"/>
                  </a:lnTo>
                  <a:lnTo>
                    <a:pt x="1688858" y="7379881"/>
                  </a:lnTo>
                  <a:lnTo>
                    <a:pt x="1730590" y="7405370"/>
                  </a:lnTo>
                  <a:lnTo>
                    <a:pt x="1774837" y="7426223"/>
                  </a:lnTo>
                  <a:lnTo>
                    <a:pt x="1821573" y="7442441"/>
                  </a:lnTo>
                  <a:lnTo>
                    <a:pt x="1870824" y="7454024"/>
                  </a:lnTo>
                  <a:lnTo>
                    <a:pt x="1922589" y="7460983"/>
                  </a:lnTo>
                  <a:lnTo>
                    <a:pt x="1976843" y="7463295"/>
                  </a:lnTo>
                  <a:lnTo>
                    <a:pt x="2029218" y="7461275"/>
                  </a:lnTo>
                  <a:lnTo>
                    <a:pt x="2079434" y="7455230"/>
                  </a:lnTo>
                  <a:lnTo>
                    <a:pt x="2127478" y="7445146"/>
                  </a:lnTo>
                  <a:lnTo>
                    <a:pt x="2173351" y="7431024"/>
                  </a:lnTo>
                  <a:lnTo>
                    <a:pt x="2217051" y="7412876"/>
                  </a:lnTo>
                  <a:lnTo>
                    <a:pt x="2258593" y="7390689"/>
                  </a:lnTo>
                  <a:lnTo>
                    <a:pt x="2297963" y="7364463"/>
                  </a:lnTo>
                  <a:lnTo>
                    <a:pt x="2335174" y="7334212"/>
                  </a:lnTo>
                  <a:lnTo>
                    <a:pt x="2370201" y="7299922"/>
                  </a:lnTo>
                  <a:lnTo>
                    <a:pt x="2403068" y="7261606"/>
                  </a:lnTo>
                  <a:lnTo>
                    <a:pt x="2433777" y="7219251"/>
                  </a:lnTo>
                  <a:lnTo>
                    <a:pt x="2454770" y="7185749"/>
                  </a:lnTo>
                  <a:lnTo>
                    <a:pt x="2474315" y="7150316"/>
                  </a:lnTo>
                  <a:lnTo>
                    <a:pt x="2492413" y="7112952"/>
                  </a:lnTo>
                  <a:lnTo>
                    <a:pt x="2509062" y="7073659"/>
                  </a:lnTo>
                  <a:lnTo>
                    <a:pt x="2524264" y="7032447"/>
                  </a:lnTo>
                  <a:lnTo>
                    <a:pt x="2538031" y="6989292"/>
                  </a:lnTo>
                  <a:lnTo>
                    <a:pt x="2550337" y="6944220"/>
                  </a:lnTo>
                  <a:lnTo>
                    <a:pt x="2561196" y="6897217"/>
                  </a:lnTo>
                  <a:lnTo>
                    <a:pt x="2570607" y="6848284"/>
                  </a:lnTo>
                  <a:lnTo>
                    <a:pt x="2578570" y="6797421"/>
                  </a:lnTo>
                  <a:lnTo>
                    <a:pt x="2585085" y="6744627"/>
                  </a:lnTo>
                  <a:lnTo>
                    <a:pt x="2590152" y="6689903"/>
                  </a:lnTo>
                  <a:lnTo>
                    <a:pt x="2593771" y="6633248"/>
                  </a:lnTo>
                  <a:lnTo>
                    <a:pt x="2595943" y="6574676"/>
                  </a:lnTo>
                  <a:lnTo>
                    <a:pt x="2596667" y="6514160"/>
                  </a:lnTo>
                  <a:close/>
                </a:path>
                <a:path w="5421630" h="7463790">
                  <a:moveTo>
                    <a:pt x="2596667" y="933856"/>
                  </a:moveTo>
                  <a:lnTo>
                    <a:pt x="2595880" y="865962"/>
                  </a:lnTo>
                  <a:lnTo>
                    <a:pt x="2593492" y="800633"/>
                  </a:lnTo>
                  <a:lnTo>
                    <a:pt x="2589530" y="737870"/>
                  </a:lnTo>
                  <a:lnTo>
                    <a:pt x="2583967" y="677659"/>
                  </a:lnTo>
                  <a:lnTo>
                    <a:pt x="2576830" y="620014"/>
                  </a:lnTo>
                  <a:lnTo>
                    <a:pt x="2568092" y="564934"/>
                  </a:lnTo>
                  <a:lnTo>
                    <a:pt x="2557780" y="512406"/>
                  </a:lnTo>
                  <a:lnTo>
                    <a:pt x="2545867" y="462445"/>
                  </a:lnTo>
                  <a:lnTo>
                    <a:pt x="2532380" y="415048"/>
                  </a:lnTo>
                  <a:lnTo>
                    <a:pt x="2517292" y="370217"/>
                  </a:lnTo>
                  <a:lnTo>
                    <a:pt x="2500630" y="327939"/>
                  </a:lnTo>
                  <a:lnTo>
                    <a:pt x="2482367" y="288226"/>
                  </a:lnTo>
                  <a:lnTo>
                    <a:pt x="2462517" y="251079"/>
                  </a:lnTo>
                  <a:lnTo>
                    <a:pt x="2441092" y="216496"/>
                  </a:lnTo>
                  <a:lnTo>
                    <a:pt x="2423274" y="191719"/>
                  </a:lnTo>
                  <a:lnTo>
                    <a:pt x="2418067" y="184467"/>
                  </a:lnTo>
                  <a:lnTo>
                    <a:pt x="2393467" y="155003"/>
                  </a:lnTo>
                  <a:lnTo>
                    <a:pt x="2367267" y="128104"/>
                  </a:lnTo>
                  <a:lnTo>
                    <a:pt x="2360269" y="121983"/>
                  </a:lnTo>
                  <a:lnTo>
                    <a:pt x="2360269" y="955027"/>
                  </a:lnTo>
                  <a:lnTo>
                    <a:pt x="2359368" y="1026934"/>
                  </a:lnTo>
                  <a:lnTo>
                    <a:pt x="2356650" y="1095146"/>
                  </a:lnTo>
                  <a:lnTo>
                    <a:pt x="2352116" y="1159662"/>
                  </a:lnTo>
                  <a:lnTo>
                    <a:pt x="2345779" y="1220508"/>
                  </a:lnTo>
                  <a:lnTo>
                    <a:pt x="2337625" y="1277658"/>
                  </a:lnTo>
                  <a:lnTo>
                    <a:pt x="2327668" y="1331125"/>
                  </a:lnTo>
                  <a:lnTo>
                    <a:pt x="2315895" y="1380896"/>
                  </a:lnTo>
                  <a:lnTo>
                    <a:pt x="2302306" y="1426984"/>
                  </a:lnTo>
                  <a:lnTo>
                    <a:pt x="2286914" y="1469390"/>
                  </a:lnTo>
                  <a:lnTo>
                    <a:pt x="2269706" y="1508099"/>
                  </a:lnTo>
                  <a:lnTo>
                    <a:pt x="2250681" y="1543126"/>
                  </a:lnTo>
                  <a:lnTo>
                    <a:pt x="2207222" y="1602130"/>
                  </a:lnTo>
                  <a:lnTo>
                    <a:pt x="2156498" y="1646377"/>
                  </a:lnTo>
                  <a:lnTo>
                    <a:pt x="2098548" y="1675866"/>
                  </a:lnTo>
                  <a:lnTo>
                    <a:pt x="2033333" y="1690624"/>
                  </a:lnTo>
                  <a:lnTo>
                    <a:pt x="1998014" y="1692465"/>
                  </a:lnTo>
                  <a:lnTo>
                    <a:pt x="1962124" y="1690649"/>
                  </a:lnTo>
                  <a:lnTo>
                    <a:pt x="1895868" y="1676133"/>
                  </a:lnTo>
                  <a:lnTo>
                    <a:pt x="1836966" y="1647113"/>
                  </a:lnTo>
                  <a:lnTo>
                    <a:pt x="1785429" y="1603565"/>
                  </a:lnTo>
                  <a:lnTo>
                    <a:pt x="1741246" y="1545513"/>
                  </a:lnTo>
                  <a:lnTo>
                    <a:pt x="1721929" y="1511046"/>
                  </a:lnTo>
                  <a:lnTo>
                    <a:pt x="1704441" y="1472946"/>
                  </a:lnTo>
                  <a:lnTo>
                    <a:pt x="1688795" y="1431226"/>
                  </a:lnTo>
                  <a:lnTo>
                    <a:pt x="1674990" y="1385862"/>
                  </a:lnTo>
                  <a:lnTo>
                    <a:pt x="1663026" y="1336878"/>
                  </a:lnTo>
                  <a:lnTo>
                    <a:pt x="1652905" y="1284274"/>
                  </a:lnTo>
                  <a:lnTo>
                    <a:pt x="1644611" y="1228039"/>
                  </a:lnTo>
                  <a:lnTo>
                    <a:pt x="1638173" y="1168158"/>
                  </a:lnTo>
                  <a:lnTo>
                    <a:pt x="1633575" y="1104671"/>
                  </a:lnTo>
                  <a:lnTo>
                    <a:pt x="1630807" y="1037539"/>
                  </a:lnTo>
                  <a:lnTo>
                    <a:pt x="1629892" y="966787"/>
                  </a:lnTo>
                  <a:lnTo>
                    <a:pt x="1630743" y="894727"/>
                  </a:lnTo>
                  <a:lnTo>
                    <a:pt x="1633296" y="826185"/>
                  </a:lnTo>
                  <a:lnTo>
                    <a:pt x="1637550" y="761161"/>
                  </a:lnTo>
                  <a:lnTo>
                    <a:pt x="1643507" y="699643"/>
                  </a:lnTo>
                  <a:lnTo>
                    <a:pt x="1651165" y="641642"/>
                  </a:lnTo>
                  <a:lnTo>
                    <a:pt x="1660512" y="587159"/>
                  </a:lnTo>
                  <a:lnTo>
                    <a:pt x="1671574" y="536194"/>
                  </a:lnTo>
                  <a:lnTo>
                    <a:pt x="1684337" y="488734"/>
                  </a:lnTo>
                  <a:lnTo>
                    <a:pt x="1698802" y="444804"/>
                  </a:lnTo>
                  <a:lnTo>
                    <a:pt x="1714969" y="404380"/>
                  </a:lnTo>
                  <a:lnTo>
                    <a:pt x="1732826" y="367461"/>
                  </a:lnTo>
                  <a:lnTo>
                    <a:pt x="1752396" y="334073"/>
                  </a:lnTo>
                  <a:lnTo>
                    <a:pt x="1796630" y="277837"/>
                  </a:lnTo>
                  <a:lnTo>
                    <a:pt x="1847684" y="235648"/>
                  </a:lnTo>
                  <a:lnTo>
                    <a:pt x="1905533" y="207530"/>
                  </a:lnTo>
                  <a:lnTo>
                    <a:pt x="1970189" y="193471"/>
                  </a:lnTo>
                  <a:lnTo>
                    <a:pt x="2005076" y="191719"/>
                  </a:lnTo>
                  <a:lnTo>
                    <a:pt x="2039708" y="193624"/>
                  </a:lnTo>
                  <a:lnTo>
                    <a:pt x="2103640" y="208889"/>
                  </a:lnTo>
                  <a:lnTo>
                    <a:pt x="2160473" y="239420"/>
                  </a:lnTo>
                  <a:lnTo>
                    <a:pt x="2210206" y="285216"/>
                  </a:lnTo>
                  <a:lnTo>
                    <a:pt x="2252827" y="346290"/>
                  </a:lnTo>
                  <a:lnTo>
                    <a:pt x="2271471" y="382549"/>
                  </a:lnTo>
                  <a:lnTo>
                    <a:pt x="2288336" y="422617"/>
                  </a:lnTo>
                  <a:lnTo>
                    <a:pt x="2303437" y="466509"/>
                  </a:lnTo>
                  <a:lnTo>
                    <a:pt x="2316759" y="514210"/>
                  </a:lnTo>
                  <a:lnTo>
                    <a:pt x="2328303" y="565734"/>
                  </a:lnTo>
                  <a:lnTo>
                    <a:pt x="2338070" y="621080"/>
                  </a:lnTo>
                  <a:lnTo>
                    <a:pt x="2346058" y="680237"/>
                  </a:lnTo>
                  <a:lnTo>
                    <a:pt x="2352281" y="743216"/>
                  </a:lnTo>
                  <a:lnTo>
                    <a:pt x="2356713" y="810006"/>
                  </a:lnTo>
                  <a:lnTo>
                    <a:pt x="2359380" y="880605"/>
                  </a:lnTo>
                  <a:lnTo>
                    <a:pt x="2360269" y="955027"/>
                  </a:lnTo>
                  <a:lnTo>
                    <a:pt x="2360269" y="121983"/>
                  </a:lnTo>
                  <a:lnTo>
                    <a:pt x="2310117" y="81991"/>
                  </a:lnTo>
                  <a:lnTo>
                    <a:pt x="2246617" y="46113"/>
                  </a:lnTo>
                  <a:lnTo>
                    <a:pt x="2176767" y="20497"/>
                  </a:lnTo>
                  <a:lnTo>
                    <a:pt x="2139467" y="11531"/>
                  </a:lnTo>
                  <a:lnTo>
                    <a:pt x="2100567" y="5130"/>
                  </a:lnTo>
                  <a:lnTo>
                    <a:pt x="2060092" y="1282"/>
                  </a:lnTo>
                  <a:lnTo>
                    <a:pt x="2018017" y="0"/>
                  </a:lnTo>
                  <a:lnTo>
                    <a:pt x="1964029" y="2044"/>
                  </a:lnTo>
                  <a:lnTo>
                    <a:pt x="1912416" y="8191"/>
                  </a:lnTo>
                  <a:lnTo>
                    <a:pt x="1863178" y="18415"/>
                  </a:lnTo>
                  <a:lnTo>
                    <a:pt x="1816303" y="32740"/>
                  </a:lnTo>
                  <a:lnTo>
                    <a:pt x="1771802" y="51155"/>
                  </a:lnTo>
                  <a:lnTo>
                    <a:pt x="1729676" y="73660"/>
                  </a:lnTo>
                  <a:lnTo>
                    <a:pt x="1689925" y="100266"/>
                  </a:lnTo>
                  <a:lnTo>
                    <a:pt x="1652536" y="130962"/>
                  </a:lnTo>
                  <a:lnTo>
                    <a:pt x="1617522" y="165735"/>
                  </a:lnTo>
                  <a:lnTo>
                    <a:pt x="1584883" y="204622"/>
                  </a:lnTo>
                  <a:lnTo>
                    <a:pt x="1554619" y="247586"/>
                  </a:lnTo>
                  <a:lnTo>
                    <a:pt x="1533994" y="281635"/>
                  </a:lnTo>
                  <a:lnTo>
                    <a:pt x="1514805" y="317779"/>
                  </a:lnTo>
                  <a:lnTo>
                    <a:pt x="1497037" y="355993"/>
                  </a:lnTo>
                  <a:lnTo>
                    <a:pt x="1480680" y="396303"/>
                  </a:lnTo>
                  <a:lnTo>
                    <a:pt x="1465757" y="438708"/>
                  </a:lnTo>
                  <a:lnTo>
                    <a:pt x="1452245" y="483184"/>
                  </a:lnTo>
                  <a:lnTo>
                    <a:pt x="1440167" y="529755"/>
                  </a:lnTo>
                  <a:lnTo>
                    <a:pt x="1429499" y="578408"/>
                  </a:lnTo>
                  <a:lnTo>
                    <a:pt x="1420253" y="629145"/>
                  </a:lnTo>
                  <a:lnTo>
                    <a:pt x="1412430" y="681964"/>
                  </a:lnTo>
                  <a:lnTo>
                    <a:pt x="1406042" y="736879"/>
                  </a:lnTo>
                  <a:lnTo>
                    <a:pt x="1401064" y="793877"/>
                  </a:lnTo>
                  <a:lnTo>
                    <a:pt x="1397508" y="852957"/>
                  </a:lnTo>
                  <a:lnTo>
                    <a:pt x="1395374" y="914120"/>
                  </a:lnTo>
                  <a:lnTo>
                    <a:pt x="1394663" y="977379"/>
                  </a:lnTo>
                  <a:lnTo>
                    <a:pt x="1395437" y="1039482"/>
                  </a:lnTo>
                  <a:lnTo>
                    <a:pt x="1397774" y="1099426"/>
                  </a:lnTo>
                  <a:lnTo>
                    <a:pt x="1401660" y="1157236"/>
                  </a:lnTo>
                  <a:lnTo>
                    <a:pt x="1407096" y="1212888"/>
                  </a:lnTo>
                  <a:lnTo>
                    <a:pt x="1414094" y="1266393"/>
                  </a:lnTo>
                  <a:lnTo>
                    <a:pt x="1422641" y="1317764"/>
                  </a:lnTo>
                  <a:lnTo>
                    <a:pt x="1432737" y="1366964"/>
                  </a:lnTo>
                  <a:lnTo>
                    <a:pt x="1444396" y="1414030"/>
                  </a:lnTo>
                  <a:lnTo>
                    <a:pt x="1457604" y="1458950"/>
                  </a:lnTo>
                  <a:lnTo>
                    <a:pt x="1472374" y="1501711"/>
                  </a:lnTo>
                  <a:lnTo>
                    <a:pt x="1488694" y="1542338"/>
                  </a:lnTo>
                  <a:lnTo>
                    <a:pt x="1506562" y="1580807"/>
                  </a:lnTo>
                  <a:lnTo>
                    <a:pt x="1525993" y="1617129"/>
                  </a:lnTo>
                  <a:lnTo>
                    <a:pt x="1546974" y="1651304"/>
                  </a:lnTo>
                  <a:lnTo>
                    <a:pt x="1578686" y="1695323"/>
                  </a:lnTo>
                  <a:lnTo>
                    <a:pt x="1612900" y="1734705"/>
                  </a:lnTo>
                  <a:lnTo>
                    <a:pt x="1649628" y="1769465"/>
                  </a:lnTo>
                  <a:lnTo>
                    <a:pt x="1688858" y="1799577"/>
                  </a:lnTo>
                  <a:lnTo>
                    <a:pt x="1730590" y="1825066"/>
                  </a:lnTo>
                  <a:lnTo>
                    <a:pt x="1774837" y="1845919"/>
                  </a:lnTo>
                  <a:lnTo>
                    <a:pt x="1821573" y="1862137"/>
                  </a:lnTo>
                  <a:lnTo>
                    <a:pt x="1870824" y="1873719"/>
                  </a:lnTo>
                  <a:lnTo>
                    <a:pt x="1922589" y="1880679"/>
                  </a:lnTo>
                  <a:lnTo>
                    <a:pt x="1976843" y="1882990"/>
                  </a:lnTo>
                  <a:lnTo>
                    <a:pt x="2029218" y="1880971"/>
                  </a:lnTo>
                  <a:lnTo>
                    <a:pt x="2079434" y="1874926"/>
                  </a:lnTo>
                  <a:lnTo>
                    <a:pt x="2127478" y="1864842"/>
                  </a:lnTo>
                  <a:lnTo>
                    <a:pt x="2173351" y="1850720"/>
                  </a:lnTo>
                  <a:lnTo>
                    <a:pt x="2217051" y="1832571"/>
                  </a:lnTo>
                  <a:lnTo>
                    <a:pt x="2258593" y="1810385"/>
                  </a:lnTo>
                  <a:lnTo>
                    <a:pt x="2297963" y="1784159"/>
                  </a:lnTo>
                  <a:lnTo>
                    <a:pt x="2335174" y="1753908"/>
                  </a:lnTo>
                  <a:lnTo>
                    <a:pt x="2370201" y="1719618"/>
                  </a:lnTo>
                  <a:lnTo>
                    <a:pt x="2403068" y="1681302"/>
                  </a:lnTo>
                  <a:lnTo>
                    <a:pt x="2433777" y="1638947"/>
                  </a:lnTo>
                  <a:lnTo>
                    <a:pt x="2454770" y="1605445"/>
                  </a:lnTo>
                  <a:lnTo>
                    <a:pt x="2474315" y="1570012"/>
                  </a:lnTo>
                  <a:lnTo>
                    <a:pt x="2492413" y="1532648"/>
                  </a:lnTo>
                  <a:lnTo>
                    <a:pt x="2509062" y="1493354"/>
                  </a:lnTo>
                  <a:lnTo>
                    <a:pt x="2524264" y="1452143"/>
                  </a:lnTo>
                  <a:lnTo>
                    <a:pt x="2538031" y="1408988"/>
                  </a:lnTo>
                  <a:lnTo>
                    <a:pt x="2550337" y="1363916"/>
                  </a:lnTo>
                  <a:lnTo>
                    <a:pt x="2561196" y="1316913"/>
                  </a:lnTo>
                  <a:lnTo>
                    <a:pt x="2570607" y="1267968"/>
                  </a:lnTo>
                  <a:lnTo>
                    <a:pt x="2578570" y="1217104"/>
                  </a:lnTo>
                  <a:lnTo>
                    <a:pt x="2585085" y="1164310"/>
                  </a:lnTo>
                  <a:lnTo>
                    <a:pt x="2590152" y="1109599"/>
                  </a:lnTo>
                  <a:lnTo>
                    <a:pt x="2593771" y="1052944"/>
                  </a:lnTo>
                  <a:lnTo>
                    <a:pt x="2595943" y="994371"/>
                  </a:lnTo>
                  <a:lnTo>
                    <a:pt x="2596667" y="933856"/>
                  </a:lnTo>
                  <a:close/>
                </a:path>
                <a:path w="5421630" h="7463790">
                  <a:moveTo>
                    <a:pt x="3949001" y="6070765"/>
                  </a:moveTo>
                  <a:lnTo>
                    <a:pt x="3946779" y="6016041"/>
                  </a:lnTo>
                  <a:lnTo>
                    <a:pt x="3940111" y="5964174"/>
                  </a:lnTo>
                  <a:lnTo>
                    <a:pt x="3928986" y="5915177"/>
                  </a:lnTo>
                  <a:lnTo>
                    <a:pt x="3913428" y="5869051"/>
                  </a:lnTo>
                  <a:lnTo>
                    <a:pt x="3893413" y="5825795"/>
                  </a:lnTo>
                  <a:lnTo>
                    <a:pt x="3868953" y="5785396"/>
                  </a:lnTo>
                  <a:lnTo>
                    <a:pt x="3859555" y="5773204"/>
                  </a:lnTo>
                  <a:lnTo>
                    <a:pt x="3840035" y="5747867"/>
                  </a:lnTo>
                  <a:lnTo>
                    <a:pt x="3806685" y="5713209"/>
                  </a:lnTo>
                  <a:lnTo>
                    <a:pt x="3769487" y="5682069"/>
                  </a:lnTo>
                  <a:lnTo>
                    <a:pt x="3729063" y="5655068"/>
                  </a:lnTo>
                  <a:lnTo>
                    <a:pt x="3685400" y="5632221"/>
                  </a:lnTo>
                  <a:lnTo>
                    <a:pt x="3638499" y="5613539"/>
                  </a:lnTo>
                  <a:lnTo>
                    <a:pt x="3588372" y="5598998"/>
                  </a:lnTo>
                  <a:lnTo>
                    <a:pt x="3534994" y="5588609"/>
                  </a:lnTo>
                  <a:lnTo>
                    <a:pt x="3478403" y="5582386"/>
                  </a:lnTo>
                  <a:lnTo>
                    <a:pt x="3418560" y="5580304"/>
                  </a:lnTo>
                  <a:lnTo>
                    <a:pt x="3367176" y="5581675"/>
                  </a:lnTo>
                  <a:lnTo>
                    <a:pt x="3316973" y="5585790"/>
                  </a:lnTo>
                  <a:lnTo>
                    <a:pt x="3267926" y="5592648"/>
                  </a:lnTo>
                  <a:lnTo>
                    <a:pt x="3220034" y="5602236"/>
                  </a:lnTo>
                  <a:lnTo>
                    <a:pt x="3173323" y="5614568"/>
                  </a:lnTo>
                  <a:lnTo>
                    <a:pt x="3127781" y="5629656"/>
                  </a:lnTo>
                  <a:lnTo>
                    <a:pt x="3083395" y="5647461"/>
                  </a:lnTo>
                  <a:lnTo>
                    <a:pt x="3040176" y="5668022"/>
                  </a:lnTo>
                  <a:lnTo>
                    <a:pt x="2998127" y="5691327"/>
                  </a:lnTo>
                  <a:lnTo>
                    <a:pt x="2957245" y="5717362"/>
                  </a:lnTo>
                  <a:lnTo>
                    <a:pt x="2917533" y="5746140"/>
                  </a:lnTo>
                  <a:lnTo>
                    <a:pt x="2917533" y="5980201"/>
                  </a:lnTo>
                  <a:lnTo>
                    <a:pt x="2957919" y="5944273"/>
                  </a:lnTo>
                  <a:lnTo>
                    <a:pt x="2998673" y="5911774"/>
                  </a:lnTo>
                  <a:lnTo>
                    <a:pt x="3039795" y="5882691"/>
                  </a:lnTo>
                  <a:lnTo>
                    <a:pt x="3081299" y="5857024"/>
                  </a:lnTo>
                  <a:lnTo>
                    <a:pt x="3123158" y="5834786"/>
                  </a:lnTo>
                  <a:lnTo>
                    <a:pt x="3165398" y="5815965"/>
                  </a:lnTo>
                  <a:lnTo>
                    <a:pt x="3207994" y="5800572"/>
                  </a:lnTo>
                  <a:lnTo>
                    <a:pt x="3250971" y="5788596"/>
                  </a:lnTo>
                  <a:lnTo>
                    <a:pt x="3294316" y="5780049"/>
                  </a:lnTo>
                  <a:lnTo>
                    <a:pt x="3338017" y="5774906"/>
                  </a:lnTo>
                  <a:lnTo>
                    <a:pt x="3382099" y="5773204"/>
                  </a:lnTo>
                  <a:lnTo>
                    <a:pt x="3444862" y="5776519"/>
                  </a:lnTo>
                  <a:lnTo>
                    <a:pt x="3501402" y="5786463"/>
                  </a:lnTo>
                  <a:lnTo>
                    <a:pt x="3551745" y="5803049"/>
                  </a:lnTo>
                  <a:lnTo>
                    <a:pt x="3595878" y="5826264"/>
                  </a:lnTo>
                  <a:lnTo>
                    <a:pt x="3633800" y="5856109"/>
                  </a:lnTo>
                  <a:lnTo>
                    <a:pt x="3665131" y="5892177"/>
                  </a:lnTo>
                  <a:lnTo>
                    <a:pt x="3689502" y="5934024"/>
                  </a:lnTo>
                  <a:lnTo>
                    <a:pt x="3706901" y="5981649"/>
                  </a:lnTo>
                  <a:lnTo>
                    <a:pt x="3717353" y="6035078"/>
                  </a:lnTo>
                  <a:lnTo>
                    <a:pt x="3720833" y="6094285"/>
                  </a:lnTo>
                  <a:lnTo>
                    <a:pt x="3718776" y="6139510"/>
                  </a:lnTo>
                  <a:lnTo>
                    <a:pt x="3712603" y="6184252"/>
                  </a:lnTo>
                  <a:lnTo>
                    <a:pt x="3702304" y="6228512"/>
                  </a:lnTo>
                  <a:lnTo>
                    <a:pt x="3687902" y="6272263"/>
                  </a:lnTo>
                  <a:lnTo>
                    <a:pt x="3669373" y="6315545"/>
                  </a:lnTo>
                  <a:lnTo>
                    <a:pt x="3646728" y="6358331"/>
                  </a:lnTo>
                  <a:lnTo>
                    <a:pt x="3606660" y="6419545"/>
                  </a:lnTo>
                  <a:lnTo>
                    <a:pt x="3581260" y="6453530"/>
                  </a:lnTo>
                  <a:lnTo>
                    <a:pt x="3552291" y="6489763"/>
                  </a:lnTo>
                  <a:lnTo>
                    <a:pt x="3519754" y="6528244"/>
                  </a:lnTo>
                  <a:lnTo>
                    <a:pt x="3483648" y="6568986"/>
                  </a:lnTo>
                  <a:lnTo>
                    <a:pt x="3443960" y="6611963"/>
                  </a:lnTo>
                  <a:lnTo>
                    <a:pt x="3400704" y="6657200"/>
                  </a:lnTo>
                  <a:lnTo>
                    <a:pt x="3353879" y="6704685"/>
                  </a:lnTo>
                  <a:lnTo>
                    <a:pt x="2824619" y="7232777"/>
                  </a:lnTo>
                  <a:lnTo>
                    <a:pt x="2824619" y="7432726"/>
                  </a:lnTo>
                  <a:lnTo>
                    <a:pt x="3932529" y="7432726"/>
                  </a:lnTo>
                  <a:lnTo>
                    <a:pt x="3932529" y="7228078"/>
                  </a:lnTo>
                  <a:lnTo>
                    <a:pt x="3097479" y="7228078"/>
                  </a:lnTo>
                  <a:lnTo>
                    <a:pt x="3097479" y="7223366"/>
                  </a:lnTo>
                  <a:lnTo>
                    <a:pt x="3512655" y="6817601"/>
                  </a:lnTo>
                  <a:lnTo>
                    <a:pt x="3557498" y="6772567"/>
                  </a:lnTo>
                  <a:lnTo>
                    <a:pt x="3599650" y="6729006"/>
                  </a:lnTo>
                  <a:lnTo>
                    <a:pt x="3639108" y="6686918"/>
                  </a:lnTo>
                  <a:lnTo>
                    <a:pt x="3675875" y="6646291"/>
                  </a:lnTo>
                  <a:lnTo>
                    <a:pt x="3709949" y="6607137"/>
                  </a:lnTo>
                  <a:lnTo>
                    <a:pt x="3741331" y="6569443"/>
                  </a:lnTo>
                  <a:lnTo>
                    <a:pt x="3770020" y="6533223"/>
                  </a:lnTo>
                  <a:lnTo>
                    <a:pt x="3796017" y="6498476"/>
                  </a:lnTo>
                  <a:lnTo>
                    <a:pt x="3819321" y="6465189"/>
                  </a:lnTo>
                  <a:lnTo>
                    <a:pt x="3857841" y="6403010"/>
                  </a:lnTo>
                  <a:lnTo>
                    <a:pt x="3882034" y="6356337"/>
                  </a:lnTo>
                  <a:lnTo>
                    <a:pt x="3902494" y="6309411"/>
                  </a:lnTo>
                  <a:lnTo>
                    <a:pt x="3919232" y="6262205"/>
                  </a:lnTo>
                  <a:lnTo>
                    <a:pt x="3932263" y="6214745"/>
                  </a:lnTo>
                  <a:lnTo>
                    <a:pt x="3941559" y="6167018"/>
                  </a:lnTo>
                  <a:lnTo>
                    <a:pt x="3947147" y="6119025"/>
                  </a:lnTo>
                  <a:lnTo>
                    <a:pt x="3949001" y="6070765"/>
                  </a:lnTo>
                  <a:close/>
                </a:path>
                <a:path w="5421630" h="7463790">
                  <a:moveTo>
                    <a:pt x="3949001" y="490461"/>
                  </a:moveTo>
                  <a:lnTo>
                    <a:pt x="3946779" y="435724"/>
                  </a:lnTo>
                  <a:lnTo>
                    <a:pt x="3940111" y="383870"/>
                  </a:lnTo>
                  <a:lnTo>
                    <a:pt x="3928986" y="334873"/>
                  </a:lnTo>
                  <a:lnTo>
                    <a:pt x="3913428" y="288747"/>
                  </a:lnTo>
                  <a:lnTo>
                    <a:pt x="3893413" y="245491"/>
                  </a:lnTo>
                  <a:lnTo>
                    <a:pt x="3868953" y="205092"/>
                  </a:lnTo>
                  <a:lnTo>
                    <a:pt x="3859542" y="192887"/>
                  </a:lnTo>
                  <a:lnTo>
                    <a:pt x="3840035" y="167563"/>
                  </a:lnTo>
                  <a:lnTo>
                    <a:pt x="3806685" y="132905"/>
                  </a:lnTo>
                  <a:lnTo>
                    <a:pt x="3769487" y="101752"/>
                  </a:lnTo>
                  <a:lnTo>
                    <a:pt x="3729063" y="74764"/>
                  </a:lnTo>
                  <a:lnTo>
                    <a:pt x="3685400" y="51917"/>
                  </a:lnTo>
                  <a:lnTo>
                    <a:pt x="3638499" y="33223"/>
                  </a:lnTo>
                  <a:lnTo>
                    <a:pt x="3588372" y="18694"/>
                  </a:lnTo>
                  <a:lnTo>
                    <a:pt x="3534994" y="8305"/>
                  </a:lnTo>
                  <a:lnTo>
                    <a:pt x="3478403" y="2082"/>
                  </a:lnTo>
                  <a:lnTo>
                    <a:pt x="3418560" y="0"/>
                  </a:lnTo>
                  <a:lnTo>
                    <a:pt x="3367176" y="1371"/>
                  </a:lnTo>
                  <a:lnTo>
                    <a:pt x="3316973" y="5486"/>
                  </a:lnTo>
                  <a:lnTo>
                    <a:pt x="3267926" y="12331"/>
                  </a:lnTo>
                  <a:lnTo>
                    <a:pt x="3220034" y="21932"/>
                  </a:lnTo>
                  <a:lnTo>
                    <a:pt x="3173323" y="34264"/>
                  </a:lnTo>
                  <a:lnTo>
                    <a:pt x="3127781" y="49339"/>
                  </a:lnTo>
                  <a:lnTo>
                    <a:pt x="3083395" y="67157"/>
                  </a:lnTo>
                  <a:lnTo>
                    <a:pt x="3040176" y="87718"/>
                  </a:lnTo>
                  <a:lnTo>
                    <a:pt x="2998127" y="111023"/>
                  </a:lnTo>
                  <a:lnTo>
                    <a:pt x="2957245" y="137058"/>
                  </a:lnTo>
                  <a:lnTo>
                    <a:pt x="2917533" y="165836"/>
                  </a:lnTo>
                  <a:lnTo>
                    <a:pt x="2917533" y="399897"/>
                  </a:lnTo>
                  <a:lnTo>
                    <a:pt x="2957919" y="363969"/>
                  </a:lnTo>
                  <a:lnTo>
                    <a:pt x="2998673" y="331457"/>
                  </a:lnTo>
                  <a:lnTo>
                    <a:pt x="3039795" y="302374"/>
                  </a:lnTo>
                  <a:lnTo>
                    <a:pt x="3081299" y="276720"/>
                  </a:lnTo>
                  <a:lnTo>
                    <a:pt x="3123158" y="254469"/>
                  </a:lnTo>
                  <a:lnTo>
                    <a:pt x="3165398" y="235661"/>
                  </a:lnTo>
                  <a:lnTo>
                    <a:pt x="3207994" y="220256"/>
                  </a:lnTo>
                  <a:lnTo>
                    <a:pt x="3250971" y="208280"/>
                  </a:lnTo>
                  <a:lnTo>
                    <a:pt x="3294316" y="199732"/>
                  </a:lnTo>
                  <a:lnTo>
                    <a:pt x="3338017" y="194602"/>
                  </a:lnTo>
                  <a:lnTo>
                    <a:pt x="3382099" y="192887"/>
                  </a:lnTo>
                  <a:lnTo>
                    <a:pt x="3444862" y="196202"/>
                  </a:lnTo>
                  <a:lnTo>
                    <a:pt x="3501402" y="206159"/>
                  </a:lnTo>
                  <a:lnTo>
                    <a:pt x="3551745" y="222732"/>
                  </a:lnTo>
                  <a:lnTo>
                    <a:pt x="3595878" y="245960"/>
                  </a:lnTo>
                  <a:lnTo>
                    <a:pt x="3633800" y="275805"/>
                  </a:lnTo>
                  <a:lnTo>
                    <a:pt x="3665131" y="311873"/>
                  </a:lnTo>
                  <a:lnTo>
                    <a:pt x="3689502" y="353720"/>
                  </a:lnTo>
                  <a:lnTo>
                    <a:pt x="3706901" y="401345"/>
                  </a:lnTo>
                  <a:lnTo>
                    <a:pt x="3717353" y="454761"/>
                  </a:lnTo>
                  <a:lnTo>
                    <a:pt x="3720833" y="513981"/>
                  </a:lnTo>
                  <a:lnTo>
                    <a:pt x="3718776" y="559206"/>
                  </a:lnTo>
                  <a:lnTo>
                    <a:pt x="3712603" y="603948"/>
                  </a:lnTo>
                  <a:lnTo>
                    <a:pt x="3702304" y="648195"/>
                  </a:lnTo>
                  <a:lnTo>
                    <a:pt x="3687902" y="691959"/>
                  </a:lnTo>
                  <a:lnTo>
                    <a:pt x="3669373" y="735241"/>
                  </a:lnTo>
                  <a:lnTo>
                    <a:pt x="3646728" y="778014"/>
                  </a:lnTo>
                  <a:lnTo>
                    <a:pt x="3606660" y="839241"/>
                  </a:lnTo>
                  <a:lnTo>
                    <a:pt x="3581260" y="873226"/>
                  </a:lnTo>
                  <a:lnTo>
                    <a:pt x="3552291" y="909459"/>
                  </a:lnTo>
                  <a:lnTo>
                    <a:pt x="3519754" y="947940"/>
                  </a:lnTo>
                  <a:lnTo>
                    <a:pt x="3483648" y="988682"/>
                  </a:lnTo>
                  <a:lnTo>
                    <a:pt x="3443960" y="1031659"/>
                  </a:lnTo>
                  <a:lnTo>
                    <a:pt x="3400704" y="1076896"/>
                  </a:lnTo>
                  <a:lnTo>
                    <a:pt x="3353879" y="1124381"/>
                  </a:lnTo>
                  <a:lnTo>
                    <a:pt x="2824619" y="1652473"/>
                  </a:lnTo>
                  <a:lnTo>
                    <a:pt x="2824619" y="1852422"/>
                  </a:lnTo>
                  <a:lnTo>
                    <a:pt x="3932529" y="1852422"/>
                  </a:lnTo>
                  <a:lnTo>
                    <a:pt x="3932529" y="1647774"/>
                  </a:lnTo>
                  <a:lnTo>
                    <a:pt x="3097479" y="1647774"/>
                  </a:lnTo>
                  <a:lnTo>
                    <a:pt x="3097479" y="1643062"/>
                  </a:lnTo>
                  <a:lnTo>
                    <a:pt x="3512655" y="1237297"/>
                  </a:lnTo>
                  <a:lnTo>
                    <a:pt x="3557498" y="1192263"/>
                  </a:lnTo>
                  <a:lnTo>
                    <a:pt x="3599650" y="1148702"/>
                  </a:lnTo>
                  <a:lnTo>
                    <a:pt x="3639108" y="1106614"/>
                  </a:lnTo>
                  <a:lnTo>
                    <a:pt x="3675875" y="1065987"/>
                  </a:lnTo>
                  <a:lnTo>
                    <a:pt x="3709949" y="1026833"/>
                  </a:lnTo>
                  <a:lnTo>
                    <a:pt x="3741331" y="989139"/>
                  </a:lnTo>
                  <a:lnTo>
                    <a:pt x="3770020" y="952919"/>
                  </a:lnTo>
                  <a:lnTo>
                    <a:pt x="3796017" y="918159"/>
                  </a:lnTo>
                  <a:lnTo>
                    <a:pt x="3819321" y="884872"/>
                  </a:lnTo>
                  <a:lnTo>
                    <a:pt x="3857841" y="822706"/>
                  </a:lnTo>
                  <a:lnTo>
                    <a:pt x="3882034" y="776033"/>
                  </a:lnTo>
                  <a:lnTo>
                    <a:pt x="3902494" y="729107"/>
                  </a:lnTo>
                  <a:lnTo>
                    <a:pt x="3919232" y="681901"/>
                  </a:lnTo>
                  <a:lnTo>
                    <a:pt x="3932263" y="634441"/>
                  </a:lnTo>
                  <a:lnTo>
                    <a:pt x="3941559" y="586701"/>
                  </a:lnTo>
                  <a:lnTo>
                    <a:pt x="3947147" y="538708"/>
                  </a:lnTo>
                  <a:lnTo>
                    <a:pt x="3949001" y="490461"/>
                  </a:lnTo>
                  <a:close/>
                </a:path>
                <a:path w="5421630" h="7463790">
                  <a:moveTo>
                    <a:pt x="5378945" y="7233958"/>
                  </a:moveTo>
                  <a:lnTo>
                    <a:pt x="4972012" y="7233958"/>
                  </a:lnTo>
                  <a:lnTo>
                    <a:pt x="4972012" y="5850826"/>
                  </a:lnTo>
                  <a:lnTo>
                    <a:pt x="4972012" y="5572074"/>
                  </a:lnTo>
                  <a:lnTo>
                    <a:pt x="4323969" y="5760263"/>
                  </a:lnTo>
                  <a:lnTo>
                    <a:pt x="4323969" y="5971959"/>
                  </a:lnTo>
                  <a:lnTo>
                    <a:pt x="4742662" y="5850826"/>
                  </a:lnTo>
                  <a:lnTo>
                    <a:pt x="4742662" y="7233958"/>
                  </a:lnTo>
                  <a:lnTo>
                    <a:pt x="4334548" y="7233958"/>
                  </a:lnTo>
                  <a:lnTo>
                    <a:pt x="4334548" y="7432726"/>
                  </a:lnTo>
                  <a:lnTo>
                    <a:pt x="5378945" y="7432726"/>
                  </a:lnTo>
                  <a:lnTo>
                    <a:pt x="5378945" y="7233958"/>
                  </a:lnTo>
                  <a:close/>
                </a:path>
                <a:path w="5421630" h="7463790">
                  <a:moveTo>
                    <a:pt x="5421300" y="933856"/>
                  </a:moveTo>
                  <a:lnTo>
                    <a:pt x="5420499" y="865962"/>
                  </a:lnTo>
                  <a:lnTo>
                    <a:pt x="5418125" y="800633"/>
                  </a:lnTo>
                  <a:lnTo>
                    <a:pt x="5414149" y="737870"/>
                  </a:lnTo>
                  <a:lnTo>
                    <a:pt x="5408600" y="677659"/>
                  </a:lnTo>
                  <a:lnTo>
                    <a:pt x="5401449" y="620014"/>
                  </a:lnTo>
                  <a:lnTo>
                    <a:pt x="5392725" y="564934"/>
                  </a:lnTo>
                  <a:lnTo>
                    <a:pt x="5382399" y="512406"/>
                  </a:lnTo>
                  <a:lnTo>
                    <a:pt x="5370500" y="462445"/>
                  </a:lnTo>
                  <a:lnTo>
                    <a:pt x="5356999" y="415048"/>
                  </a:lnTo>
                  <a:lnTo>
                    <a:pt x="5341912" y="370217"/>
                  </a:lnTo>
                  <a:lnTo>
                    <a:pt x="5325249" y="327939"/>
                  </a:lnTo>
                  <a:lnTo>
                    <a:pt x="5306987" y="288226"/>
                  </a:lnTo>
                  <a:lnTo>
                    <a:pt x="5287149" y="251079"/>
                  </a:lnTo>
                  <a:lnTo>
                    <a:pt x="5265712" y="216496"/>
                  </a:lnTo>
                  <a:lnTo>
                    <a:pt x="5247906" y="191719"/>
                  </a:lnTo>
                  <a:lnTo>
                    <a:pt x="5242699" y="184467"/>
                  </a:lnTo>
                  <a:lnTo>
                    <a:pt x="5218087" y="155003"/>
                  </a:lnTo>
                  <a:lnTo>
                    <a:pt x="5191899" y="128104"/>
                  </a:lnTo>
                  <a:lnTo>
                    <a:pt x="5184889" y="121970"/>
                  </a:lnTo>
                  <a:lnTo>
                    <a:pt x="5184889" y="955027"/>
                  </a:lnTo>
                  <a:lnTo>
                    <a:pt x="5183987" y="1026934"/>
                  </a:lnTo>
                  <a:lnTo>
                    <a:pt x="5181270" y="1095146"/>
                  </a:lnTo>
                  <a:lnTo>
                    <a:pt x="5176748" y="1159662"/>
                  </a:lnTo>
                  <a:lnTo>
                    <a:pt x="5170398" y="1220508"/>
                  </a:lnTo>
                  <a:lnTo>
                    <a:pt x="5162258" y="1277658"/>
                  </a:lnTo>
                  <a:lnTo>
                    <a:pt x="5152288" y="1331125"/>
                  </a:lnTo>
                  <a:lnTo>
                    <a:pt x="5140515" y="1380896"/>
                  </a:lnTo>
                  <a:lnTo>
                    <a:pt x="5126939" y="1426984"/>
                  </a:lnTo>
                  <a:lnTo>
                    <a:pt x="5111534" y="1469390"/>
                  </a:lnTo>
                  <a:lnTo>
                    <a:pt x="5094325" y="1508099"/>
                  </a:lnTo>
                  <a:lnTo>
                    <a:pt x="5075313" y="1543126"/>
                  </a:lnTo>
                  <a:lnTo>
                    <a:pt x="5031841" y="1602130"/>
                  </a:lnTo>
                  <a:lnTo>
                    <a:pt x="4981130" y="1646377"/>
                  </a:lnTo>
                  <a:lnTo>
                    <a:pt x="4923167" y="1675866"/>
                  </a:lnTo>
                  <a:lnTo>
                    <a:pt x="4857966" y="1690624"/>
                  </a:lnTo>
                  <a:lnTo>
                    <a:pt x="4822647" y="1692465"/>
                  </a:lnTo>
                  <a:lnTo>
                    <a:pt x="4786744" y="1690649"/>
                  </a:lnTo>
                  <a:lnTo>
                    <a:pt x="4720488" y="1676133"/>
                  </a:lnTo>
                  <a:lnTo>
                    <a:pt x="4661586" y="1647113"/>
                  </a:lnTo>
                  <a:lnTo>
                    <a:pt x="4610049" y="1603565"/>
                  </a:lnTo>
                  <a:lnTo>
                    <a:pt x="4565878" y="1545513"/>
                  </a:lnTo>
                  <a:lnTo>
                    <a:pt x="4546549" y="1511046"/>
                  </a:lnTo>
                  <a:lnTo>
                    <a:pt x="4529061" y="1472946"/>
                  </a:lnTo>
                  <a:lnTo>
                    <a:pt x="4513415" y="1431226"/>
                  </a:lnTo>
                  <a:lnTo>
                    <a:pt x="4499610" y="1385862"/>
                  </a:lnTo>
                  <a:lnTo>
                    <a:pt x="4487646" y="1336878"/>
                  </a:lnTo>
                  <a:lnTo>
                    <a:pt x="4477524" y="1284274"/>
                  </a:lnTo>
                  <a:lnTo>
                    <a:pt x="4469244" y="1228039"/>
                  </a:lnTo>
                  <a:lnTo>
                    <a:pt x="4462805" y="1168158"/>
                  </a:lnTo>
                  <a:lnTo>
                    <a:pt x="4458195" y="1104671"/>
                  </a:lnTo>
                  <a:lnTo>
                    <a:pt x="4455439" y="1037539"/>
                  </a:lnTo>
                  <a:lnTo>
                    <a:pt x="4454512" y="966787"/>
                  </a:lnTo>
                  <a:lnTo>
                    <a:pt x="4455363" y="894727"/>
                  </a:lnTo>
                  <a:lnTo>
                    <a:pt x="4457916" y="826185"/>
                  </a:lnTo>
                  <a:lnTo>
                    <a:pt x="4462170" y="761161"/>
                  </a:lnTo>
                  <a:lnTo>
                    <a:pt x="4468126" y="699643"/>
                  </a:lnTo>
                  <a:lnTo>
                    <a:pt x="4475785" y="641642"/>
                  </a:lnTo>
                  <a:lnTo>
                    <a:pt x="4485144" y="587159"/>
                  </a:lnTo>
                  <a:lnTo>
                    <a:pt x="4496206" y="536194"/>
                  </a:lnTo>
                  <a:lnTo>
                    <a:pt x="4508970" y="488734"/>
                  </a:lnTo>
                  <a:lnTo>
                    <a:pt x="4523422" y="444804"/>
                  </a:lnTo>
                  <a:lnTo>
                    <a:pt x="4539589" y="404380"/>
                  </a:lnTo>
                  <a:lnTo>
                    <a:pt x="4557458" y="367461"/>
                  </a:lnTo>
                  <a:lnTo>
                    <a:pt x="4577029" y="334073"/>
                  </a:lnTo>
                  <a:lnTo>
                    <a:pt x="4621263" y="277837"/>
                  </a:lnTo>
                  <a:lnTo>
                    <a:pt x="4672304" y="235648"/>
                  </a:lnTo>
                  <a:lnTo>
                    <a:pt x="4730153" y="207530"/>
                  </a:lnTo>
                  <a:lnTo>
                    <a:pt x="4794821" y="193471"/>
                  </a:lnTo>
                  <a:lnTo>
                    <a:pt x="4829695" y="191719"/>
                  </a:lnTo>
                  <a:lnTo>
                    <a:pt x="4864328" y="193624"/>
                  </a:lnTo>
                  <a:lnTo>
                    <a:pt x="4928273" y="208889"/>
                  </a:lnTo>
                  <a:lnTo>
                    <a:pt x="4985093" y="239420"/>
                  </a:lnTo>
                  <a:lnTo>
                    <a:pt x="5034826" y="285216"/>
                  </a:lnTo>
                  <a:lnTo>
                    <a:pt x="5077447" y="346290"/>
                  </a:lnTo>
                  <a:lnTo>
                    <a:pt x="5096091" y="382549"/>
                  </a:lnTo>
                  <a:lnTo>
                    <a:pt x="5112969" y="422617"/>
                  </a:lnTo>
                  <a:lnTo>
                    <a:pt x="5128057" y="466509"/>
                  </a:lnTo>
                  <a:lnTo>
                    <a:pt x="5141379" y="514210"/>
                  </a:lnTo>
                  <a:lnTo>
                    <a:pt x="5152923" y="565734"/>
                  </a:lnTo>
                  <a:lnTo>
                    <a:pt x="5162689" y="621080"/>
                  </a:lnTo>
                  <a:lnTo>
                    <a:pt x="5170690" y="680237"/>
                  </a:lnTo>
                  <a:lnTo>
                    <a:pt x="5176901" y="743216"/>
                  </a:lnTo>
                  <a:lnTo>
                    <a:pt x="5181346" y="810006"/>
                  </a:lnTo>
                  <a:lnTo>
                    <a:pt x="5184000" y="880605"/>
                  </a:lnTo>
                  <a:lnTo>
                    <a:pt x="5184889" y="955027"/>
                  </a:lnTo>
                  <a:lnTo>
                    <a:pt x="5184889" y="121970"/>
                  </a:lnTo>
                  <a:lnTo>
                    <a:pt x="5134749" y="81991"/>
                  </a:lnTo>
                  <a:lnTo>
                    <a:pt x="5071249" y="46113"/>
                  </a:lnTo>
                  <a:lnTo>
                    <a:pt x="5001399" y="20497"/>
                  </a:lnTo>
                  <a:lnTo>
                    <a:pt x="4964087" y="11531"/>
                  </a:lnTo>
                  <a:lnTo>
                    <a:pt x="4925187" y="5130"/>
                  </a:lnTo>
                  <a:lnTo>
                    <a:pt x="4884712" y="1282"/>
                  </a:lnTo>
                  <a:lnTo>
                    <a:pt x="4842637" y="0"/>
                  </a:lnTo>
                  <a:lnTo>
                    <a:pt x="4788649" y="2044"/>
                  </a:lnTo>
                  <a:lnTo>
                    <a:pt x="4737036" y="8191"/>
                  </a:lnTo>
                  <a:lnTo>
                    <a:pt x="4687798" y="18415"/>
                  </a:lnTo>
                  <a:lnTo>
                    <a:pt x="4640923" y="32740"/>
                  </a:lnTo>
                  <a:lnTo>
                    <a:pt x="4596435" y="51155"/>
                  </a:lnTo>
                  <a:lnTo>
                    <a:pt x="4554296" y="73660"/>
                  </a:lnTo>
                  <a:lnTo>
                    <a:pt x="4514545" y="100266"/>
                  </a:lnTo>
                  <a:lnTo>
                    <a:pt x="4477156" y="130962"/>
                  </a:lnTo>
                  <a:lnTo>
                    <a:pt x="4442155" y="165735"/>
                  </a:lnTo>
                  <a:lnTo>
                    <a:pt x="4409516" y="204622"/>
                  </a:lnTo>
                  <a:lnTo>
                    <a:pt x="4379239" y="247586"/>
                  </a:lnTo>
                  <a:lnTo>
                    <a:pt x="4358627" y="281635"/>
                  </a:lnTo>
                  <a:lnTo>
                    <a:pt x="4339437" y="317779"/>
                  </a:lnTo>
                  <a:lnTo>
                    <a:pt x="4321657" y="355993"/>
                  </a:lnTo>
                  <a:lnTo>
                    <a:pt x="4305312" y="396303"/>
                  </a:lnTo>
                  <a:lnTo>
                    <a:pt x="4290377" y="438708"/>
                  </a:lnTo>
                  <a:lnTo>
                    <a:pt x="4276877" y="483184"/>
                  </a:lnTo>
                  <a:lnTo>
                    <a:pt x="4264787" y="529755"/>
                  </a:lnTo>
                  <a:lnTo>
                    <a:pt x="4254119" y="578408"/>
                  </a:lnTo>
                  <a:lnTo>
                    <a:pt x="4244886" y="629145"/>
                  </a:lnTo>
                  <a:lnTo>
                    <a:pt x="4237063" y="681964"/>
                  </a:lnTo>
                  <a:lnTo>
                    <a:pt x="4230662" y="736879"/>
                  </a:lnTo>
                  <a:lnTo>
                    <a:pt x="4225683" y="793877"/>
                  </a:lnTo>
                  <a:lnTo>
                    <a:pt x="4222127" y="852957"/>
                  </a:lnTo>
                  <a:lnTo>
                    <a:pt x="4219994" y="914120"/>
                  </a:lnTo>
                  <a:lnTo>
                    <a:pt x="4219283" y="977379"/>
                  </a:lnTo>
                  <a:lnTo>
                    <a:pt x="4220070" y="1039482"/>
                  </a:lnTo>
                  <a:lnTo>
                    <a:pt x="4222394" y="1099426"/>
                  </a:lnTo>
                  <a:lnTo>
                    <a:pt x="4226280" y="1157236"/>
                  </a:lnTo>
                  <a:lnTo>
                    <a:pt x="4231716" y="1212888"/>
                  </a:lnTo>
                  <a:lnTo>
                    <a:pt x="4238714" y="1266393"/>
                  </a:lnTo>
                  <a:lnTo>
                    <a:pt x="4247261" y="1317764"/>
                  </a:lnTo>
                  <a:lnTo>
                    <a:pt x="4257357" y="1366964"/>
                  </a:lnTo>
                  <a:lnTo>
                    <a:pt x="4269016" y="1414030"/>
                  </a:lnTo>
                  <a:lnTo>
                    <a:pt x="4282224" y="1458950"/>
                  </a:lnTo>
                  <a:lnTo>
                    <a:pt x="4296994" y="1501711"/>
                  </a:lnTo>
                  <a:lnTo>
                    <a:pt x="4313313" y="1542338"/>
                  </a:lnTo>
                  <a:lnTo>
                    <a:pt x="4331182" y="1580807"/>
                  </a:lnTo>
                  <a:lnTo>
                    <a:pt x="4350613" y="1617129"/>
                  </a:lnTo>
                  <a:lnTo>
                    <a:pt x="4371594" y="1651304"/>
                  </a:lnTo>
                  <a:lnTo>
                    <a:pt x="4403306" y="1695323"/>
                  </a:lnTo>
                  <a:lnTo>
                    <a:pt x="4437532" y="1734705"/>
                  </a:lnTo>
                  <a:lnTo>
                    <a:pt x="4474261" y="1769465"/>
                  </a:lnTo>
                  <a:lnTo>
                    <a:pt x="4513491" y="1799577"/>
                  </a:lnTo>
                  <a:lnTo>
                    <a:pt x="4555223" y="1825066"/>
                  </a:lnTo>
                  <a:lnTo>
                    <a:pt x="4599457" y="1845919"/>
                  </a:lnTo>
                  <a:lnTo>
                    <a:pt x="4646206" y="1862137"/>
                  </a:lnTo>
                  <a:lnTo>
                    <a:pt x="4695456" y="1873719"/>
                  </a:lnTo>
                  <a:lnTo>
                    <a:pt x="4747209" y="1880679"/>
                  </a:lnTo>
                  <a:lnTo>
                    <a:pt x="4801476" y="1882990"/>
                  </a:lnTo>
                  <a:lnTo>
                    <a:pt x="4853851" y="1880971"/>
                  </a:lnTo>
                  <a:lnTo>
                    <a:pt x="4904054" y="1874926"/>
                  </a:lnTo>
                  <a:lnTo>
                    <a:pt x="4952098" y="1864842"/>
                  </a:lnTo>
                  <a:lnTo>
                    <a:pt x="4997970" y="1850720"/>
                  </a:lnTo>
                  <a:lnTo>
                    <a:pt x="5041684" y="1832571"/>
                  </a:lnTo>
                  <a:lnTo>
                    <a:pt x="5083226" y="1810385"/>
                  </a:lnTo>
                  <a:lnTo>
                    <a:pt x="5122596" y="1784159"/>
                  </a:lnTo>
                  <a:lnTo>
                    <a:pt x="5159794" y="1753908"/>
                  </a:lnTo>
                  <a:lnTo>
                    <a:pt x="5194833" y="1719618"/>
                  </a:lnTo>
                  <a:lnTo>
                    <a:pt x="5227701" y="1681302"/>
                  </a:lnTo>
                  <a:lnTo>
                    <a:pt x="5258397" y="1638947"/>
                  </a:lnTo>
                  <a:lnTo>
                    <a:pt x="5279390" y="1605445"/>
                  </a:lnTo>
                  <a:lnTo>
                    <a:pt x="5298948" y="1570012"/>
                  </a:lnTo>
                  <a:lnTo>
                    <a:pt x="5317045" y="1532648"/>
                  </a:lnTo>
                  <a:lnTo>
                    <a:pt x="5333695" y="1493354"/>
                  </a:lnTo>
                  <a:lnTo>
                    <a:pt x="5348897" y="1452143"/>
                  </a:lnTo>
                  <a:lnTo>
                    <a:pt x="5362651" y="1408988"/>
                  </a:lnTo>
                  <a:lnTo>
                    <a:pt x="5374957" y="1363916"/>
                  </a:lnTo>
                  <a:lnTo>
                    <a:pt x="5385816" y="1316913"/>
                  </a:lnTo>
                  <a:lnTo>
                    <a:pt x="5395226" y="1267968"/>
                  </a:lnTo>
                  <a:lnTo>
                    <a:pt x="5403202" y="1217104"/>
                  </a:lnTo>
                  <a:lnTo>
                    <a:pt x="5409717" y="1164310"/>
                  </a:lnTo>
                  <a:lnTo>
                    <a:pt x="5414784" y="1109599"/>
                  </a:lnTo>
                  <a:lnTo>
                    <a:pt x="5418404" y="1052944"/>
                  </a:lnTo>
                  <a:lnTo>
                    <a:pt x="5420576" y="994371"/>
                  </a:lnTo>
                  <a:lnTo>
                    <a:pt x="5421300" y="933856"/>
                  </a:lnTo>
                  <a:close/>
                </a:path>
              </a:pathLst>
            </a:custGeom>
            <a:solidFill>
              <a:srgbClr val="FFFFFF">
                <a:alpha val="1019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8342" y="2773119"/>
            <a:ext cx="382397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1、语义提取，</a:t>
            </a:r>
            <a:r>
              <a:rPr sz="2650" spc="-10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查询</a:t>
            </a:r>
            <a:r>
              <a:rPr sz="2650" spc="-10" dirty="0"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2650" spc="-25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账单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8183" y="3710431"/>
            <a:ext cx="7933055" cy="183515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650" spc="-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、已有</a:t>
            </a:r>
            <a:r>
              <a:rPr sz="2650" u="heavy" spc="-10" dirty="0">
                <a:solidFill>
                  <a:srgbClr val="525068"/>
                </a:solidFill>
                <a:uFill>
                  <a:solidFill>
                    <a:srgbClr val="525068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动作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650" spc="-10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查询</a:t>
            </a:r>
            <a:r>
              <a:rPr sz="2650" spc="-2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650" u="heavy" spc="-10" dirty="0">
                <a:solidFill>
                  <a:srgbClr val="525068"/>
                </a:solidFill>
                <a:uFill>
                  <a:solidFill>
                    <a:srgbClr val="525068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2650" u="heavy" spc="-20" dirty="0">
                <a:solidFill>
                  <a:srgbClr val="525068"/>
                </a:solidFill>
                <a:uFill>
                  <a:solidFill>
                    <a:srgbClr val="525068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据</a:t>
            </a:r>
            <a:r>
              <a:rPr sz="2650" u="heavy" spc="-10" dirty="0">
                <a:solidFill>
                  <a:srgbClr val="525068"/>
                </a:solidFill>
                <a:uFill>
                  <a:solidFill>
                    <a:srgbClr val="525068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属性</a:t>
            </a:r>
            <a:r>
              <a:rPr sz="2650" spc="-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2650" spc="-5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650" spc="-10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账单 </a:t>
            </a:r>
            <a:r>
              <a:rPr sz="2650" spc="-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)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49000"/>
              </a:lnSpc>
            </a:pP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3、缺个体（</a:t>
            </a:r>
            <a:r>
              <a:rPr sz="2650" spc="-10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业务类</a:t>
            </a:r>
            <a:r>
              <a:rPr sz="2650" spc="-25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型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）、</a:t>
            </a:r>
            <a:r>
              <a:rPr sz="2650" spc="-2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定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语（</a:t>
            </a:r>
            <a:r>
              <a:rPr sz="2650" spc="-20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精</a:t>
            </a:r>
            <a:r>
              <a:rPr sz="2650" spc="-10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准定</a:t>
            </a:r>
            <a:r>
              <a:rPr sz="2650" spc="-20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2650" spc="-2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优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先确 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认个体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08831" y="7002644"/>
            <a:ext cx="5748020" cy="123190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650" spc="-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、上文信息合并，</a:t>
            </a:r>
            <a:r>
              <a:rPr sz="2650" spc="-2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查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询+</a:t>
            </a:r>
            <a:r>
              <a:rPr sz="2650" b="1" spc="-10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信</a:t>
            </a:r>
            <a:r>
              <a:rPr sz="2650" b="1" spc="-25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650" b="1" spc="-15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卡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+</a:t>
            </a:r>
            <a:r>
              <a:rPr sz="2650" spc="-2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账单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2650" spc="-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、缺定语（</a:t>
            </a:r>
            <a:r>
              <a:rPr sz="2650" b="1" spc="-10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精准定</a:t>
            </a:r>
            <a:r>
              <a:rPr sz="2650" b="1" spc="-25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位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），</a:t>
            </a:r>
            <a:r>
              <a:rPr sz="2650" spc="-2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补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充定语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8456" y="10313903"/>
            <a:ext cx="613791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上文信息合并，查询+</a:t>
            </a:r>
            <a:r>
              <a:rPr sz="2650" b="1" spc="-10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未</a:t>
            </a:r>
            <a:r>
              <a:rPr sz="2650" b="1" spc="-25" dirty="0">
                <a:solidFill>
                  <a:srgbClr val="F47163"/>
                </a:solidFill>
                <a:latin typeface="微软雅黑" panose="020B0503020204020204" charset="-122"/>
                <a:cs typeface="微软雅黑" panose="020B0503020204020204" charset="-122"/>
              </a:rPr>
              <a:t>出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+信用</a:t>
            </a:r>
            <a:r>
              <a:rPr sz="2650" spc="-25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卡</a:t>
            </a:r>
            <a:r>
              <a:rPr sz="2650" spc="-10" dirty="0">
                <a:solidFill>
                  <a:srgbClr val="525068"/>
                </a:solidFill>
                <a:latin typeface="微软雅黑" panose="020B0503020204020204" charset="-122"/>
                <a:cs typeface="微软雅黑" panose="020B0503020204020204" charset="-122"/>
              </a:rPr>
              <a:t>+账单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93208" y="3232773"/>
            <a:ext cx="4162425" cy="987425"/>
          </a:xfrm>
          <a:custGeom>
            <a:avLst/>
            <a:gdLst/>
            <a:ahLst/>
            <a:cxnLst/>
            <a:rect l="l" t="t" r="r" b="b"/>
            <a:pathLst>
              <a:path w="4162425" h="987425">
                <a:moveTo>
                  <a:pt x="3997606" y="0"/>
                </a:moveTo>
                <a:lnTo>
                  <a:pt x="164476" y="0"/>
                </a:lnTo>
                <a:lnTo>
                  <a:pt x="120753" y="5875"/>
                </a:lnTo>
                <a:lnTo>
                  <a:pt x="81463" y="22456"/>
                </a:lnTo>
                <a:lnTo>
                  <a:pt x="48175" y="48175"/>
                </a:lnTo>
                <a:lnTo>
                  <a:pt x="22456" y="81463"/>
                </a:lnTo>
                <a:lnTo>
                  <a:pt x="5875" y="120753"/>
                </a:lnTo>
                <a:lnTo>
                  <a:pt x="0" y="164476"/>
                </a:lnTo>
                <a:lnTo>
                  <a:pt x="0" y="822372"/>
                </a:lnTo>
                <a:lnTo>
                  <a:pt x="5875" y="866096"/>
                </a:lnTo>
                <a:lnTo>
                  <a:pt x="22456" y="905386"/>
                </a:lnTo>
                <a:lnTo>
                  <a:pt x="48175" y="938674"/>
                </a:lnTo>
                <a:lnTo>
                  <a:pt x="81463" y="964392"/>
                </a:lnTo>
                <a:lnTo>
                  <a:pt x="120753" y="980974"/>
                </a:lnTo>
                <a:lnTo>
                  <a:pt x="164476" y="986849"/>
                </a:lnTo>
                <a:lnTo>
                  <a:pt x="3997606" y="986849"/>
                </a:lnTo>
                <a:lnTo>
                  <a:pt x="4041329" y="980974"/>
                </a:lnTo>
                <a:lnTo>
                  <a:pt x="4080619" y="964392"/>
                </a:lnTo>
                <a:lnTo>
                  <a:pt x="4113907" y="938674"/>
                </a:lnTo>
                <a:lnTo>
                  <a:pt x="4139626" y="905386"/>
                </a:lnTo>
                <a:lnTo>
                  <a:pt x="4156207" y="866096"/>
                </a:lnTo>
                <a:lnTo>
                  <a:pt x="4162082" y="822372"/>
                </a:lnTo>
                <a:lnTo>
                  <a:pt x="4162082" y="164476"/>
                </a:lnTo>
                <a:lnTo>
                  <a:pt x="4156207" y="120753"/>
                </a:lnTo>
                <a:lnTo>
                  <a:pt x="4139626" y="81463"/>
                </a:lnTo>
                <a:lnTo>
                  <a:pt x="4113907" y="48175"/>
                </a:lnTo>
                <a:lnTo>
                  <a:pt x="4080619" y="22456"/>
                </a:lnTo>
                <a:lnTo>
                  <a:pt x="4041329" y="5875"/>
                </a:lnTo>
                <a:lnTo>
                  <a:pt x="3997606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55897" y="3410224"/>
            <a:ext cx="379158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”我要查一下账单”</a:t>
            </a:r>
            <a:endParaRPr sz="3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22826" y="3590070"/>
            <a:ext cx="8439785" cy="104775"/>
            <a:chOff x="5922826" y="3590070"/>
            <a:chExt cx="8439785" cy="104775"/>
          </a:xfrm>
        </p:grpSpPr>
        <p:sp>
          <p:nvSpPr>
            <p:cNvPr id="9" name="object 9"/>
            <p:cNvSpPr/>
            <p:nvPr/>
          </p:nvSpPr>
          <p:spPr>
            <a:xfrm>
              <a:off x="5922826" y="3642427"/>
              <a:ext cx="8387715" cy="0"/>
            </a:xfrm>
            <a:custGeom>
              <a:avLst/>
              <a:gdLst/>
              <a:ahLst/>
              <a:cxnLst/>
              <a:rect l="l" t="t" r="r" b="b"/>
              <a:pathLst>
                <a:path w="8387715">
                  <a:moveTo>
                    <a:pt x="0" y="0"/>
                  </a:moveTo>
                  <a:lnTo>
                    <a:pt x="8387179" y="0"/>
                  </a:lnTo>
                </a:path>
              </a:pathLst>
            </a:custGeom>
            <a:ln w="20941">
              <a:solidFill>
                <a:srgbClr val="5250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4299535" y="3590070"/>
              <a:ext cx="62865" cy="104775"/>
            </a:xfrm>
            <a:custGeom>
              <a:avLst/>
              <a:gdLst/>
              <a:ahLst/>
              <a:cxnLst/>
              <a:rect l="l" t="t" r="r" b="b"/>
              <a:pathLst>
                <a:path w="62865" h="104775">
                  <a:moveTo>
                    <a:pt x="0" y="0"/>
                  </a:moveTo>
                  <a:lnTo>
                    <a:pt x="0" y="104708"/>
                  </a:lnTo>
                  <a:lnTo>
                    <a:pt x="62825" y="52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506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6048478" y="6680399"/>
            <a:ext cx="8439785" cy="104775"/>
            <a:chOff x="6048478" y="6680399"/>
            <a:chExt cx="8439785" cy="104775"/>
          </a:xfrm>
        </p:grpSpPr>
        <p:sp>
          <p:nvSpPr>
            <p:cNvPr id="12" name="object 12"/>
            <p:cNvSpPr/>
            <p:nvPr/>
          </p:nvSpPr>
          <p:spPr>
            <a:xfrm>
              <a:off x="6100831" y="6732757"/>
              <a:ext cx="8387715" cy="0"/>
            </a:xfrm>
            <a:custGeom>
              <a:avLst/>
              <a:gdLst/>
              <a:ahLst/>
              <a:cxnLst/>
              <a:rect l="l" t="t" r="r" b="b"/>
              <a:pathLst>
                <a:path w="8387715">
                  <a:moveTo>
                    <a:pt x="8387179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5250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48478" y="6680399"/>
              <a:ext cx="62865" cy="104775"/>
            </a:xfrm>
            <a:custGeom>
              <a:avLst/>
              <a:gdLst/>
              <a:ahLst/>
              <a:cxnLst/>
              <a:rect l="l" t="t" r="r" b="b"/>
              <a:pathLst>
                <a:path w="62864" h="104775">
                  <a:moveTo>
                    <a:pt x="62825" y="0"/>
                  </a:moveTo>
                  <a:lnTo>
                    <a:pt x="0" y="52354"/>
                  </a:lnTo>
                  <a:lnTo>
                    <a:pt x="62825" y="104708"/>
                  </a:lnTo>
                  <a:lnTo>
                    <a:pt x="62825" y="0"/>
                  </a:lnTo>
                  <a:close/>
                </a:path>
              </a:pathLst>
            </a:custGeom>
            <a:solidFill>
              <a:srgbClr val="52506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922826" y="9809726"/>
            <a:ext cx="8439785" cy="104775"/>
            <a:chOff x="5922826" y="9809726"/>
            <a:chExt cx="8439785" cy="104775"/>
          </a:xfrm>
        </p:grpSpPr>
        <p:sp>
          <p:nvSpPr>
            <p:cNvPr id="15" name="object 15"/>
            <p:cNvSpPr/>
            <p:nvPr/>
          </p:nvSpPr>
          <p:spPr>
            <a:xfrm>
              <a:off x="5922826" y="9862084"/>
              <a:ext cx="8387715" cy="0"/>
            </a:xfrm>
            <a:custGeom>
              <a:avLst/>
              <a:gdLst/>
              <a:ahLst/>
              <a:cxnLst/>
              <a:rect l="l" t="t" r="r" b="b"/>
              <a:pathLst>
                <a:path w="8387715">
                  <a:moveTo>
                    <a:pt x="0" y="0"/>
                  </a:moveTo>
                  <a:lnTo>
                    <a:pt x="8387179" y="0"/>
                  </a:lnTo>
                </a:path>
              </a:pathLst>
            </a:custGeom>
            <a:ln w="20941">
              <a:solidFill>
                <a:srgbClr val="5250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299535" y="9809726"/>
              <a:ext cx="62865" cy="104775"/>
            </a:xfrm>
            <a:custGeom>
              <a:avLst/>
              <a:gdLst/>
              <a:ahLst/>
              <a:cxnLst/>
              <a:rect l="l" t="t" r="r" b="b"/>
              <a:pathLst>
                <a:path w="62865" h="104775">
                  <a:moveTo>
                    <a:pt x="0" y="0"/>
                  </a:moveTo>
                  <a:lnTo>
                    <a:pt x="0" y="104708"/>
                  </a:lnTo>
                  <a:lnTo>
                    <a:pt x="62825" y="52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506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16802662" y="4277986"/>
            <a:ext cx="104775" cy="1925955"/>
            <a:chOff x="16802662" y="4277986"/>
            <a:chExt cx="104775" cy="1925955"/>
          </a:xfrm>
        </p:grpSpPr>
        <p:sp>
          <p:nvSpPr>
            <p:cNvPr id="18" name="object 18"/>
            <p:cNvSpPr/>
            <p:nvPr/>
          </p:nvSpPr>
          <p:spPr>
            <a:xfrm>
              <a:off x="16855020" y="4277986"/>
              <a:ext cx="0" cy="1873250"/>
            </a:xfrm>
            <a:custGeom>
              <a:avLst/>
              <a:gdLst/>
              <a:ahLst/>
              <a:cxnLst/>
              <a:rect l="l" t="t" r="r" b="b"/>
              <a:pathLst>
                <a:path h="1873250">
                  <a:moveTo>
                    <a:pt x="0" y="0"/>
                  </a:moveTo>
                  <a:lnTo>
                    <a:pt x="0" y="1873031"/>
                  </a:lnTo>
                </a:path>
              </a:pathLst>
            </a:custGeom>
            <a:ln w="20941">
              <a:solidFill>
                <a:srgbClr val="5250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802662" y="6140545"/>
              <a:ext cx="104775" cy="62865"/>
            </a:xfrm>
            <a:custGeom>
              <a:avLst/>
              <a:gdLst/>
              <a:ahLst/>
              <a:cxnLst/>
              <a:rect l="l" t="t" r="r" b="b"/>
              <a:pathLst>
                <a:path w="104775" h="62864">
                  <a:moveTo>
                    <a:pt x="104708" y="0"/>
                  </a:moveTo>
                  <a:lnTo>
                    <a:pt x="0" y="0"/>
                  </a:lnTo>
                  <a:lnTo>
                    <a:pt x="52354" y="62825"/>
                  </a:lnTo>
                  <a:lnTo>
                    <a:pt x="104708" y="0"/>
                  </a:lnTo>
                  <a:close/>
                </a:path>
              </a:pathLst>
            </a:custGeom>
            <a:solidFill>
              <a:srgbClr val="52506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14467068" y="2508860"/>
            <a:ext cx="4671695" cy="1711325"/>
          </a:xfrm>
          <a:custGeom>
            <a:avLst/>
            <a:gdLst/>
            <a:ahLst/>
            <a:cxnLst/>
            <a:rect l="l" t="t" r="r" b="b"/>
            <a:pathLst>
              <a:path w="4671694" h="1711325">
                <a:moveTo>
                  <a:pt x="4386117" y="0"/>
                </a:moveTo>
                <a:lnTo>
                  <a:pt x="285132" y="0"/>
                </a:lnTo>
                <a:lnTo>
                  <a:pt x="238883" y="3731"/>
                </a:lnTo>
                <a:lnTo>
                  <a:pt x="195009" y="14536"/>
                </a:lnTo>
                <a:lnTo>
                  <a:pt x="154099" y="31826"/>
                </a:lnTo>
                <a:lnTo>
                  <a:pt x="116738" y="55014"/>
                </a:lnTo>
                <a:lnTo>
                  <a:pt x="83514" y="83514"/>
                </a:lnTo>
                <a:lnTo>
                  <a:pt x="55014" y="116738"/>
                </a:lnTo>
                <a:lnTo>
                  <a:pt x="31826" y="154099"/>
                </a:lnTo>
                <a:lnTo>
                  <a:pt x="14536" y="195009"/>
                </a:lnTo>
                <a:lnTo>
                  <a:pt x="3731" y="238883"/>
                </a:lnTo>
                <a:lnTo>
                  <a:pt x="0" y="285132"/>
                </a:lnTo>
                <a:lnTo>
                  <a:pt x="0" y="1425631"/>
                </a:lnTo>
                <a:lnTo>
                  <a:pt x="3731" y="1471881"/>
                </a:lnTo>
                <a:lnTo>
                  <a:pt x="14536" y="1515754"/>
                </a:lnTo>
                <a:lnTo>
                  <a:pt x="31826" y="1556665"/>
                </a:lnTo>
                <a:lnTo>
                  <a:pt x="55014" y="1594026"/>
                </a:lnTo>
                <a:lnTo>
                  <a:pt x="83514" y="1627250"/>
                </a:lnTo>
                <a:lnTo>
                  <a:pt x="116738" y="1655749"/>
                </a:lnTo>
                <a:lnTo>
                  <a:pt x="154099" y="1678938"/>
                </a:lnTo>
                <a:lnTo>
                  <a:pt x="195009" y="1696228"/>
                </a:lnTo>
                <a:lnTo>
                  <a:pt x="238883" y="1707032"/>
                </a:lnTo>
                <a:lnTo>
                  <a:pt x="285132" y="1710764"/>
                </a:lnTo>
                <a:lnTo>
                  <a:pt x="4386117" y="1710764"/>
                </a:lnTo>
                <a:lnTo>
                  <a:pt x="4432367" y="1707032"/>
                </a:lnTo>
                <a:lnTo>
                  <a:pt x="4476240" y="1696228"/>
                </a:lnTo>
                <a:lnTo>
                  <a:pt x="4517151" y="1678938"/>
                </a:lnTo>
                <a:lnTo>
                  <a:pt x="4554512" y="1655749"/>
                </a:lnTo>
                <a:lnTo>
                  <a:pt x="4587735" y="1627250"/>
                </a:lnTo>
                <a:lnTo>
                  <a:pt x="4616235" y="1594026"/>
                </a:lnTo>
                <a:lnTo>
                  <a:pt x="4639423" y="1556665"/>
                </a:lnTo>
                <a:lnTo>
                  <a:pt x="4656713" y="1515754"/>
                </a:lnTo>
                <a:lnTo>
                  <a:pt x="4667518" y="1471881"/>
                </a:lnTo>
                <a:lnTo>
                  <a:pt x="4671250" y="1425631"/>
                </a:lnTo>
                <a:lnTo>
                  <a:pt x="4671250" y="285132"/>
                </a:lnTo>
                <a:lnTo>
                  <a:pt x="4667518" y="238883"/>
                </a:lnTo>
                <a:lnTo>
                  <a:pt x="4656713" y="195009"/>
                </a:lnTo>
                <a:lnTo>
                  <a:pt x="4639423" y="154099"/>
                </a:lnTo>
                <a:lnTo>
                  <a:pt x="4616235" y="116738"/>
                </a:lnTo>
                <a:lnTo>
                  <a:pt x="4587735" y="83514"/>
                </a:lnTo>
                <a:lnTo>
                  <a:pt x="4554512" y="55014"/>
                </a:lnTo>
                <a:lnTo>
                  <a:pt x="4517151" y="31826"/>
                </a:lnTo>
                <a:lnTo>
                  <a:pt x="4476240" y="14536"/>
                </a:lnTo>
                <a:lnTo>
                  <a:pt x="4432367" y="3731"/>
                </a:lnTo>
                <a:lnTo>
                  <a:pt x="43861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4504051" y="2500080"/>
            <a:ext cx="4655820" cy="150939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8351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445"/>
              </a:spcBef>
            </a:pPr>
            <a:r>
              <a:rPr sz="33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“请问你是要查询</a:t>
            </a:r>
            <a:r>
              <a:rPr sz="3300" b="1" spc="-1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信用</a:t>
            </a:r>
            <a:endParaRPr sz="3300">
              <a:latin typeface="微软雅黑" panose="020B0503020204020204" charset="-122"/>
              <a:cs typeface="微软雅黑" panose="020B0503020204020204" charset="-122"/>
            </a:endParaRPr>
          </a:p>
          <a:p>
            <a:pPr marL="74930">
              <a:lnSpc>
                <a:spcPct val="100000"/>
              </a:lnSpc>
              <a:spcBef>
                <a:spcPts val="1980"/>
              </a:spcBef>
            </a:pPr>
            <a:r>
              <a:rPr sz="3300" b="1" spc="-1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卡</a:t>
            </a:r>
            <a:r>
              <a:rPr sz="33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还是</a:t>
            </a:r>
            <a:r>
              <a:rPr sz="3300" b="1" spc="-1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借记卡</a:t>
            </a:r>
            <a:r>
              <a:rPr sz="33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账单”</a:t>
            </a:r>
            <a:endParaRPr sz="3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548356" y="6300344"/>
            <a:ext cx="4162425" cy="987425"/>
          </a:xfrm>
          <a:custGeom>
            <a:avLst/>
            <a:gdLst/>
            <a:ahLst/>
            <a:cxnLst/>
            <a:rect l="l" t="t" r="r" b="b"/>
            <a:pathLst>
              <a:path w="4162425" h="987425">
                <a:moveTo>
                  <a:pt x="3997606" y="0"/>
                </a:moveTo>
                <a:lnTo>
                  <a:pt x="164476" y="0"/>
                </a:lnTo>
                <a:lnTo>
                  <a:pt x="120753" y="5875"/>
                </a:lnTo>
                <a:lnTo>
                  <a:pt x="81463" y="22456"/>
                </a:lnTo>
                <a:lnTo>
                  <a:pt x="48175" y="48175"/>
                </a:lnTo>
                <a:lnTo>
                  <a:pt x="22456" y="81463"/>
                </a:lnTo>
                <a:lnTo>
                  <a:pt x="5875" y="120753"/>
                </a:lnTo>
                <a:lnTo>
                  <a:pt x="0" y="164476"/>
                </a:lnTo>
                <a:lnTo>
                  <a:pt x="0" y="822372"/>
                </a:lnTo>
                <a:lnTo>
                  <a:pt x="5875" y="866096"/>
                </a:lnTo>
                <a:lnTo>
                  <a:pt x="22456" y="905386"/>
                </a:lnTo>
                <a:lnTo>
                  <a:pt x="48175" y="938674"/>
                </a:lnTo>
                <a:lnTo>
                  <a:pt x="81463" y="964392"/>
                </a:lnTo>
                <a:lnTo>
                  <a:pt x="120753" y="980974"/>
                </a:lnTo>
                <a:lnTo>
                  <a:pt x="164476" y="986849"/>
                </a:lnTo>
                <a:lnTo>
                  <a:pt x="3997606" y="986849"/>
                </a:lnTo>
                <a:lnTo>
                  <a:pt x="4041329" y="980974"/>
                </a:lnTo>
                <a:lnTo>
                  <a:pt x="4080619" y="964392"/>
                </a:lnTo>
                <a:lnTo>
                  <a:pt x="4113907" y="938674"/>
                </a:lnTo>
                <a:lnTo>
                  <a:pt x="4139626" y="905386"/>
                </a:lnTo>
                <a:lnTo>
                  <a:pt x="4156207" y="866096"/>
                </a:lnTo>
                <a:lnTo>
                  <a:pt x="4162082" y="822372"/>
                </a:lnTo>
                <a:lnTo>
                  <a:pt x="4162082" y="164476"/>
                </a:lnTo>
                <a:lnTo>
                  <a:pt x="4156207" y="120753"/>
                </a:lnTo>
                <a:lnTo>
                  <a:pt x="4139626" y="81463"/>
                </a:lnTo>
                <a:lnTo>
                  <a:pt x="4113907" y="48175"/>
                </a:lnTo>
                <a:lnTo>
                  <a:pt x="4080619" y="22456"/>
                </a:lnTo>
                <a:lnTo>
                  <a:pt x="4041329" y="5875"/>
                </a:lnTo>
                <a:lnTo>
                  <a:pt x="399760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5344009" y="6473800"/>
            <a:ext cx="211772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”信用卡”</a:t>
            </a:r>
            <a:endParaRPr sz="3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93462" y="5566650"/>
            <a:ext cx="4671695" cy="1711325"/>
          </a:xfrm>
          <a:custGeom>
            <a:avLst/>
            <a:gdLst/>
            <a:ahLst/>
            <a:cxnLst/>
            <a:rect l="l" t="t" r="r" b="b"/>
            <a:pathLst>
              <a:path w="4671695" h="1711325">
                <a:moveTo>
                  <a:pt x="4386117" y="0"/>
                </a:moveTo>
                <a:lnTo>
                  <a:pt x="285132" y="0"/>
                </a:lnTo>
                <a:lnTo>
                  <a:pt x="238883" y="3731"/>
                </a:lnTo>
                <a:lnTo>
                  <a:pt x="195009" y="14536"/>
                </a:lnTo>
                <a:lnTo>
                  <a:pt x="154099" y="31826"/>
                </a:lnTo>
                <a:lnTo>
                  <a:pt x="116738" y="55014"/>
                </a:lnTo>
                <a:lnTo>
                  <a:pt x="83514" y="83514"/>
                </a:lnTo>
                <a:lnTo>
                  <a:pt x="55014" y="116738"/>
                </a:lnTo>
                <a:lnTo>
                  <a:pt x="31826" y="154099"/>
                </a:lnTo>
                <a:lnTo>
                  <a:pt x="14536" y="195009"/>
                </a:lnTo>
                <a:lnTo>
                  <a:pt x="3731" y="238883"/>
                </a:lnTo>
                <a:lnTo>
                  <a:pt x="0" y="285132"/>
                </a:lnTo>
                <a:lnTo>
                  <a:pt x="0" y="1425631"/>
                </a:lnTo>
                <a:lnTo>
                  <a:pt x="3731" y="1471881"/>
                </a:lnTo>
                <a:lnTo>
                  <a:pt x="14536" y="1515754"/>
                </a:lnTo>
                <a:lnTo>
                  <a:pt x="31826" y="1556665"/>
                </a:lnTo>
                <a:lnTo>
                  <a:pt x="55014" y="1594026"/>
                </a:lnTo>
                <a:lnTo>
                  <a:pt x="83514" y="1627250"/>
                </a:lnTo>
                <a:lnTo>
                  <a:pt x="116738" y="1655749"/>
                </a:lnTo>
                <a:lnTo>
                  <a:pt x="154099" y="1678938"/>
                </a:lnTo>
                <a:lnTo>
                  <a:pt x="195009" y="1696228"/>
                </a:lnTo>
                <a:lnTo>
                  <a:pt x="238883" y="1707032"/>
                </a:lnTo>
                <a:lnTo>
                  <a:pt x="285132" y="1710764"/>
                </a:lnTo>
                <a:lnTo>
                  <a:pt x="4386117" y="1710764"/>
                </a:lnTo>
                <a:lnTo>
                  <a:pt x="4432367" y="1707032"/>
                </a:lnTo>
                <a:lnTo>
                  <a:pt x="4476240" y="1696228"/>
                </a:lnTo>
                <a:lnTo>
                  <a:pt x="4517151" y="1678938"/>
                </a:lnTo>
                <a:lnTo>
                  <a:pt x="4554512" y="1655749"/>
                </a:lnTo>
                <a:lnTo>
                  <a:pt x="4587735" y="1627250"/>
                </a:lnTo>
                <a:lnTo>
                  <a:pt x="4616235" y="1594026"/>
                </a:lnTo>
                <a:lnTo>
                  <a:pt x="4639423" y="1556665"/>
                </a:lnTo>
                <a:lnTo>
                  <a:pt x="4656713" y="1515754"/>
                </a:lnTo>
                <a:lnTo>
                  <a:pt x="4667518" y="1471881"/>
                </a:lnTo>
                <a:lnTo>
                  <a:pt x="4671250" y="1425631"/>
                </a:lnTo>
                <a:lnTo>
                  <a:pt x="4671250" y="285132"/>
                </a:lnTo>
                <a:lnTo>
                  <a:pt x="4667518" y="238883"/>
                </a:lnTo>
                <a:lnTo>
                  <a:pt x="4656713" y="195009"/>
                </a:lnTo>
                <a:lnTo>
                  <a:pt x="4639423" y="154099"/>
                </a:lnTo>
                <a:lnTo>
                  <a:pt x="4616235" y="116738"/>
                </a:lnTo>
                <a:lnTo>
                  <a:pt x="4587735" y="83514"/>
                </a:lnTo>
                <a:lnTo>
                  <a:pt x="4554512" y="55014"/>
                </a:lnTo>
                <a:lnTo>
                  <a:pt x="4517151" y="31826"/>
                </a:lnTo>
                <a:lnTo>
                  <a:pt x="4476240" y="14536"/>
                </a:lnTo>
                <a:lnTo>
                  <a:pt x="4432367" y="3731"/>
                </a:lnTo>
                <a:lnTo>
                  <a:pt x="4386117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293135" y="5477989"/>
            <a:ext cx="4210050" cy="153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33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“请问你是要查询信用 卡</a:t>
            </a:r>
            <a:r>
              <a:rPr sz="3300" b="1" spc="-1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已出</a:t>
            </a:r>
            <a:r>
              <a:rPr sz="33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还是</a:t>
            </a:r>
            <a:r>
              <a:rPr sz="3300" b="1" spc="-1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未出</a:t>
            </a:r>
            <a:r>
              <a:rPr sz="33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账单”</a:t>
            </a:r>
            <a:endParaRPr sz="3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30445" y="9417913"/>
            <a:ext cx="4162425" cy="987425"/>
          </a:xfrm>
          <a:custGeom>
            <a:avLst/>
            <a:gdLst/>
            <a:ahLst/>
            <a:cxnLst/>
            <a:rect l="l" t="t" r="r" b="b"/>
            <a:pathLst>
              <a:path w="4162425" h="987425">
                <a:moveTo>
                  <a:pt x="3997606" y="0"/>
                </a:moveTo>
                <a:lnTo>
                  <a:pt x="164476" y="0"/>
                </a:lnTo>
                <a:lnTo>
                  <a:pt x="120753" y="5875"/>
                </a:lnTo>
                <a:lnTo>
                  <a:pt x="81463" y="22456"/>
                </a:lnTo>
                <a:lnTo>
                  <a:pt x="48175" y="48175"/>
                </a:lnTo>
                <a:lnTo>
                  <a:pt x="22456" y="81463"/>
                </a:lnTo>
                <a:lnTo>
                  <a:pt x="5875" y="120753"/>
                </a:lnTo>
                <a:lnTo>
                  <a:pt x="0" y="164476"/>
                </a:lnTo>
                <a:lnTo>
                  <a:pt x="0" y="822372"/>
                </a:lnTo>
                <a:lnTo>
                  <a:pt x="5875" y="866096"/>
                </a:lnTo>
                <a:lnTo>
                  <a:pt x="22456" y="905386"/>
                </a:lnTo>
                <a:lnTo>
                  <a:pt x="48175" y="938674"/>
                </a:lnTo>
                <a:lnTo>
                  <a:pt x="81463" y="964392"/>
                </a:lnTo>
                <a:lnTo>
                  <a:pt x="120753" y="980974"/>
                </a:lnTo>
                <a:lnTo>
                  <a:pt x="164476" y="986849"/>
                </a:lnTo>
                <a:lnTo>
                  <a:pt x="3997606" y="986849"/>
                </a:lnTo>
                <a:lnTo>
                  <a:pt x="4041329" y="980974"/>
                </a:lnTo>
                <a:lnTo>
                  <a:pt x="4080619" y="964392"/>
                </a:lnTo>
                <a:lnTo>
                  <a:pt x="4113907" y="938674"/>
                </a:lnTo>
                <a:lnTo>
                  <a:pt x="4139626" y="905386"/>
                </a:lnTo>
                <a:lnTo>
                  <a:pt x="4156207" y="866096"/>
                </a:lnTo>
                <a:lnTo>
                  <a:pt x="4162082" y="822372"/>
                </a:lnTo>
                <a:lnTo>
                  <a:pt x="4162082" y="164476"/>
                </a:lnTo>
                <a:lnTo>
                  <a:pt x="4156207" y="120753"/>
                </a:lnTo>
                <a:lnTo>
                  <a:pt x="4139626" y="81463"/>
                </a:lnTo>
                <a:lnTo>
                  <a:pt x="4113907" y="48175"/>
                </a:lnTo>
                <a:lnTo>
                  <a:pt x="4080619" y="22456"/>
                </a:lnTo>
                <a:lnTo>
                  <a:pt x="4041329" y="5875"/>
                </a:lnTo>
                <a:lnTo>
                  <a:pt x="399760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026096" y="9591368"/>
            <a:ext cx="1699260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”未出”</a:t>
            </a:r>
            <a:endParaRPr sz="3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259131" y="7352163"/>
            <a:ext cx="104775" cy="1925955"/>
            <a:chOff x="3259131" y="7352163"/>
            <a:chExt cx="104775" cy="1925955"/>
          </a:xfrm>
        </p:grpSpPr>
        <p:sp>
          <p:nvSpPr>
            <p:cNvPr id="29" name="object 29"/>
            <p:cNvSpPr/>
            <p:nvPr/>
          </p:nvSpPr>
          <p:spPr>
            <a:xfrm>
              <a:off x="3311486" y="7352163"/>
              <a:ext cx="0" cy="1873250"/>
            </a:xfrm>
            <a:custGeom>
              <a:avLst/>
              <a:gdLst/>
              <a:ahLst/>
              <a:cxnLst/>
              <a:rect l="l" t="t" r="r" b="b"/>
              <a:pathLst>
                <a:path h="1873250">
                  <a:moveTo>
                    <a:pt x="0" y="0"/>
                  </a:moveTo>
                  <a:lnTo>
                    <a:pt x="0" y="1873031"/>
                  </a:lnTo>
                </a:path>
              </a:pathLst>
            </a:custGeom>
            <a:ln w="20941">
              <a:solidFill>
                <a:srgbClr val="5250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259131" y="9214722"/>
              <a:ext cx="104775" cy="62865"/>
            </a:xfrm>
            <a:custGeom>
              <a:avLst/>
              <a:gdLst/>
              <a:ahLst/>
              <a:cxnLst/>
              <a:rect l="l" t="t" r="r" b="b"/>
              <a:pathLst>
                <a:path w="104775" h="62865">
                  <a:moveTo>
                    <a:pt x="104708" y="0"/>
                  </a:moveTo>
                  <a:lnTo>
                    <a:pt x="0" y="0"/>
                  </a:lnTo>
                  <a:lnTo>
                    <a:pt x="52354" y="62825"/>
                  </a:lnTo>
                  <a:lnTo>
                    <a:pt x="104708" y="0"/>
                  </a:lnTo>
                  <a:close/>
                </a:path>
              </a:pathLst>
            </a:custGeom>
            <a:solidFill>
              <a:srgbClr val="52506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4549953" y="9368661"/>
            <a:ext cx="4162425" cy="987425"/>
          </a:xfrm>
          <a:custGeom>
            <a:avLst/>
            <a:gdLst/>
            <a:ahLst/>
            <a:cxnLst/>
            <a:rect l="l" t="t" r="r" b="b"/>
            <a:pathLst>
              <a:path w="4162425" h="987425">
                <a:moveTo>
                  <a:pt x="3997606" y="0"/>
                </a:moveTo>
                <a:lnTo>
                  <a:pt x="164476" y="0"/>
                </a:lnTo>
                <a:lnTo>
                  <a:pt x="120753" y="5875"/>
                </a:lnTo>
                <a:lnTo>
                  <a:pt x="81463" y="22456"/>
                </a:lnTo>
                <a:lnTo>
                  <a:pt x="48175" y="48175"/>
                </a:lnTo>
                <a:lnTo>
                  <a:pt x="22456" y="81463"/>
                </a:lnTo>
                <a:lnTo>
                  <a:pt x="5875" y="120753"/>
                </a:lnTo>
                <a:lnTo>
                  <a:pt x="0" y="164476"/>
                </a:lnTo>
                <a:lnTo>
                  <a:pt x="0" y="822372"/>
                </a:lnTo>
                <a:lnTo>
                  <a:pt x="5875" y="866096"/>
                </a:lnTo>
                <a:lnTo>
                  <a:pt x="22456" y="905386"/>
                </a:lnTo>
                <a:lnTo>
                  <a:pt x="48175" y="938674"/>
                </a:lnTo>
                <a:lnTo>
                  <a:pt x="81463" y="964392"/>
                </a:lnTo>
                <a:lnTo>
                  <a:pt x="120753" y="980974"/>
                </a:lnTo>
                <a:lnTo>
                  <a:pt x="164476" y="986849"/>
                </a:lnTo>
                <a:lnTo>
                  <a:pt x="3997606" y="986849"/>
                </a:lnTo>
                <a:lnTo>
                  <a:pt x="4041329" y="980974"/>
                </a:lnTo>
                <a:lnTo>
                  <a:pt x="4080619" y="964392"/>
                </a:lnTo>
                <a:lnTo>
                  <a:pt x="4113907" y="938674"/>
                </a:lnTo>
                <a:lnTo>
                  <a:pt x="4139626" y="905386"/>
                </a:lnTo>
                <a:lnTo>
                  <a:pt x="4156207" y="866096"/>
                </a:lnTo>
                <a:lnTo>
                  <a:pt x="4162082" y="822372"/>
                </a:lnTo>
                <a:lnTo>
                  <a:pt x="4162082" y="164476"/>
                </a:lnTo>
                <a:lnTo>
                  <a:pt x="4156207" y="120753"/>
                </a:lnTo>
                <a:lnTo>
                  <a:pt x="4139626" y="81463"/>
                </a:lnTo>
                <a:lnTo>
                  <a:pt x="4113907" y="48175"/>
                </a:lnTo>
                <a:lnTo>
                  <a:pt x="4080619" y="22456"/>
                </a:lnTo>
                <a:lnTo>
                  <a:pt x="4041329" y="5875"/>
                </a:lnTo>
                <a:lnTo>
                  <a:pt x="3997606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4749036" y="9546111"/>
            <a:ext cx="3791585" cy="527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信用卡未出账单查询</a:t>
            </a:r>
            <a:endParaRPr sz="33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4" cy="1184152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001077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</a:rPr>
              <a:t>特色功能：多轮引导交互能力</a:t>
            </a:r>
            <a:endParaRPr sz="525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72621" y="2863978"/>
            <a:ext cx="5615940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3870" marR="5080" indent="-471805">
              <a:lnSpc>
                <a:spcPct val="151000"/>
              </a:lnSpc>
              <a:spcBef>
                <a:spcPts val="95"/>
              </a:spcBef>
              <a:buClr>
                <a:srgbClr val="404040"/>
              </a:buClr>
              <a:buFont typeface="Wingdings" panose="05000000000000000000"/>
              <a:buChar char=""/>
              <a:tabLst>
                <a:tab pos="482600" algn="l"/>
                <a:tab pos="484505" algn="l"/>
              </a:tabLst>
            </a:pPr>
            <a:r>
              <a:rPr sz="2300" spc="7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2300" spc="7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机器人同时在线运营，提升单一</a:t>
            </a:r>
            <a:r>
              <a:rPr sz="2300" spc="8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租</a:t>
            </a:r>
            <a:r>
              <a:rPr sz="23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户 </a:t>
            </a:r>
            <a:r>
              <a:rPr sz="23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工作效能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53580" y="3006914"/>
            <a:ext cx="5850255" cy="2610485"/>
            <a:chOff x="5953580" y="3006914"/>
            <a:chExt cx="5850255" cy="2610485"/>
          </a:xfrm>
        </p:grpSpPr>
        <p:sp>
          <p:nvSpPr>
            <p:cNvPr id="4" name="object 4"/>
            <p:cNvSpPr/>
            <p:nvPr/>
          </p:nvSpPr>
          <p:spPr>
            <a:xfrm>
              <a:off x="5964058" y="3017391"/>
              <a:ext cx="5829300" cy="2589530"/>
            </a:xfrm>
            <a:custGeom>
              <a:avLst/>
              <a:gdLst/>
              <a:ahLst/>
              <a:cxnLst/>
              <a:rect l="l" t="t" r="r" b="b"/>
              <a:pathLst>
                <a:path w="5829300" h="2589529">
                  <a:moveTo>
                    <a:pt x="5828932" y="0"/>
                  </a:moveTo>
                  <a:lnTo>
                    <a:pt x="0" y="0"/>
                  </a:lnTo>
                  <a:lnTo>
                    <a:pt x="971499" y="2589282"/>
                  </a:lnTo>
                  <a:lnTo>
                    <a:pt x="4857433" y="2589282"/>
                  </a:lnTo>
                  <a:lnTo>
                    <a:pt x="58289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64058" y="3017391"/>
              <a:ext cx="5829300" cy="2589530"/>
            </a:xfrm>
            <a:custGeom>
              <a:avLst/>
              <a:gdLst/>
              <a:ahLst/>
              <a:cxnLst/>
              <a:rect l="l" t="t" r="r" b="b"/>
              <a:pathLst>
                <a:path w="5829300" h="2589529">
                  <a:moveTo>
                    <a:pt x="5828932" y="0"/>
                  </a:moveTo>
                  <a:lnTo>
                    <a:pt x="4857433" y="2589282"/>
                  </a:lnTo>
                  <a:lnTo>
                    <a:pt x="971499" y="2589282"/>
                  </a:lnTo>
                  <a:lnTo>
                    <a:pt x="0" y="0"/>
                  </a:lnTo>
                  <a:lnTo>
                    <a:pt x="5828932" y="0"/>
                  </a:lnTo>
                  <a:close/>
                </a:path>
              </a:pathLst>
            </a:custGeom>
            <a:ln w="20941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8310814" y="4071954"/>
            <a:ext cx="113538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b="1" spc="1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A-</a:t>
            </a:r>
            <a:r>
              <a:rPr sz="295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295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ot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925069" y="5596190"/>
            <a:ext cx="3907154" cy="2610485"/>
            <a:chOff x="6925069" y="5596190"/>
            <a:chExt cx="3907154" cy="2610485"/>
          </a:xfrm>
        </p:grpSpPr>
        <p:sp>
          <p:nvSpPr>
            <p:cNvPr id="8" name="object 8"/>
            <p:cNvSpPr/>
            <p:nvPr/>
          </p:nvSpPr>
          <p:spPr>
            <a:xfrm>
              <a:off x="6935547" y="5606668"/>
              <a:ext cx="3886200" cy="2589530"/>
            </a:xfrm>
            <a:custGeom>
              <a:avLst/>
              <a:gdLst/>
              <a:ahLst/>
              <a:cxnLst/>
              <a:rect l="l" t="t" r="r" b="b"/>
              <a:pathLst>
                <a:path w="3886200" h="2589529">
                  <a:moveTo>
                    <a:pt x="3885954" y="0"/>
                  </a:moveTo>
                  <a:lnTo>
                    <a:pt x="0" y="0"/>
                  </a:lnTo>
                  <a:lnTo>
                    <a:pt x="971499" y="2589282"/>
                  </a:lnTo>
                  <a:lnTo>
                    <a:pt x="2914455" y="2589282"/>
                  </a:lnTo>
                  <a:lnTo>
                    <a:pt x="388595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935547" y="5606668"/>
              <a:ext cx="3886200" cy="2589530"/>
            </a:xfrm>
            <a:custGeom>
              <a:avLst/>
              <a:gdLst/>
              <a:ahLst/>
              <a:cxnLst/>
              <a:rect l="l" t="t" r="r" b="b"/>
              <a:pathLst>
                <a:path w="3886200" h="2589529">
                  <a:moveTo>
                    <a:pt x="3885954" y="0"/>
                  </a:moveTo>
                  <a:lnTo>
                    <a:pt x="2914455" y="2589282"/>
                  </a:lnTo>
                  <a:lnTo>
                    <a:pt x="971499" y="2589282"/>
                  </a:lnTo>
                  <a:lnTo>
                    <a:pt x="0" y="0"/>
                  </a:lnTo>
                  <a:lnTo>
                    <a:pt x="3885954" y="0"/>
                  </a:lnTo>
                  <a:close/>
                </a:path>
              </a:pathLst>
            </a:custGeom>
            <a:ln w="20941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324007" y="6661230"/>
            <a:ext cx="110934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295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95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295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ot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896557" y="8185467"/>
            <a:ext cx="1964055" cy="2610485"/>
            <a:chOff x="7896557" y="8185467"/>
            <a:chExt cx="1964055" cy="2610485"/>
          </a:xfrm>
        </p:grpSpPr>
        <p:sp>
          <p:nvSpPr>
            <p:cNvPr id="12" name="object 12"/>
            <p:cNvSpPr/>
            <p:nvPr/>
          </p:nvSpPr>
          <p:spPr>
            <a:xfrm>
              <a:off x="7907035" y="8195945"/>
              <a:ext cx="1943100" cy="2589530"/>
            </a:xfrm>
            <a:custGeom>
              <a:avLst/>
              <a:gdLst/>
              <a:ahLst/>
              <a:cxnLst/>
              <a:rect l="l" t="t" r="r" b="b"/>
              <a:pathLst>
                <a:path w="1943100" h="2589529">
                  <a:moveTo>
                    <a:pt x="1942977" y="0"/>
                  </a:moveTo>
                  <a:lnTo>
                    <a:pt x="0" y="0"/>
                  </a:lnTo>
                  <a:lnTo>
                    <a:pt x="971488" y="2589282"/>
                  </a:lnTo>
                  <a:lnTo>
                    <a:pt x="194297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907035" y="8195945"/>
              <a:ext cx="1943100" cy="2589530"/>
            </a:xfrm>
            <a:custGeom>
              <a:avLst/>
              <a:gdLst/>
              <a:ahLst/>
              <a:cxnLst/>
              <a:rect l="l" t="t" r="r" b="b"/>
              <a:pathLst>
                <a:path w="1943100" h="2589529">
                  <a:moveTo>
                    <a:pt x="1942977" y="0"/>
                  </a:moveTo>
                  <a:lnTo>
                    <a:pt x="971488" y="2589282"/>
                  </a:lnTo>
                  <a:lnTo>
                    <a:pt x="0" y="0"/>
                  </a:lnTo>
                  <a:lnTo>
                    <a:pt x="1942977" y="0"/>
                  </a:lnTo>
                  <a:close/>
                </a:path>
              </a:pathLst>
            </a:custGeom>
            <a:ln w="20941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573318" y="8608338"/>
            <a:ext cx="611505" cy="107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9000"/>
              </a:lnSpc>
              <a:spcBef>
                <a:spcPts val="95"/>
              </a:spcBef>
            </a:pPr>
            <a:r>
              <a:rPr sz="2300" b="1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数据 沉淀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08489" y="7355288"/>
            <a:ext cx="5139690" cy="871219"/>
            <a:chOff x="6308489" y="7355288"/>
            <a:chExt cx="5139690" cy="871219"/>
          </a:xfrm>
        </p:grpSpPr>
        <p:sp>
          <p:nvSpPr>
            <p:cNvPr id="16" name="object 16"/>
            <p:cNvSpPr/>
            <p:nvPr/>
          </p:nvSpPr>
          <p:spPr>
            <a:xfrm>
              <a:off x="6324196" y="8195933"/>
              <a:ext cx="5108575" cy="14604"/>
            </a:xfrm>
            <a:custGeom>
              <a:avLst/>
              <a:gdLst/>
              <a:ahLst/>
              <a:cxnLst/>
              <a:rect l="l" t="t" r="r" b="b"/>
              <a:pathLst>
                <a:path w="5108575" h="14604">
                  <a:moveTo>
                    <a:pt x="0" y="0"/>
                  </a:moveTo>
                  <a:lnTo>
                    <a:pt x="5108085" y="14355"/>
                  </a:lnTo>
                </a:path>
              </a:pathLst>
            </a:custGeom>
            <a:ln w="31412">
              <a:solidFill>
                <a:srgbClr val="0033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764655" y="7365759"/>
              <a:ext cx="227965" cy="460375"/>
            </a:xfrm>
            <a:custGeom>
              <a:avLst/>
              <a:gdLst/>
              <a:ahLst/>
              <a:cxnLst/>
              <a:rect l="l" t="t" r="r" b="b"/>
              <a:pathLst>
                <a:path w="227965" h="460375">
                  <a:moveTo>
                    <a:pt x="170801" y="0"/>
                  </a:moveTo>
                  <a:lnTo>
                    <a:pt x="56930" y="0"/>
                  </a:lnTo>
                  <a:lnTo>
                    <a:pt x="56930" y="346240"/>
                  </a:lnTo>
                  <a:lnTo>
                    <a:pt x="0" y="346240"/>
                  </a:lnTo>
                  <a:lnTo>
                    <a:pt x="113870" y="460101"/>
                  </a:lnTo>
                  <a:lnTo>
                    <a:pt x="227731" y="346240"/>
                  </a:lnTo>
                  <a:lnTo>
                    <a:pt x="170801" y="346240"/>
                  </a:lnTo>
                  <a:lnTo>
                    <a:pt x="170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764655" y="7365759"/>
              <a:ext cx="227965" cy="460375"/>
            </a:xfrm>
            <a:custGeom>
              <a:avLst/>
              <a:gdLst/>
              <a:ahLst/>
              <a:cxnLst/>
              <a:rect l="l" t="t" r="r" b="b"/>
              <a:pathLst>
                <a:path w="227965" h="460375">
                  <a:moveTo>
                    <a:pt x="227731" y="346240"/>
                  </a:moveTo>
                  <a:lnTo>
                    <a:pt x="170801" y="346240"/>
                  </a:lnTo>
                  <a:lnTo>
                    <a:pt x="170801" y="0"/>
                  </a:lnTo>
                  <a:lnTo>
                    <a:pt x="56930" y="0"/>
                  </a:lnTo>
                  <a:lnTo>
                    <a:pt x="56930" y="346240"/>
                  </a:lnTo>
                  <a:lnTo>
                    <a:pt x="0" y="346240"/>
                  </a:lnTo>
                  <a:lnTo>
                    <a:pt x="113870" y="460101"/>
                  </a:lnTo>
                  <a:lnTo>
                    <a:pt x="227731" y="346240"/>
                  </a:lnTo>
                  <a:close/>
                </a:path>
              </a:pathLst>
            </a:custGeom>
            <a:ln w="20941">
              <a:solidFill>
                <a:srgbClr val="B929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0555933" y="8707780"/>
            <a:ext cx="5200015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3870" marR="5080" indent="-471805">
              <a:lnSpc>
                <a:spcPct val="151000"/>
              </a:lnSpc>
              <a:spcBef>
                <a:spcPts val="95"/>
              </a:spcBef>
              <a:buFont typeface="Wingdings" panose="05000000000000000000"/>
              <a:buChar char=""/>
              <a:tabLst>
                <a:tab pos="482600" algn="l"/>
                <a:tab pos="484505" algn="l"/>
              </a:tabLst>
            </a:pPr>
            <a:r>
              <a:rPr sz="2300" spc="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全渠道交互数据一站式管理</a:t>
            </a:r>
            <a:r>
              <a:rPr sz="2300" spc="2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300" spc="1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分析</a:t>
            </a:r>
            <a:r>
              <a:rPr sz="23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23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助力私域流量平台建设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312975" y="6556173"/>
            <a:ext cx="5636260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3870" marR="5080" indent="-471805">
              <a:lnSpc>
                <a:spcPct val="151000"/>
              </a:lnSpc>
              <a:spcBef>
                <a:spcPts val="95"/>
              </a:spcBef>
              <a:buFont typeface="Wingdings" panose="05000000000000000000"/>
              <a:buChar char=""/>
              <a:tabLst>
                <a:tab pos="482600" algn="l"/>
                <a:tab pos="484505" algn="l"/>
              </a:tabLst>
            </a:pPr>
            <a:r>
              <a:rPr sz="2300" spc="8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数据</a:t>
            </a:r>
            <a:r>
              <a:rPr sz="2300" spc="8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3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模</a:t>
            </a:r>
            <a:r>
              <a:rPr sz="2300" spc="8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型、能</a:t>
            </a:r>
            <a:r>
              <a:rPr sz="23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2300" spc="8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全方位多层次复用</a:t>
            </a:r>
            <a:r>
              <a:rPr sz="23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23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大大降低运营成本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020806" y="4612776"/>
            <a:ext cx="5635625" cy="1081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3870" marR="5080" indent="-471805">
              <a:lnSpc>
                <a:spcPct val="151000"/>
              </a:lnSpc>
              <a:spcBef>
                <a:spcPts val="95"/>
              </a:spcBef>
              <a:buFont typeface="Wingdings" panose="05000000000000000000"/>
              <a:buChar char=""/>
              <a:tabLst>
                <a:tab pos="482600" algn="l"/>
                <a:tab pos="484505" algn="l"/>
              </a:tabLst>
            </a:pPr>
            <a:r>
              <a:rPr sz="2300" spc="8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解决多</a:t>
            </a:r>
            <a:r>
              <a:rPr sz="23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层</a:t>
            </a:r>
            <a:r>
              <a:rPr sz="2300" spc="8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级业务</a:t>
            </a:r>
            <a:r>
              <a:rPr sz="2300" spc="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2300" spc="8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门不同的业务需求</a:t>
            </a:r>
            <a:r>
              <a:rPr sz="23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， </a:t>
            </a:r>
            <a:r>
              <a:rPr sz="23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模型独立发布、数据互不干扰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29199" y="4122887"/>
            <a:ext cx="481330" cy="248920"/>
            <a:chOff x="5329199" y="4122887"/>
            <a:chExt cx="481330" cy="248920"/>
          </a:xfrm>
        </p:grpSpPr>
        <p:sp>
          <p:nvSpPr>
            <p:cNvPr id="23" name="object 23"/>
            <p:cNvSpPr/>
            <p:nvPr/>
          </p:nvSpPr>
          <p:spPr>
            <a:xfrm>
              <a:off x="5339670" y="4133357"/>
              <a:ext cx="460375" cy="227965"/>
            </a:xfrm>
            <a:custGeom>
              <a:avLst/>
              <a:gdLst/>
              <a:ahLst/>
              <a:cxnLst/>
              <a:rect l="l" t="t" r="r" b="b"/>
              <a:pathLst>
                <a:path w="460375" h="227964">
                  <a:moveTo>
                    <a:pt x="346240" y="0"/>
                  </a:moveTo>
                  <a:lnTo>
                    <a:pt x="346240" y="56930"/>
                  </a:lnTo>
                  <a:lnTo>
                    <a:pt x="0" y="56930"/>
                  </a:lnTo>
                  <a:lnTo>
                    <a:pt x="0" y="170790"/>
                  </a:lnTo>
                  <a:lnTo>
                    <a:pt x="346240" y="170790"/>
                  </a:lnTo>
                  <a:lnTo>
                    <a:pt x="346240" y="227731"/>
                  </a:lnTo>
                  <a:lnTo>
                    <a:pt x="460101" y="113860"/>
                  </a:lnTo>
                  <a:lnTo>
                    <a:pt x="346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339670" y="4133357"/>
              <a:ext cx="460375" cy="227965"/>
            </a:xfrm>
            <a:custGeom>
              <a:avLst/>
              <a:gdLst/>
              <a:ahLst/>
              <a:cxnLst/>
              <a:rect l="l" t="t" r="r" b="b"/>
              <a:pathLst>
                <a:path w="460375" h="227964">
                  <a:moveTo>
                    <a:pt x="346240" y="0"/>
                  </a:moveTo>
                  <a:lnTo>
                    <a:pt x="346240" y="56930"/>
                  </a:lnTo>
                  <a:lnTo>
                    <a:pt x="0" y="56930"/>
                  </a:lnTo>
                  <a:lnTo>
                    <a:pt x="0" y="170790"/>
                  </a:lnTo>
                  <a:lnTo>
                    <a:pt x="346240" y="170790"/>
                  </a:lnTo>
                  <a:lnTo>
                    <a:pt x="346240" y="227731"/>
                  </a:lnTo>
                  <a:lnTo>
                    <a:pt x="460101" y="113860"/>
                  </a:lnTo>
                  <a:lnTo>
                    <a:pt x="346240" y="0"/>
                  </a:lnTo>
                  <a:close/>
                </a:path>
              </a:pathLst>
            </a:custGeom>
            <a:ln w="20941">
              <a:solidFill>
                <a:srgbClr val="B929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269376" y="3017196"/>
            <a:ext cx="1361440" cy="7769859"/>
          </a:xfrm>
          <a:prstGeom prst="rect">
            <a:avLst/>
          </a:prstGeom>
          <a:solidFill>
            <a:srgbClr val="C00000"/>
          </a:solidFill>
          <a:ln w="20941">
            <a:solidFill>
              <a:srgbClr val="9D0E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50">
              <a:latin typeface="Times New Roman" panose="02020603050405020304"/>
              <a:cs typeface="Times New Roman" panose="02020603050405020304"/>
            </a:endParaRPr>
          </a:p>
          <a:p>
            <a:pPr marL="207645">
              <a:lnSpc>
                <a:spcPct val="100000"/>
              </a:lnSpc>
              <a:spcBef>
                <a:spcPts val="5"/>
              </a:spcBef>
            </a:pPr>
            <a:r>
              <a:rPr sz="3600" spc="1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FAQ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219075" marR="211455" algn="just">
              <a:lnSpc>
                <a:spcPts val="8710"/>
              </a:lnSpc>
              <a:spcBef>
                <a:spcPts val="1015"/>
              </a:spcBef>
            </a:pPr>
            <a:r>
              <a:rPr sz="3600" spc="2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流程 词库 算法 引擎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29199" y="5777285"/>
            <a:ext cx="481330" cy="248920"/>
            <a:chOff x="5329199" y="5777285"/>
            <a:chExt cx="481330" cy="248920"/>
          </a:xfrm>
        </p:grpSpPr>
        <p:sp>
          <p:nvSpPr>
            <p:cNvPr id="27" name="object 27"/>
            <p:cNvSpPr/>
            <p:nvPr/>
          </p:nvSpPr>
          <p:spPr>
            <a:xfrm>
              <a:off x="5339670" y="5787756"/>
              <a:ext cx="460375" cy="227965"/>
            </a:xfrm>
            <a:custGeom>
              <a:avLst/>
              <a:gdLst/>
              <a:ahLst/>
              <a:cxnLst/>
              <a:rect l="l" t="t" r="r" b="b"/>
              <a:pathLst>
                <a:path w="460375" h="227964">
                  <a:moveTo>
                    <a:pt x="346240" y="0"/>
                  </a:moveTo>
                  <a:lnTo>
                    <a:pt x="346240" y="56930"/>
                  </a:lnTo>
                  <a:lnTo>
                    <a:pt x="0" y="56930"/>
                  </a:lnTo>
                  <a:lnTo>
                    <a:pt x="0" y="170801"/>
                  </a:lnTo>
                  <a:lnTo>
                    <a:pt x="346240" y="170801"/>
                  </a:lnTo>
                  <a:lnTo>
                    <a:pt x="346240" y="227731"/>
                  </a:lnTo>
                  <a:lnTo>
                    <a:pt x="460101" y="113860"/>
                  </a:lnTo>
                  <a:lnTo>
                    <a:pt x="346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339670" y="5787756"/>
              <a:ext cx="460375" cy="227965"/>
            </a:xfrm>
            <a:custGeom>
              <a:avLst/>
              <a:gdLst/>
              <a:ahLst/>
              <a:cxnLst/>
              <a:rect l="l" t="t" r="r" b="b"/>
              <a:pathLst>
                <a:path w="460375" h="227964">
                  <a:moveTo>
                    <a:pt x="346240" y="0"/>
                  </a:moveTo>
                  <a:lnTo>
                    <a:pt x="346240" y="56930"/>
                  </a:lnTo>
                  <a:lnTo>
                    <a:pt x="0" y="56930"/>
                  </a:lnTo>
                  <a:lnTo>
                    <a:pt x="0" y="170801"/>
                  </a:lnTo>
                  <a:lnTo>
                    <a:pt x="346240" y="170801"/>
                  </a:lnTo>
                  <a:lnTo>
                    <a:pt x="346240" y="227731"/>
                  </a:lnTo>
                  <a:lnTo>
                    <a:pt x="460101" y="113860"/>
                  </a:lnTo>
                  <a:lnTo>
                    <a:pt x="346240" y="0"/>
                  </a:lnTo>
                  <a:close/>
                </a:path>
              </a:pathLst>
            </a:custGeom>
            <a:ln w="20941">
              <a:solidFill>
                <a:srgbClr val="B929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5329199" y="7587701"/>
            <a:ext cx="481330" cy="248920"/>
            <a:chOff x="5329199" y="7587701"/>
            <a:chExt cx="481330" cy="248920"/>
          </a:xfrm>
        </p:grpSpPr>
        <p:sp>
          <p:nvSpPr>
            <p:cNvPr id="30" name="object 30"/>
            <p:cNvSpPr/>
            <p:nvPr/>
          </p:nvSpPr>
          <p:spPr>
            <a:xfrm>
              <a:off x="5339670" y="7598172"/>
              <a:ext cx="460375" cy="227965"/>
            </a:xfrm>
            <a:custGeom>
              <a:avLst/>
              <a:gdLst/>
              <a:ahLst/>
              <a:cxnLst/>
              <a:rect l="l" t="t" r="r" b="b"/>
              <a:pathLst>
                <a:path w="460375" h="227965">
                  <a:moveTo>
                    <a:pt x="346240" y="0"/>
                  </a:moveTo>
                  <a:lnTo>
                    <a:pt x="346240" y="56930"/>
                  </a:lnTo>
                  <a:lnTo>
                    <a:pt x="0" y="56930"/>
                  </a:lnTo>
                  <a:lnTo>
                    <a:pt x="0" y="170801"/>
                  </a:lnTo>
                  <a:lnTo>
                    <a:pt x="346240" y="170801"/>
                  </a:lnTo>
                  <a:lnTo>
                    <a:pt x="346240" y="227731"/>
                  </a:lnTo>
                  <a:lnTo>
                    <a:pt x="460101" y="113860"/>
                  </a:lnTo>
                  <a:lnTo>
                    <a:pt x="346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339670" y="7598172"/>
              <a:ext cx="460375" cy="227965"/>
            </a:xfrm>
            <a:custGeom>
              <a:avLst/>
              <a:gdLst/>
              <a:ahLst/>
              <a:cxnLst/>
              <a:rect l="l" t="t" r="r" b="b"/>
              <a:pathLst>
                <a:path w="460375" h="227965">
                  <a:moveTo>
                    <a:pt x="346240" y="0"/>
                  </a:moveTo>
                  <a:lnTo>
                    <a:pt x="346240" y="56930"/>
                  </a:lnTo>
                  <a:lnTo>
                    <a:pt x="0" y="56930"/>
                  </a:lnTo>
                  <a:lnTo>
                    <a:pt x="0" y="170801"/>
                  </a:lnTo>
                  <a:lnTo>
                    <a:pt x="346240" y="170801"/>
                  </a:lnTo>
                  <a:lnTo>
                    <a:pt x="346240" y="227731"/>
                  </a:lnTo>
                  <a:lnTo>
                    <a:pt x="460101" y="113860"/>
                  </a:lnTo>
                  <a:lnTo>
                    <a:pt x="346240" y="0"/>
                  </a:lnTo>
                  <a:close/>
                </a:path>
              </a:pathLst>
            </a:custGeom>
            <a:ln w="20941">
              <a:solidFill>
                <a:srgbClr val="B9292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" name="object 3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4" cy="1184152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9364980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</a:rPr>
              <a:t>特色功能：多机器人</a:t>
            </a:r>
            <a:r>
              <a:rPr lang="zh-CN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</a:rPr>
              <a:t>同时在线</a:t>
            </a:r>
            <a:endParaRPr lang="zh-CN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7043" y="10641033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29951" y="0"/>
                </a:moveTo>
                <a:lnTo>
                  <a:pt x="183607" y="4675"/>
                </a:lnTo>
                <a:lnTo>
                  <a:pt x="140442" y="18086"/>
                </a:lnTo>
                <a:lnTo>
                  <a:pt x="101381" y="39306"/>
                </a:lnTo>
                <a:lnTo>
                  <a:pt x="67350" y="67410"/>
                </a:lnTo>
                <a:lnTo>
                  <a:pt x="39271" y="101471"/>
                </a:lnTo>
                <a:lnTo>
                  <a:pt x="18070" y="140566"/>
                </a:lnTo>
                <a:lnTo>
                  <a:pt x="4671" y="183767"/>
                </a:lnTo>
                <a:lnTo>
                  <a:pt x="0" y="230150"/>
                </a:lnTo>
                <a:lnTo>
                  <a:pt x="4671" y="276532"/>
                </a:lnTo>
                <a:lnTo>
                  <a:pt x="18070" y="319733"/>
                </a:lnTo>
                <a:lnTo>
                  <a:pt x="39271" y="358828"/>
                </a:lnTo>
                <a:lnTo>
                  <a:pt x="67350" y="392889"/>
                </a:lnTo>
                <a:lnTo>
                  <a:pt x="101381" y="420993"/>
                </a:lnTo>
                <a:lnTo>
                  <a:pt x="140442" y="442213"/>
                </a:lnTo>
                <a:lnTo>
                  <a:pt x="183607" y="455624"/>
                </a:lnTo>
                <a:lnTo>
                  <a:pt x="229951" y="460300"/>
                </a:lnTo>
                <a:lnTo>
                  <a:pt x="276295" y="455624"/>
                </a:lnTo>
                <a:lnTo>
                  <a:pt x="319461" y="442213"/>
                </a:lnTo>
                <a:lnTo>
                  <a:pt x="358523" y="420993"/>
                </a:lnTo>
                <a:lnTo>
                  <a:pt x="392557" y="392889"/>
                </a:lnTo>
                <a:lnTo>
                  <a:pt x="420638" y="358828"/>
                </a:lnTo>
                <a:lnTo>
                  <a:pt x="441840" y="319733"/>
                </a:lnTo>
                <a:lnTo>
                  <a:pt x="455240" y="276532"/>
                </a:lnTo>
                <a:lnTo>
                  <a:pt x="459912" y="230150"/>
                </a:lnTo>
                <a:lnTo>
                  <a:pt x="455240" y="183767"/>
                </a:lnTo>
                <a:lnTo>
                  <a:pt x="441840" y="140566"/>
                </a:lnTo>
                <a:lnTo>
                  <a:pt x="420638" y="101471"/>
                </a:lnTo>
                <a:lnTo>
                  <a:pt x="392557" y="67410"/>
                </a:lnTo>
                <a:lnTo>
                  <a:pt x="358523" y="39306"/>
                </a:lnTo>
                <a:lnTo>
                  <a:pt x="319461" y="18086"/>
                </a:lnTo>
                <a:lnTo>
                  <a:pt x="276295" y="4675"/>
                </a:lnTo>
                <a:lnTo>
                  <a:pt x="22995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7771" y="10677360"/>
            <a:ext cx="1584325" cy="3035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" y="10808404"/>
            <a:ext cx="1148594" cy="62865"/>
            <a:chOff x="5" y="10808404"/>
            <a:chExt cx="1148594" cy="62865"/>
          </a:xfrm>
        </p:grpSpPr>
        <p:sp>
          <p:nvSpPr>
            <p:cNvPr id="5" name="object 5"/>
            <p:cNvSpPr/>
            <p:nvPr/>
          </p:nvSpPr>
          <p:spPr>
            <a:xfrm>
              <a:off x="5" y="10838247"/>
              <a:ext cx="1117600" cy="1905"/>
            </a:xfrm>
            <a:custGeom>
              <a:avLst/>
              <a:gdLst/>
              <a:ahLst/>
              <a:cxnLst/>
              <a:rect l="l" t="t" r="r" b="b"/>
              <a:pathLst>
                <a:path w="1117600" h="1904">
                  <a:moveTo>
                    <a:pt x="0" y="0"/>
                  </a:moveTo>
                  <a:lnTo>
                    <a:pt x="1117138" y="1570"/>
                  </a:lnTo>
                </a:path>
              </a:pathLst>
            </a:custGeom>
            <a:ln w="1047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85734" y="1080840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412" y="0"/>
                  </a:moveTo>
                  <a:lnTo>
                    <a:pt x="19184" y="2468"/>
                  </a:lnTo>
                  <a:lnTo>
                    <a:pt x="9199" y="9199"/>
                  </a:lnTo>
                  <a:lnTo>
                    <a:pt x="2468" y="19184"/>
                  </a:lnTo>
                  <a:lnTo>
                    <a:pt x="0" y="31412"/>
                  </a:lnTo>
                  <a:lnTo>
                    <a:pt x="2468" y="43640"/>
                  </a:lnTo>
                  <a:lnTo>
                    <a:pt x="9199" y="53625"/>
                  </a:lnTo>
                  <a:lnTo>
                    <a:pt x="19184" y="60356"/>
                  </a:lnTo>
                  <a:lnTo>
                    <a:pt x="31412" y="62825"/>
                  </a:lnTo>
                  <a:lnTo>
                    <a:pt x="43640" y="60355"/>
                  </a:lnTo>
                  <a:lnTo>
                    <a:pt x="53625" y="53620"/>
                  </a:lnTo>
                  <a:lnTo>
                    <a:pt x="60356" y="43631"/>
                  </a:lnTo>
                  <a:lnTo>
                    <a:pt x="62825" y="31402"/>
                  </a:lnTo>
                  <a:lnTo>
                    <a:pt x="60356" y="19180"/>
                  </a:lnTo>
                  <a:lnTo>
                    <a:pt x="53625" y="9198"/>
                  </a:lnTo>
                  <a:lnTo>
                    <a:pt x="43640" y="2468"/>
                  </a:lnTo>
                  <a:lnTo>
                    <a:pt x="3141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4" cy="118415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095184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</a:rPr>
              <a:t>特色功能：</a:t>
            </a: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实时监控交互</a:t>
            </a:r>
            <a:r>
              <a:rPr sz="5250" spc="3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细</a:t>
            </a: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节</a:t>
            </a:r>
            <a:endParaRPr sz="525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 descr="未标题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1920875"/>
            <a:ext cx="15030450" cy="852995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67043" y="10641033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29951" y="0"/>
                </a:moveTo>
                <a:lnTo>
                  <a:pt x="183607" y="4675"/>
                </a:lnTo>
                <a:lnTo>
                  <a:pt x="140442" y="18086"/>
                </a:lnTo>
                <a:lnTo>
                  <a:pt x="101381" y="39306"/>
                </a:lnTo>
                <a:lnTo>
                  <a:pt x="67350" y="67410"/>
                </a:lnTo>
                <a:lnTo>
                  <a:pt x="39271" y="101471"/>
                </a:lnTo>
                <a:lnTo>
                  <a:pt x="18070" y="140566"/>
                </a:lnTo>
                <a:lnTo>
                  <a:pt x="4671" y="183767"/>
                </a:lnTo>
                <a:lnTo>
                  <a:pt x="0" y="230150"/>
                </a:lnTo>
                <a:lnTo>
                  <a:pt x="4671" y="276532"/>
                </a:lnTo>
                <a:lnTo>
                  <a:pt x="18070" y="319733"/>
                </a:lnTo>
                <a:lnTo>
                  <a:pt x="39271" y="358828"/>
                </a:lnTo>
                <a:lnTo>
                  <a:pt x="67350" y="392889"/>
                </a:lnTo>
                <a:lnTo>
                  <a:pt x="101381" y="420993"/>
                </a:lnTo>
                <a:lnTo>
                  <a:pt x="140442" y="442213"/>
                </a:lnTo>
                <a:lnTo>
                  <a:pt x="183607" y="455624"/>
                </a:lnTo>
                <a:lnTo>
                  <a:pt x="229951" y="460300"/>
                </a:lnTo>
                <a:lnTo>
                  <a:pt x="276295" y="455624"/>
                </a:lnTo>
                <a:lnTo>
                  <a:pt x="319461" y="442213"/>
                </a:lnTo>
                <a:lnTo>
                  <a:pt x="358523" y="420993"/>
                </a:lnTo>
                <a:lnTo>
                  <a:pt x="392557" y="392889"/>
                </a:lnTo>
                <a:lnTo>
                  <a:pt x="420638" y="358828"/>
                </a:lnTo>
                <a:lnTo>
                  <a:pt x="441840" y="319733"/>
                </a:lnTo>
                <a:lnTo>
                  <a:pt x="455240" y="276532"/>
                </a:lnTo>
                <a:lnTo>
                  <a:pt x="459912" y="230150"/>
                </a:lnTo>
                <a:lnTo>
                  <a:pt x="455240" y="183767"/>
                </a:lnTo>
                <a:lnTo>
                  <a:pt x="441840" y="140566"/>
                </a:lnTo>
                <a:lnTo>
                  <a:pt x="420638" y="101471"/>
                </a:lnTo>
                <a:lnTo>
                  <a:pt x="392557" y="67410"/>
                </a:lnTo>
                <a:lnTo>
                  <a:pt x="358523" y="39306"/>
                </a:lnTo>
                <a:lnTo>
                  <a:pt x="319461" y="18086"/>
                </a:lnTo>
                <a:lnTo>
                  <a:pt x="276295" y="4675"/>
                </a:lnTo>
                <a:lnTo>
                  <a:pt x="22995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85071" y="10678021"/>
            <a:ext cx="160972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5230" y="10808403"/>
            <a:ext cx="1153795" cy="62865"/>
            <a:chOff x="-5230" y="10808403"/>
            <a:chExt cx="1153795" cy="62865"/>
          </a:xfrm>
        </p:grpSpPr>
        <p:sp>
          <p:nvSpPr>
            <p:cNvPr id="6" name="object 6"/>
            <p:cNvSpPr/>
            <p:nvPr/>
          </p:nvSpPr>
          <p:spPr>
            <a:xfrm>
              <a:off x="5" y="10838246"/>
              <a:ext cx="1117600" cy="1905"/>
            </a:xfrm>
            <a:custGeom>
              <a:avLst/>
              <a:gdLst/>
              <a:ahLst/>
              <a:cxnLst/>
              <a:rect l="l" t="t" r="r" b="b"/>
              <a:pathLst>
                <a:path w="1117600" h="1904">
                  <a:moveTo>
                    <a:pt x="0" y="0"/>
                  </a:moveTo>
                  <a:lnTo>
                    <a:pt x="1117138" y="1570"/>
                  </a:lnTo>
                </a:path>
              </a:pathLst>
            </a:custGeom>
            <a:ln w="1047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85734" y="1080840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412" y="0"/>
                  </a:moveTo>
                  <a:lnTo>
                    <a:pt x="19184" y="2468"/>
                  </a:lnTo>
                  <a:lnTo>
                    <a:pt x="9199" y="9199"/>
                  </a:lnTo>
                  <a:lnTo>
                    <a:pt x="2468" y="19184"/>
                  </a:lnTo>
                  <a:lnTo>
                    <a:pt x="0" y="31412"/>
                  </a:lnTo>
                  <a:lnTo>
                    <a:pt x="2468" y="43640"/>
                  </a:lnTo>
                  <a:lnTo>
                    <a:pt x="9199" y="53625"/>
                  </a:lnTo>
                  <a:lnTo>
                    <a:pt x="19184" y="60356"/>
                  </a:lnTo>
                  <a:lnTo>
                    <a:pt x="31412" y="62825"/>
                  </a:lnTo>
                  <a:lnTo>
                    <a:pt x="43640" y="60355"/>
                  </a:lnTo>
                  <a:lnTo>
                    <a:pt x="53625" y="53620"/>
                  </a:lnTo>
                  <a:lnTo>
                    <a:pt x="60356" y="43631"/>
                  </a:lnTo>
                  <a:lnTo>
                    <a:pt x="62825" y="31402"/>
                  </a:lnTo>
                  <a:lnTo>
                    <a:pt x="60356" y="19180"/>
                  </a:lnTo>
                  <a:lnTo>
                    <a:pt x="53625" y="9198"/>
                  </a:lnTo>
                  <a:lnTo>
                    <a:pt x="43640" y="2468"/>
                  </a:lnTo>
                  <a:lnTo>
                    <a:pt x="3141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7181242" y="2548306"/>
            <a:ext cx="5415915" cy="8533130"/>
            <a:chOff x="7181242" y="2548306"/>
            <a:chExt cx="5415915" cy="8533130"/>
          </a:xfrm>
        </p:grpSpPr>
        <p:sp>
          <p:nvSpPr>
            <p:cNvPr id="9" name="object 9"/>
            <p:cNvSpPr/>
            <p:nvPr/>
          </p:nvSpPr>
          <p:spPr>
            <a:xfrm>
              <a:off x="8420994" y="2548306"/>
              <a:ext cx="1960245" cy="1960245"/>
            </a:xfrm>
            <a:custGeom>
              <a:avLst/>
              <a:gdLst/>
              <a:ahLst/>
              <a:cxnLst/>
              <a:rect l="l" t="t" r="r" b="b"/>
              <a:pathLst>
                <a:path w="1960245" h="1960245">
                  <a:moveTo>
                    <a:pt x="980074" y="0"/>
                  </a:moveTo>
                  <a:lnTo>
                    <a:pt x="932589" y="1130"/>
                  </a:lnTo>
                  <a:lnTo>
                    <a:pt x="885686" y="4486"/>
                  </a:lnTo>
                  <a:lnTo>
                    <a:pt x="839419" y="10017"/>
                  </a:lnTo>
                  <a:lnTo>
                    <a:pt x="793837" y="17672"/>
                  </a:lnTo>
                  <a:lnTo>
                    <a:pt x="748992" y="27398"/>
                  </a:lnTo>
                  <a:lnTo>
                    <a:pt x="704937" y="39146"/>
                  </a:lnTo>
                  <a:lnTo>
                    <a:pt x="661721" y="52863"/>
                  </a:lnTo>
                  <a:lnTo>
                    <a:pt x="619396" y="68498"/>
                  </a:lnTo>
                  <a:lnTo>
                    <a:pt x="578014" y="85999"/>
                  </a:lnTo>
                  <a:lnTo>
                    <a:pt x="537627" y="105317"/>
                  </a:lnTo>
                  <a:lnTo>
                    <a:pt x="498284" y="126398"/>
                  </a:lnTo>
                  <a:lnTo>
                    <a:pt x="460038" y="149192"/>
                  </a:lnTo>
                  <a:lnTo>
                    <a:pt x="422940" y="173647"/>
                  </a:lnTo>
                  <a:lnTo>
                    <a:pt x="387042" y="199713"/>
                  </a:lnTo>
                  <a:lnTo>
                    <a:pt x="352394" y="227337"/>
                  </a:lnTo>
                  <a:lnTo>
                    <a:pt x="319049" y="256469"/>
                  </a:lnTo>
                  <a:lnTo>
                    <a:pt x="287056" y="287056"/>
                  </a:lnTo>
                  <a:lnTo>
                    <a:pt x="256469" y="319049"/>
                  </a:lnTo>
                  <a:lnTo>
                    <a:pt x="227337" y="352394"/>
                  </a:lnTo>
                  <a:lnTo>
                    <a:pt x="199713" y="387042"/>
                  </a:lnTo>
                  <a:lnTo>
                    <a:pt x="173647" y="422940"/>
                  </a:lnTo>
                  <a:lnTo>
                    <a:pt x="149192" y="460038"/>
                  </a:lnTo>
                  <a:lnTo>
                    <a:pt x="126398" y="498284"/>
                  </a:lnTo>
                  <a:lnTo>
                    <a:pt x="105317" y="537627"/>
                  </a:lnTo>
                  <a:lnTo>
                    <a:pt x="85999" y="578014"/>
                  </a:lnTo>
                  <a:lnTo>
                    <a:pt x="68498" y="619396"/>
                  </a:lnTo>
                  <a:lnTo>
                    <a:pt x="52863" y="661721"/>
                  </a:lnTo>
                  <a:lnTo>
                    <a:pt x="39146" y="704937"/>
                  </a:lnTo>
                  <a:lnTo>
                    <a:pt x="27398" y="748992"/>
                  </a:lnTo>
                  <a:lnTo>
                    <a:pt x="17672" y="793837"/>
                  </a:lnTo>
                  <a:lnTo>
                    <a:pt x="10017" y="839419"/>
                  </a:lnTo>
                  <a:lnTo>
                    <a:pt x="4486" y="885686"/>
                  </a:lnTo>
                  <a:lnTo>
                    <a:pt x="1130" y="932589"/>
                  </a:lnTo>
                  <a:lnTo>
                    <a:pt x="0" y="980074"/>
                  </a:lnTo>
                  <a:lnTo>
                    <a:pt x="1130" y="1027560"/>
                  </a:lnTo>
                  <a:lnTo>
                    <a:pt x="4486" y="1074462"/>
                  </a:lnTo>
                  <a:lnTo>
                    <a:pt x="10017" y="1120730"/>
                  </a:lnTo>
                  <a:lnTo>
                    <a:pt x="17672" y="1166312"/>
                  </a:lnTo>
                  <a:lnTo>
                    <a:pt x="27398" y="1211156"/>
                  </a:lnTo>
                  <a:lnTo>
                    <a:pt x="39146" y="1255212"/>
                  </a:lnTo>
                  <a:lnTo>
                    <a:pt x="52863" y="1298428"/>
                  </a:lnTo>
                  <a:lnTo>
                    <a:pt x="68498" y="1340752"/>
                  </a:lnTo>
                  <a:lnTo>
                    <a:pt x="85999" y="1382134"/>
                  </a:lnTo>
                  <a:lnTo>
                    <a:pt x="105317" y="1422522"/>
                  </a:lnTo>
                  <a:lnTo>
                    <a:pt x="126398" y="1461865"/>
                  </a:lnTo>
                  <a:lnTo>
                    <a:pt x="149192" y="1500110"/>
                  </a:lnTo>
                  <a:lnTo>
                    <a:pt x="173647" y="1537208"/>
                  </a:lnTo>
                  <a:lnTo>
                    <a:pt x="199713" y="1573107"/>
                  </a:lnTo>
                  <a:lnTo>
                    <a:pt x="227337" y="1607754"/>
                  </a:lnTo>
                  <a:lnTo>
                    <a:pt x="256469" y="1641100"/>
                  </a:lnTo>
                  <a:lnTo>
                    <a:pt x="287056" y="1673093"/>
                  </a:lnTo>
                  <a:lnTo>
                    <a:pt x="319049" y="1703680"/>
                  </a:lnTo>
                  <a:lnTo>
                    <a:pt x="352394" y="1732812"/>
                  </a:lnTo>
                  <a:lnTo>
                    <a:pt x="387042" y="1760436"/>
                  </a:lnTo>
                  <a:lnTo>
                    <a:pt x="422940" y="1786501"/>
                  </a:lnTo>
                  <a:lnTo>
                    <a:pt x="460038" y="1810957"/>
                  </a:lnTo>
                  <a:lnTo>
                    <a:pt x="498284" y="1833751"/>
                  </a:lnTo>
                  <a:lnTo>
                    <a:pt x="537627" y="1854832"/>
                  </a:lnTo>
                  <a:lnTo>
                    <a:pt x="578014" y="1874149"/>
                  </a:lnTo>
                  <a:lnTo>
                    <a:pt x="619396" y="1891651"/>
                  </a:lnTo>
                  <a:lnTo>
                    <a:pt x="661721" y="1907286"/>
                  </a:lnTo>
                  <a:lnTo>
                    <a:pt x="704937" y="1921003"/>
                  </a:lnTo>
                  <a:lnTo>
                    <a:pt x="748992" y="1932750"/>
                  </a:lnTo>
                  <a:lnTo>
                    <a:pt x="793837" y="1942477"/>
                  </a:lnTo>
                  <a:lnTo>
                    <a:pt x="839419" y="1950132"/>
                  </a:lnTo>
                  <a:lnTo>
                    <a:pt x="885686" y="1955663"/>
                  </a:lnTo>
                  <a:lnTo>
                    <a:pt x="932589" y="1959019"/>
                  </a:lnTo>
                  <a:lnTo>
                    <a:pt x="980074" y="1960149"/>
                  </a:lnTo>
                  <a:lnTo>
                    <a:pt x="1027560" y="1959019"/>
                  </a:lnTo>
                  <a:lnTo>
                    <a:pt x="1074462" y="1955663"/>
                  </a:lnTo>
                  <a:lnTo>
                    <a:pt x="1120730" y="1950132"/>
                  </a:lnTo>
                  <a:lnTo>
                    <a:pt x="1166312" y="1942477"/>
                  </a:lnTo>
                  <a:lnTo>
                    <a:pt x="1211156" y="1932750"/>
                  </a:lnTo>
                  <a:lnTo>
                    <a:pt x="1255212" y="1921003"/>
                  </a:lnTo>
                  <a:lnTo>
                    <a:pt x="1298428" y="1907286"/>
                  </a:lnTo>
                  <a:lnTo>
                    <a:pt x="1340752" y="1891651"/>
                  </a:lnTo>
                  <a:lnTo>
                    <a:pt x="1382134" y="1874149"/>
                  </a:lnTo>
                  <a:lnTo>
                    <a:pt x="1422522" y="1854832"/>
                  </a:lnTo>
                  <a:lnTo>
                    <a:pt x="1461865" y="1833751"/>
                  </a:lnTo>
                  <a:lnTo>
                    <a:pt x="1500110" y="1810957"/>
                  </a:lnTo>
                  <a:lnTo>
                    <a:pt x="1537208" y="1786501"/>
                  </a:lnTo>
                  <a:lnTo>
                    <a:pt x="1573107" y="1760436"/>
                  </a:lnTo>
                  <a:lnTo>
                    <a:pt x="1607754" y="1732812"/>
                  </a:lnTo>
                  <a:lnTo>
                    <a:pt x="1641100" y="1703680"/>
                  </a:lnTo>
                  <a:lnTo>
                    <a:pt x="1673093" y="1673093"/>
                  </a:lnTo>
                  <a:lnTo>
                    <a:pt x="1703680" y="1641100"/>
                  </a:lnTo>
                  <a:lnTo>
                    <a:pt x="1732812" y="1607754"/>
                  </a:lnTo>
                  <a:lnTo>
                    <a:pt x="1760436" y="1573107"/>
                  </a:lnTo>
                  <a:lnTo>
                    <a:pt x="1786501" y="1537208"/>
                  </a:lnTo>
                  <a:lnTo>
                    <a:pt x="1810957" y="1500110"/>
                  </a:lnTo>
                  <a:lnTo>
                    <a:pt x="1833751" y="1461865"/>
                  </a:lnTo>
                  <a:lnTo>
                    <a:pt x="1854832" y="1422522"/>
                  </a:lnTo>
                  <a:lnTo>
                    <a:pt x="1874149" y="1382134"/>
                  </a:lnTo>
                  <a:lnTo>
                    <a:pt x="1891651" y="1340752"/>
                  </a:lnTo>
                  <a:lnTo>
                    <a:pt x="1907286" y="1298428"/>
                  </a:lnTo>
                  <a:lnTo>
                    <a:pt x="1921003" y="1255212"/>
                  </a:lnTo>
                  <a:lnTo>
                    <a:pt x="1932750" y="1211156"/>
                  </a:lnTo>
                  <a:lnTo>
                    <a:pt x="1942477" y="1166312"/>
                  </a:lnTo>
                  <a:lnTo>
                    <a:pt x="1950132" y="1120730"/>
                  </a:lnTo>
                  <a:lnTo>
                    <a:pt x="1955663" y="1074462"/>
                  </a:lnTo>
                  <a:lnTo>
                    <a:pt x="1959019" y="1027560"/>
                  </a:lnTo>
                  <a:lnTo>
                    <a:pt x="1960149" y="980074"/>
                  </a:lnTo>
                  <a:lnTo>
                    <a:pt x="1959019" y="932589"/>
                  </a:lnTo>
                  <a:lnTo>
                    <a:pt x="1955663" y="885686"/>
                  </a:lnTo>
                  <a:lnTo>
                    <a:pt x="1950132" y="839419"/>
                  </a:lnTo>
                  <a:lnTo>
                    <a:pt x="1942477" y="793837"/>
                  </a:lnTo>
                  <a:lnTo>
                    <a:pt x="1932750" y="748992"/>
                  </a:lnTo>
                  <a:lnTo>
                    <a:pt x="1921003" y="704937"/>
                  </a:lnTo>
                  <a:lnTo>
                    <a:pt x="1907286" y="661721"/>
                  </a:lnTo>
                  <a:lnTo>
                    <a:pt x="1891651" y="619396"/>
                  </a:lnTo>
                  <a:lnTo>
                    <a:pt x="1874149" y="578014"/>
                  </a:lnTo>
                  <a:lnTo>
                    <a:pt x="1854832" y="537627"/>
                  </a:lnTo>
                  <a:lnTo>
                    <a:pt x="1833751" y="498284"/>
                  </a:lnTo>
                  <a:lnTo>
                    <a:pt x="1810957" y="460038"/>
                  </a:lnTo>
                  <a:lnTo>
                    <a:pt x="1786501" y="422940"/>
                  </a:lnTo>
                  <a:lnTo>
                    <a:pt x="1760436" y="387042"/>
                  </a:lnTo>
                  <a:lnTo>
                    <a:pt x="1732812" y="352394"/>
                  </a:lnTo>
                  <a:lnTo>
                    <a:pt x="1703680" y="319049"/>
                  </a:lnTo>
                  <a:lnTo>
                    <a:pt x="1673093" y="287056"/>
                  </a:lnTo>
                  <a:lnTo>
                    <a:pt x="1641100" y="256469"/>
                  </a:lnTo>
                  <a:lnTo>
                    <a:pt x="1607754" y="227337"/>
                  </a:lnTo>
                  <a:lnTo>
                    <a:pt x="1573107" y="199713"/>
                  </a:lnTo>
                  <a:lnTo>
                    <a:pt x="1537208" y="173647"/>
                  </a:lnTo>
                  <a:lnTo>
                    <a:pt x="1500110" y="149192"/>
                  </a:lnTo>
                  <a:lnTo>
                    <a:pt x="1461865" y="126398"/>
                  </a:lnTo>
                  <a:lnTo>
                    <a:pt x="1422522" y="105317"/>
                  </a:lnTo>
                  <a:lnTo>
                    <a:pt x="1382134" y="85999"/>
                  </a:lnTo>
                  <a:lnTo>
                    <a:pt x="1340752" y="68498"/>
                  </a:lnTo>
                  <a:lnTo>
                    <a:pt x="1298428" y="52863"/>
                  </a:lnTo>
                  <a:lnTo>
                    <a:pt x="1255212" y="39146"/>
                  </a:lnTo>
                  <a:lnTo>
                    <a:pt x="1211156" y="27398"/>
                  </a:lnTo>
                  <a:lnTo>
                    <a:pt x="1166312" y="17672"/>
                  </a:lnTo>
                  <a:lnTo>
                    <a:pt x="1120730" y="10017"/>
                  </a:lnTo>
                  <a:lnTo>
                    <a:pt x="1074462" y="4486"/>
                  </a:lnTo>
                  <a:lnTo>
                    <a:pt x="1027560" y="1130"/>
                  </a:lnTo>
                  <a:lnTo>
                    <a:pt x="980074" y="0"/>
                  </a:lnTo>
                  <a:close/>
                </a:path>
              </a:pathLst>
            </a:custGeom>
            <a:solidFill>
              <a:srgbClr val="FDB0B0">
                <a:alpha val="7882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790090" y="10477551"/>
              <a:ext cx="1646555" cy="575310"/>
            </a:xfrm>
            <a:custGeom>
              <a:avLst/>
              <a:gdLst/>
              <a:ahLst/>
              <a:cxnLst/>
              <a:rect l="l" t="t" r="r" b="b"/>
              <a:pathLst>
                <a:path w="1646554" h="575309">
                  <a:moveTo>
                    <a:pt x="1646442" y="0"/>
                  </a:moveTo>
                  <a:lnTo>
                    <a:pt x="692837" y="340031"/>
                  </a:lnTo>
                  <a:lnTo>
                    <a:pt x="406490" y="444845"/>
                  </a:lnTo>
                  <a:lnTo>
                    <a:pt x="332356" y="503649"/>
                  </a:lnTo>
                  <a:lnTo>
                    <a:pt x="2554" y="565008"/>
                  </a:lnTo>
                  <a:lnTo>
                    <a:pt x="0" y="575239"/>
                  </a:lnTo>
                  <a:lnTo>
                    <a:pt x="340021" y="516434"/>
                  </a:lnTo>
                  <a:lnTo>
                    <a:pt x="419275" y="455075"/>
                  </a:lnTo>
                  <a:lnTo>
                    <a:pt x="1643887" y="12784"/>
                  </a:lnTo>
                  <a:lnTo>
                    <a:pt x="1646442" y="0"/>
                  </a:lnTo>
                  <a:close/>
                </a:path>
              </a:pathLst>
            </a:custGeom>
            <a:solidFill>
              <a:srgbClr val="ACB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90090" y="10477551"/>
              <a:ext cx="1646555" cy="575310"/>
            </a:xfrm>
            <a:custGeom>
              <a:avLst/>
              <a:gdLst/>
              <a:ahLst/>
              <a:cxnLst/>
              <a:rect l="l" t="t" r="r" b="b"/>
              <a:pathLst>
                <a:path w="1646554" h="575309">
                  <a:moveTo>
                    <a:pt x="2554" y="565008"/>
                  </a:moveTo>
                  <a:lnTo>
                    <a:pt x="332356" y="503649"/>
                  </a:lnTo>
                  <a:lnTo>
                    <a:pt x="406490" y="444845"/>
                  </a:lnTo>
                  <a:lnTo>
                    <a:pt x="692837" y="340031"/>
                  </a:lnTo>
                  <a:lnTo>
                    <a:pt x="1646442" y="0"/>
                  </a:lnTo>
                  <a:lnTo>
                    <a:pt x="1643887" y="12784"/>
                  </a:lnTo>
                  <a:lnTo>
                    <a:pt x="419275" y="455075"/>
                  </a:lnTo>
                  <a:lnTo>
                    <a:pt x="340021" y="516434"/>
                  </a:lnTo>
                  <a:lnTo>
                    <a:pt x="0" y="575239"/>
                  </a:lnTo>
                  <a:lnTo>
                    <a:pt x="2554" y="565008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181185" y="8907560"/>
              <a:ext cx="1255395" cy="2014855"/>
            </a:xfrm>
            <a:custGeom>
              <a:avLst/>
              <a:gdLst/>
              <a:ahLst/>
              <a:cxnLst/>
              <a:rect l="l" t="t" r="r" b="b"/>
              <a:pathLst>
                <a:path w="1255395" h="2014854">
                  <a:moveTo>
                    <a:pt x="398891" y="29486"/>
                  </a:moveTo>
                  <a:lnTo>
                    <a:pt x="336722" y="29486"/>
                  </a:lnTo>
                  <a:lnTo>
                    <a:pt x="1183419" y="1569282"/>
                  </a:lnTo>
                  <a:lnTo>
                    <a:pt x="1186696" y="1575836"/>
                  </a:lnTo>
                  <a:lnTo>
                    <a:pt x="1142148" y="1594880"/>
                  </a:lnTo>
                  <a:lnTo>
                    <a:pt x="1062462" y="1621496"/>
                  </a:lnTo>
                  <a:lnTo>
                    <a:pt x="984001" y="1644630"/>
                  </a:lnTo>
                  <a:lnTo>
                    <a:pt x="598254" y="1746198"/>
                  </a:lnTo>
                  <a:lnTo>
                    <a:pt x="392143" y="1790526"/>
                  </a:lnTo>
                  <a:lnTo>
                    <a:pt x="261121" y="1830555"/>
                  </a:lnTo>
                  <a:lnTo>
                    <a:pt x="149102" y="1889014"/>
                  </a:lnTo>
                  <a:lnTo>
                    <a:pt x="0" y="1988630"/>
                  </a:lnTo>
                  <a:lnTo>
                    <a:pt x="13078" y="2014839"/>
                  </a:lnTo>
                  <a:lnTo>
                    <a:pt x="1255343" y="1569282"/>
                  </a:lnTo>
                  <a:lnTo>
                    <a:pt x="398891" y="29486"/>
                  </a:lnTo>
                  <a:close/>
                </a:path>
                <a:path w="1255395" h="2014854">
                  <a:moveTo>
                    <a:pt x="382490" y="0"/>
                  </a:moveTo>
                  <a:lnTo>
                    <a:pt x="287687" y="32763"/>
                  </a:lnTo>
                  <a:lnTo>
                    <a:pt x="294221" y="45862"/>
                  </a:lnTo>
                  <a:lnTo>
                    <a:pt x="336722" y="29486"/>
                  </a:lnTo>
                  <a:lnTo>
                    <a:pt x="398891" y="29486"/>
                  </a:lnTo>
                  <a:lnTo>
                    <a:pt x="382490" y="0"/>
                  </a:lnTo>
                  <a:close/>
                </a:path>
              </a:pathLst>
            </a:custGeom>
            <a:solidFill>
              <a:srgbClr val="ACB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181185" y="8907560"/>
              <a:ext cx="1255395" cy="2014855"/>
            </a:xfrm>
            <a:custGeom>
              <a:avLst/>
              <a:gdLst/>
              <a:ahLst/>
              <a:cxnLst/>
              <a:rect l="l" t="t" r="r" b="b"/>
              <a:pathLst>
                <a:path w="1255395" h="2014854">
                  <a:moveTo>
                    <a:pt x="0" y="1988630"/>
                  </a:moveTo>
                  <a:lnTo>
                    <a:pt x="13078" y="2014839"/>
                  </a:lnTo>
                  <a:lnTo>
                    <a:pt x="1255343" y="1569282"/>
                  </a:lnTo>
                  <a:lnTo>
                    <a:pt x="382490" y="0"/>
                  </a:lnTo>
                  <a:lnTo>
                    <a:pt x="287687" y="32763"/>
                  </a:lnTo>
                  <a:lnTo>
                    <a:pt x="294221" y="45862"/>
                  </a:lnTo>
                  <a:lnTo>
                    <a:pt x="336722" y="29486"/>
                  </a:lnTo>
                  <a:lnTo>
                    <a:pt x="1183419" y="1569282"/>
                  </a:lnTo>
                  <a:lnTo>
                    <a:pt x="1186696" y="1575836"/>
                  </a:lnTo>
                  <a:lnTo>
                    <a:pt x="1180152" y="1579114"/>
                  </a:lnTo>
                  <a:lnTo>
                    <a:pt x="1142148" y="1594880"/>
                  </a:lnTo>
                  <a:lnTo>
                    <a:pt x="1109048" y="1606960"/>
                  </a:lnTo>
                  <a:lnTo>
                    <a:pt x="1062462" y="1621496"/>
                  </a:lnTo>
                  <a:lnTo>
                    <a:pt x="984001" y="1644630"/>
                  </a:lnTo>
                  <a:lnTo>
                    <a:pt x="865807" y="1675705"/>
                  </a:lnTo>
                  <a:lnTo>
                    <a:pt x="739642" y="1708929"/>
                  </a:lnTo>
                  <a:lnTo>
                    <a:pt x="639220" y="1735396"/>
                  </a:lnTo>
                  <a:lnTo>
                    <a:pt x="598254" y="1746198"/>
                  </a:lnTo>
                  <a:lnTo>
                    <a:pt x="392143" y="1790526"/>
                  </a:lnTo>
                  <a:lnTo>
                    <a:pt x="261121" y="1830555"/>
                  </a:lnTo>
                  <a:lnTo>
                    <a:pt x="149102" y="1889014"/>
                  </a:lnTo>
                  <a:lnTo>
                    <a:pt x="0" y="1988630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102331" y="10891857"/>
              <a:ext cx="100195" cy="9483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762482" y="10945411"/>
              <a:ext cx="360680" cy="97790"/>
            </a:xfrm>
            <a:custGeom>
              <a:avLst/>
              <a:gdLst/>
              <a:ahLst/>
              <a:cxnLst/>
              <a:rect l="l" t="t" r="r" b="b"/>
              <a:pathLst>
                <a:path w="360679" h="97790">
                  <a:moveTo>
                    <a:pt x="0" y="6491"/>
                  </a:moveTo>
                  <a:lnTo>
                    <a:pt x="13296" y="35310"/>
                  </a:lnTo>
                  <a:lnTo>
                    <a:pt x="21107" y="54380"/>
                  </a:lnTo>
                  <a:lnTo>
                    <a:pt x="26485" y="72237"/>
                  </a:lnTo>
                  <a:lnTo>
                    <a:pt x="32470" y="97400"/>
                  </a:lnTo>
                  <a:lnTo>
                    <a:pt x="136015" y="77924"/>
                  </a:lnTo>
                  <a:lnTo>
                    <a:pt x="51956" y="77924"/>
                  </a:lnTo>
                  <a:lnTo>
                    <a:pt x="48710" y="71432"/>
                  </a:lnTo>
                  <a:lnTo>
                    <a:pt x="41095" y="58090"/>
                  </a:lnTo>
                  <a:lnTo>
                    <a:pt x="26782" y="35306"/>
                  </a:lnTo>
                  <a:lnTo>
                    <a:pt x="11261" y="14356"/>
                  </a:lnTo>
                  <a:lnTo>
                    <a:pt x="0" y="6491"/>
                  </a:lnTo>
                  <a:close/>
                </a:path>
                <a:path w="360679" h="97790">
                  <a:moveTo>
                    <a:pt x="285739" y="35716"/>
                  </a:moveTo>
                  <a:lnTo>
                    <a:pt x="61694" y="74678"/>
                  </a:lnTo>
                  <a:lnTo>
                    <a:pt x="51956" y="77924"/>
                  </a:lnTo>
                  <a:lnTo>
                    <a:pt x="136015" y="77924"/>
                  </a:lnTo>
                  <a:lnTo>
                    <a:pt x="308645" y="45454"/>
                  </a:lnTo>
                  <a:lnTo>
                    <a:pt x="288985" y="45454"/>
                  </a:lnTo>
                  <a:lnTo>
                    <a:pt x="285739" y="38962"/>
                  </a:lnTo>
                  <a:lnTo>
                    <a:pt x="285739" y="35716"/>
                  </a:lnTo>
                  <a:close/>
                </a:path>
                <a:path w="360679" h="97790">
                  <a:moveTo>
                    <a:pt x="344188" y="0"/>
                  </a:moveTo>
                  <a:lnTo>
                    <a:pt x="303595" y="26788"/>
                  </a:lnTo>
                  <a:lnTo>
                    <a:pt x="288985" y="45454"/>
                  </a:lnTo>
                  <a:lnTo>
                    <a:pt x="308645" y="45454"/>
                  </a:lnTo>
                  <a:lnTo>
                    <a:pt x="360418" y="35716"/>
                  </a:lnTo>
                  <a:lnTo>
                    <a:pt x="344188" y="0"/>
                  </a:lnTo>
                  <a:close/>
                </a:path>
              </a:pathLst>
            </a:custGeom>
            <a:solidFill>
              <a:srgbClr val="ACB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762482" y="10945411"/>
              <a:ext cx="360680" cy="97790"/>
            </a:xfrm>
            <a:custGeom>
              <a:avLst/>
              <a:gdLst/>
              <a:ahLst/>
              <a:cxnLst/>
              <a:rect l="l" t="t" r="r" b="b"/>
              <a:pathLst>
                <a:path w="360679" h="97790">
                  <a:moveTo>
                    <a:pt x="0" y="6491"/>
                  </a:moveTo>
                  <a:lnTo>
                    <a:pt x="13294" y="35306"/>
                  </a:lnTo>
                  <a:lnTo>
                    <a:pt x="21107" y="54380"/>
                  </a:lnTo>
                  <a:lnTo>
                    <a:pt x="26485" y="72237"/>
                  </a:lnTo>
                  <a:lnTo>
                    <a:pt x="32470" y="97400"/>
                  </a:lnTo>
                  <a:lnTo>
                    <a:pt x="360418" y="35716"/>
                  </a:lnTo>
                  <a:lnTo>
                    <a:pt x="344188" y="0"/>
                  </a:lnTo>
                  <a:lnTo>
                    <a:pt x="317802" y="17047"/>
                  </a:lnTo>
                  <a:lnTo>
                    <a:pt x="303595" y="26788"/>
                  </a:lnTo>
                  <a:lnTo>
                    <a:pt x="296695" y="32875"/>
                  </a:lnTo>
                  <a:lnTo>
                    <a:pt x="292231" y="38962"/>
                  </a:lnTo>
                  <a:lnTo>
                    <a:pt x="288985" y="45454"/>
                  </a:lnTo>
                  <a:lnTo>
                    <a:pt x="285739" y="38962"/>
                  </a:lnTo>
                  <a:lnTo>
                    <a:pt x="285739" y="35716"/>
                  </a:lnTo>
                  <a:lnTo>
                    <a:pt x="61694" y="74678"/>
                  </a:lnTo>
                  <a:lnTo>
                    <a:pt x="51956" y="77924"/>
                  </a:lnTo>
                  <a:lnTo>
                    <a:pt x="48710" y="71432"/>
                  </a:lnTo>
                  <a:lnTo>
                    <a:pt x="41095" y="58090"/>
                  </a:lnTo>
                  <a:lnTo>
                    <a:pt x="26785" y="35310"/>
                  </a:lnTo>
                  <a:lnTo>
                    <a:pt x="11261" y="14356"/>
                  </a:lnTo>
                  <a:lnTo>
                    <a:pt x="0" y="6491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79072" y="10996791"/>
              <a:ext cx="1413510" cy="79375"/>
            </a:xfrm>
            <a:custGeom>
              <a:avLst/>
              <a:gdLst/>
              <a:ahLst/>
              <a:cxnLst/>
              <a:rect l="l" t="t" r="r" b="b"/>
              <a:pathLst>
                <a:path w="1413509" h="79375">
                  <a:moveTo>
                    <a:pt x="1400533" y="0"/>
                  </a:moveTo>
                  <a:lnTo>
                    <a:pt x="917500" y="20386"/>
                  </a:lnTo>
                  <a:lnTo>
                    <a:pt x="403809" y="43328"/>
                  </a:lnTo>
                  <a:lnTo>
                    <a:pt x="12774" y="61160"/>
                  </a:lnTo>
                  <a:lnTo>
                    <a:pt x="0" y="79002"/>
                  </a:lnTo>
                  <a:lnTo>
                    <a:pt x="1364754" y="17842"/>
                  </a:lnTo>
                  <a:lnTo>
                    <a:pt x="1382648" y="63715"/>
                  </a:lnTo>
                  <a:lnTo>
                    <a:pt x="1413318" y="56071"/>
                  </a:lnTo>
                  <a:lnTo>
                    <a:pt x="1413318" y="45872"/>
                  </a:lnTo>
                  <a:lnTo>
                    <a:pt x="1400533" y="0"/>
                  </a:lnTo>
                  <a:close/>
                </a:path>
              </a:pathLst>
            </a:custGeom>
            <a:solidFill>
              <a:srgbClr val="ACB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379072" y="10996791"/>
              <a:ext cx="1413510" cy="79375"/>
            </a:xfrm>
            <a:custGeom>
              <a:avLst/>
              <a:gdLst/>
              <a:ahLst/>
              <a:cxnLst/>
              <a:rect l="l" t="t" r="r" b="b"/>
              <a:pathLst>
                <a:path w="1413509" h="79375">
                  <a:moveTo>
                    <a:pt x="0" y="79002"/>
                  </a:moveTo>
                  <a:lnTo>
                    <a:pt x="12774" y="61160"/>
                  </a:lnTo>
                  <a:lnTo>
                    <a:pt x="403809" y="43328"/>
                  </a:lnTo>
                  <a:lnTo>
                    <a:pt x="917500" y="20386"/>
                  </a:lnTo>
                  <a:lnTo>
                    <a:pt x="1400533" y="0"/>
                  </a:lnTo>
                  <a:lnTo>
                    <a:pt x="1413318" y="45872"/>
                  </a:lnTo>
                  <a:lnTo>
                    <a:pt x="1413318" y="56071"/>
                  </a:lnTo>
                  <a:lnTo>
                    <a:pt x="1382648" y="63715"/>
                  </a:lnTo>
                  <a:lnTo>
                    <a:pt x="1364754" y="17842"/>
                  </a:lnTo>
                  <a:lnTo>
                    <a:pt x="0" y="79002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531112" y="10884852"/>
              <a:ext cx="1249045" cy="165735"/>
            </a:xfrm>
            <a:custGeom>
              <a:avLst/>
              <a:gdLst/>
              <a:ahLst/>
              <a:cxnLst/>
              <a:rect l="l" t="t" r="r" b="b"/>
              <a:pathLst>
                <a:path w="1249045" h="165734">
                  <a:moveTo>
                    <a:pt x="1037706" y="0"/>
                  </a:moveTo>
                  <a:lnTo>
                    <a:pt x="866455" y="12097"/>
                  </a:lnTo>
                  <a:lnTo>
                    <a:pt x="803173" y="18591"/>
                  </a:lnTo>
                  <a:lnTo>
                    <a:pt x="747917" y="26480"/>
                  </a:lnTo>
                  <a:lnTo>
                    <a:pt x="699041" y="35526"/>
                  </a:lnTo>
                  <a:lnTo>
                    <a:pt x="654899" y="45490"/>
                  </a:lnTo>
                  <a:lnTo>
                    <a:pt x="613845" y="56134"/>
                  </a:lnTo>
                  <a:lnTo>
                    <a:pt x="534415" y="78512"/>
                  </a:lnTo>
                  <a:lnTo>
                    <a:pt x="492747" y="89770"/>
                  </a:lnTo>
                  <a:lnTo>
                    <a:pt x="447583" y="100755"/>
                  </a:lnTo>
                  <a:lnTo>
                    <a:pt x="397276" y="111229"/>
                  </a:lnTo>
                  <a:lnTo>
                    <a:pt x="340181" y="120956"/>
                  </a:lnTo>
                  <a:lnTo>
                    <a:pt x="274651" y="129696"/>
                  </a:lnTo>
                  <a:lnTo>
                    <a:pt x="114490" y="145673"/>
                  </a:lnTo>
                  <a:lnTo>
                    <a:pt x="33106" y="152156"/>
                  </a:lnTo>
                  <a:lnTo>
                    <a:pt x="3832" y="153126"/>
                  </a:lnTo>
                  <a:lnTo>
                    <a:pt x="0" y="152564"/>
                  </a:lnTo>
                  <a:lnTo>
                    <a:pt x="0" y="165632"/>
                  </a:lnTo>
                  <a:lnTo>
                    <a:pt x="1249009" y="113361"/>
                  </a:lnTo>
                  <a:lnTo>
                    <a:pt x="1232653" y="61101"/>
                  </a:lnTo>
                  <a:lnTo>
                    <a:pt x="1186474" y="19907"/>
                  </a:lnTo>
                  <a:lnTo>
                    <a:pt x="1132935" y="1071"/>
                  </a:lnTo>
                  <a:lnTo>
                    <a:pt x="1037706" y="0"/>
                  </a:lnTo>
                  <a:close/>
                </a:path>
              </a:pathLst>
            </a:custGeom>
            <a:solidFill>
              <a:srgbClr val="ACB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531112" y="10884852"/>
              <a:ext cx="1249045" cy="165735"/>
            </a:xfrm>
            <a:custGeom>
              <a:avLst/>
              <a:gdLst/>
              <a:ahLst/>
              <a:cxnLst/>
              <a:rect l="l" t="t" r="r" b="b"/>
              <a:pathLst>
                <a:path w="1249045" h="165734">
                  <a:moveTo>
                    <a:pt x="0" y="152564"/>
                  </a:moveTo>
                  <a:lnTo>
                    <a:pt x="0" y="165632"/>
                  </a:lnTo>
                  <a:lnTo>
                    <a:pt x="1249009" y="113361"/>
                  </a:lnTo>
                  <a:lnTo>
                    <a:pt x="1232653" y="61101"/>
                  </a:lnTo>
                  <a:lnTo>
                    <a:pt x="1186474" y="19907"/>
                  </a:lnTo>
                  <a:lnTo>
                    <a:pt x="1132935" y="1071"/>
                  </a:lnTo>
                  <a:lnTo>
                    <a:pt x="1037706" y="0"/>
                  </a:lnTo>
                  <a:lnTo>
                    <a:pt x="866455" y="12097"/>
                  </a:lnTo>
                  <a:lnTo>
                    <a:pt x="803173" y="18591"/>
                  </a:lnTo>
                  <a:lnTo>
                    <a:pt x="747917" y="26480"/>
                  </a:lnTo>
                  <a:lnTo>
                    <a:pt x="699041" y="35526"/>
                  </a:lnTo>
                  <a:lnTo>
                    <a:pt x="654899" y="45490"/>
                  </a:lnTo>
                  <a:lnTo>
                    <a:pt x="613845" y="56134"/>
                  </a:lnTo>
                  <a:lnTo>
                    <a:pt x="574232" y="67221"/>
                  </a:lnTo>
                  <a:lnTo>
                    <a:pt x="534415" y="78512"/>
                  </a:lnTo>
                  <a:lnTo>
                    <a:pt x="492747" y="89770"/>
                  </a:lnTo>
                  <a:lnTo>
                    <a:pt x="447583" y="100755"/>
                  </a:lnTo>
                  <a:lnTo>
                    <a:pt x="397276" y="111229"/>
                  </a:lnTo>
                  <a:lnTo>
                    <a:pt x="340181" y="120956"/>
                  </a:lnTo>
                  <a:lnTo>
                    <a:pt x="274651" y="129696"/>
                  </a:lnTo>
                  <a:lnTo>
                    <a:pt x="114490" y="145673"/>
                  </a:lnTo>
                  <a:lnTo>
                    <a:pt x="33106" y="152156"/>
                  </a:lnTo>
                  <a:lnTo>
                    <a:pt x="3832" y="153126"/>
                  </a:lnTo>
                  <a:lnTo>
                    <a:pt x="0" y="152564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924321" y="9166029"/>
              <a:ext cx="467995" cy="1910080"/>
            </a:xfrm>
            <a:custGeom>
              <a:avLst/>
              <a:gdLst/>
              <a:ahLst/>
              <a:cxnLst/>
              <a:rect l="l" t="t" r="r" b="b"/>
              <a:pathLst>
                <a:path w="467995" h="1910079">
                  <a:moveTo>
                    <a:pt x="10230" y="0"/>
                  </a:moveTo>
                  <a:lnTo>
                    <a:pt x="0" y="23004"/>
                  </a:lnTo>
                  <a:lnTo>
                    <a:pt x="455001" y="1909763"/>
                  </a:lnTo>
                  <a:lnTo>
                    <a:pt x="467786" y="1891869"/>
                  </a:lnTo>
                  <a:lnTo>
                    <a:pt x="10230" y="0"/>
                  </a:lnTo>
                  <a:close/>
                </a:path>
              </a:pathLst>
            </a:custGeom>
            <a:solidFill>
              <a:srgbClr val="ACB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924321" y="9166029"/>
              <a:ext cx="467995" cy="1910080"/>
            </a:xfrm>
            <a:custGeom>
              <a:avLst/>
              <a:gdLst/>
              <a:ahLst/>
              <a:cxnLst/>
              <a:rect l="l" t="t" r="r" b="b"/>
              <a:pathLst>
                <a:path w="467995" h="1910079">
                  <a:moveTo>
                    <a:pt x="467786" y="1891869"/>
                  </a:moveTo>
                  <a:lnTo>
                    <a:pt x="455001" y="1909763"/>
                  </a:lnTo>
                  <a:lnTo>
                    <a:pt x="0" y="23004"/>
                  </a:lnTo>
                  <a:lnTo>
                    <a:pt x="10230" y="0"/>
                  </a:lnTo>
                  <a:lnTo>
                    <a:pt x="467786" y="1891869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929689" y="9166033"/>
              <a:ext cx="603885" cy="1892300"/>
            </a:xfrm>
            <a:custGeom>
              <a:avLst/>
              <a:gdLst/>
              <a:ahLst/>
              <a:cxnLst/>
              <a:rect l="l" t="t" r="r" b="b"/>
              <a:pathLst>
                <a:path w="603884" h="1892300">
                  <a:moveTo>
                    <a:pt x="3287" y="0"/>
                  </a:moveTo>
                  <a:lnTo>
                    <a:pt x="0" y="0"/>
                  </a:lnTo>
                  <a:lnTo>
                    <a:pt x="462478" y="1892120"/>
                  </a:lnTo>
                  <a:lnTo>
                    <a:pt x="603520" y="1885565"/>
                  </a:lnTo>
                  <a:lnTo>
                    <a:pt x="603520" y="1879000"/>
                  </a:lnTo>
                  <a:lnTo>
                    <a:pt x="544486" y="1879000"/>
                  </a:lnTo>
                  <a:lnTo>
                    <a:pt x="541198" y="1859325"/>
                  </a:lnTo>
                  <a:lnTo>
                    <a:pt x="466684" y="1567010"/>
                  </a:lnTo>
                  <a:lnTo>
                    <a:pt x="309145" y="939905"/>
                  </a:lnTo>
                  <a:lnTo>
                    <a:pt x="82007" y="32784"/>
                  </a:lnTo>
                  <a:lnTo>
                    <a:pt x="78720" y="22952"/>
                  </a:lnTo>
                  <a:lnTo>
                    <a:pt x="85285" y="19674"/>
                  </a:lnTo>
                  <a:lnTo>
                    <a:pt x="91840" y="19674"/>
                  </a:lnTo>
                  <a:lnTo>
                    <a:pt x="104960" y="9832"/>
                  </a:lnTo>
                  <a:lnTo>
                    <a:pt x="3287" y="0"/>
                  </a:lnTo>
                  <a:close/>
                </a:path>
                <a:path w="603884" h="1892300">
                  <a:moveTo>
                    <a:pt x="603520" y="1872445"/>
                  </a:moveTo>
                  <a:lnTo>
                    <a:pt x="547763" y="1875722"/>
                  </a:lnTo>
                  <a:lnTo>
                    <a:pt x="544486" y="1879000"/>
                  </a:lnTo>
                  <a:lnTo>
                    <a:pt x="603520" y="1879000"/>
                  </a:lnTo>
                  <a:lnTo>
                    <a:pt x="603520" y="1872445"/>
                  </a:lnTo>
                  <a:close/>
                </a:path>
              </a:pathLst>
            </a:custGeom>
            <a:solidFill>
              <a:srgbClr val="ACB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929689" y="9166033"/>
              <a:ext cx="603885" cy="1892300"/>
            </a:xfrm>
            <a:custGeom>
              <a:avLst/>
              <a:gdLst/>
              <a:ahLst/>
              <a:cxnLst/>
              <a:rect l="l" t="t" r="r" b="b"/>
              <a:pathLst>
                <a:path w="603884" h="1892300">
                  <a:moveTo>
                    <a:pt x="603520" y="1872445"/>
                  </a:moveTo>
                  <a:lnTo>
                    <a:pt x="547763" y="1875722"/>
                  </a:lnTo>
                  <a:lnTo>
                    <a:pt x="544486" y="1879000"/>
                  </a:lnTo>
                  <a:lnTo>
                    <a:pt x="541198" y="1859325"/>
                  </a:lnTo>
                  <a:lnTo>
                    <a:pt x="466684" y="1567010"/>
                  </a:lnTo>
                  <a:lnTo>
                    <a:pt x="309145" y="939905"/>
                  </a:lnTo>
                  <a:lnTo>
                    <a:pt x="152834" y="315875"/>
                  </a:lnTo>
                  <a:lnTo>
                    <a:pt x="82007" y="32784"/>
                  </a:lnTo>
                  <a:lnTo>
                    <a:pt x="78720" y="22952"/>
                  </a:lnTo>
                  <a:lnTo>
                    <a:pt x="85285" y="19674"/>
                  </a:lnTo>
                  <a:lnTo>
                    <a:pt x="91840" y="19674"/>
                  </a:lnTo>
                  <a:lnTo>
                    <a:pt x="104960" y="9832"/>
                  </a:lnTo>
                  <a:lnTo>
                    <a:pt x="3287" y="0"/>
                  </a:lnTo>
                  <a:lnTo>
                    <a:pt x="0" y="0"/>
                  </a:lnTo>
                  <a:lnTo>
                    <a:pt x="462478" y="1892120"/>
                  </a:lnTo>
                  <a:lnTo>
                    <a:pt x="603520" y="1885565"/>
                  </a:lnTo>
                  <a:lnTo>
                    <a:pt x="603520" y="1872445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8468794" y="10760838"/>
              <a:ext cx="1579880" cy="280035"/>
            </a:xfrm>
            <a:custGeom>
              <a:avLst/>
              <a:gdLst/>
              <a:ahLst/>
              <a:cxnLst/>
              <a:rect l="l" t="t" r="r" b="b"/>
              <a:pathLst>
                <a:path w="1579879" h="280034">
                  <a:moveTo>
                    <a:pt x="1009441" y="0"/>
                  </a:moveTo>
                  <a:lnTo>
                    <a:pt x="963923" y="1224"/>
                  </a:lnTo>
                  <a:lnTo>
                    <a:pt x="915055" y="4073"/>
                  </a:lnTo>
                  <a:lnTo>
                    <a:pt x="862919" y="8681"/>
                  </a:lnTo>
                  <a:lnTo>
                    <a:pt x="807594" y="15183"/>
                  </a:lnTo>
                  <a:lnTo>
                    <a:pt x="749160" y="23712"/>
                  </a:lnTo>
                  <a:lnTo>
                    <a:pt x="687699" y="34405"/>
                  </a:lnTo>
                  <a:lnTo>
                    <a:pt x="623290" y="47395"/>
                  </a:lnTo>
                  <a:lnTo>
                    <a:pt x="556014" y="62816"/>
                  </a:lnTo>
                  <a:lnTo>
                    <a:pt x="378834" y="107684"/>
                  </a:lnTo>
                  <a:lnTo>
                    <a:pt x="279233" y="135920"/>
                  </a:lnTo>
                  <a:lnTo>
                    <a:pt x="235439" y="150603"/>
                  </a:lnTo>
                  <a:lnTo>
                    <a:pt x="9811" y="273103"/>
                  </a:lnTo>
                  <a:lnTo>
                    <a:pt x="0" y="279679"/>
                  </a:lnTo>
                  <a:lnTo>
                    <a:pt x="6544" y="279679"/>
                  </a:lnTo>
                  <a:lnTo>
                    <a:pt x="65411" y="276391"/>
                  </a:lnTo>
                  <a:lnTo>
                    <a:pt x="106297" y="276237"/>
                  </a:lnTo>
                  <a:lnTo>
                    <a:pt x="134917" y="275158"/>
                  </a:lnTo>
                  <a:lnTo>
                    <a:pt x="164761" y="272230"/>
                  </a:lnTo>
                  <a:lnTo>
                    <a:pt x="209323" y="266527"/>
                  </a:lnTo>
                  <a:lnTo>
                    <a:pt x="315977" y="256824"/>
                  </a:lnTo>
                  <a:lnTo>
                    <a:pt x="375717" y="250510"/>
                  </a:lnTo>
                  <a:lnTo>
                    <a:pt x="410313" y="244811"/>
                  </a:lnTo>
                  <a:lnTo>
                    <a:pt x="441536" y="236958"/>
                  </a:lnTo>
                  <a:lnTo>
                    <a:pt x="511445" y="223407"/>
                  </a:lnTo>
                  <a:lnTo>
                    <a:pt x="553299" y="213397"/>
                  </a:lnTo>
                  <a:lnTo>
                    <a:pt x="608337" y="197535"/>
                  </a:lnTo>
                  <a:lnTo>
                    <a:pt x="707685" y="170420"/>
                  </a:lnTo>
                  <a:lnTo>
                    <a:pt x="755516" y="158101"/>
                  </a:lnTo>
                  <a:lnTo>
                    <a:pt x="796298" y="151682"/>
                  </a:lnTo>
                  <a:lnTo>
                    <a:pt x="851184" y="143724"/>
                  </a:lnTo>
                  <a:lnTo>
                    <a:pt x="914656" y="136384"/>
                  </a:lnTo>
                  <a:lnTo>
                    <a:pt x="1035518" y="128275"/>
                  </a:lnTo>
                  <a:lnTo>
                    <a:pt x="1468966" y="128119"/>
                  </a:lnTo>
                  <a:lnTo>
                    <a:pt x="1446934" y="116435"/>
                  </a:lnTo>
                  <a:lnTo>
                    <a:pt x="1395338" y="91157"/>
                  </a:lnTo>
                  <a:lnTo>
                    <a:pt x="1339603" y="66033"/>
                  </a:lnTo>
                  <a:lnTo>
                    <a:pt x="1283370" y="43257"/>
                  </a:lnTo>
                  <a:lnTo>
                    <a:pt x="1230280" y="25024"/>
                  </a:lnTo>
                  <a:lnTo>
                    <a:pt x="1183974" y="13530"/>
                  </a:lnTo>
                  <a:lnTo>
                    <a:pt x="1125094" y="4725"/>
                  </a:lnTo>
                  <a:lnTo>
                    <a:pt x="1051529" y="265"/>
                  </a:lnTo>
                  <a:lnTo>
                    <a:pt x="1009441" y="0"/>
                  </a:lnTo>
                  <a:close/>
                </a:path>
                <a:path w="1579879" h="280034">
                  <a:moveTo>
                    <a:pt x="1468966" y="128119"/>
                  </a:moveTo>
                  <a:lnTo>
                    <a:pt x="1072365" y="128119"/>
                  </a:lnTo>
                  <a:lnTo>
                    <a:pt x="1108599" y="132277"/>
                  </a:lnTo>
                  <a:lnTo>
                    <a:pt x="1161085" y="141673"/>
                  </a:lnTo>
                  <a:lnTo>
                    <a:pt x="1219240" y="153480"/>
                  </a:lnTo>
                  <a:lnTo>
                    <a:pt x="1258384" y="167138"/>
                  </a:lnTo>
                  <a:lnTo>
                    <a:pt x="1291908" y="187671"/>
                  </a:lnTo>
                  <a:lnTo>
                    <a:pt x="1323185" y="226949"/>
                  </a:lnTo>
                  <a:lnTo>
                    <a:pt x="1344241" y="259962"/>
                  </a:lnTo>
                  <a:lnTo>
                    <a:pt x="1347508" y="263250"/>
                  </a:lnTo>
                  <a:lnTo>
                    <a:pt x="1354053" y="259962"/>
                  </a:lnTo>
                  <a:lnTo>
                    <a:pt x="1579721" y="220529"/>
                  </a:lnTo>
                  <a:lnTo>
                    <a:pt x="1571751" y="204975"/>
                  </a:lnTo>
                  <a:lnTo>
                    <a:pt x="1540476" y="171242"/>
                  </a:lnTo>
                  <a:lnTo>
                    <a:pt x="1490749" y="139672"/>
                  </a:lnTo>
                  <a:lnTo>
                    <a:pt x="1468966" y="128119"/>
                  </a:lnTo>
                  <a:close/>
                </a:path>
              </a:pathLst>
            </a:custGeom>
            <a:solidFill>
              <a:srgbClr val="ACB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468794" y="10760838"/>
              <a:ext cx="1579880" cy="280035"/>
            </a:xfrm>
            <a:custGeom>
              <a:avLst/>
              <a:gdLst/>
              <a:ahLst/>
              <a:cxnLst/>
              <a:rect l="l" t="t" r="r" b="b"/>
              <a:pathLst>
                <a:path w="1579879" h="280034">
                  <a:moveTo>
                    <a:pt x="9811" y="273103"/>
                  </a:moveTo>
                  <a:lnTo>
                    <a:pt x="0" y="279679"/>
                  </a:lnTo>
                  <a:lnTo>
                    <a:pt x="6544" y="279679"/>
                  </a:lnTo>
                  <a:lnTo>
                    <a:pt x="17120" y="279165"/>
                  </a:lnTo>
                  <a:lnTo>
                    <a:pt x="37203" y="278035"/>
                  </a:lnTo>
                  <a:lnTo>
                    <a:pt x="56673" y="276905"/>
                  </a:lnTo>
                  <a:lnTo>
                    <a:pt x="65411" y="276391"/>
                  </a:lnTo>
                  <a:lnTo>
                    <a:pt x="106297" y="276237"/>
                  </a:lnTo>
                  <a:lnTo>
                    <a:pt x="134917" y="275158"/>
                  </a:lnTo>
                  <a:lnTo>
                    <a:pt x="164761" y="272230"/>
                  </a:lnTo>
                  <a:lnTo>
                    <a:pt x="209323" y="266527"/>
                  </a:lnTo>
                  <a:lnTo>
                    <a:pt x="315977" y="256824"/>
                  </a:lnTo>
                  <a:lnTo>
                    <a:pt x="375717" y="250510"/>
                  </a:lnTo>
                  <a:lnTo>
                    <a:pt x="410313" y="244811"/>
                  </a:lnTo>
                  <a:lnTo>
                    <a:pt x="441536" y="236958"/>
                  </a:lnTo>
                  <a:lnTo>
                    <a:pt x="476336" y="230337"/>
                  </a:lnTo>
                  <a:lnTo>
                    <a:pt x="511445" y="223407"/>
                  </a:lnTo>
                  <a:lnTo>
                    <a:pt x="553299" y="213397"/>
                  </a:lnTo>
                  <a:lnTo>
                    <a:pt x="608337" y="197535"/>
                  </a:lnTo>
                  <a:lnTo>
                    <a:pt x="671349" y="180280"/>
                  </a:lnTo>
                  <a:lnTo>
                    <a:pt x="731141" y="164260"/>
                  </a:lnTo>
                  <a:lnTo>
                    <a:pt x="796298" y="151682"/>
                  </a:lnTo>
                  <a:lnTo>
                    <a:pt x="851184" y="143724"/>
                  </a:lnTo>
                  <a:lnTo>
                    <a:pt x="914656" y="136384"/>
                  </a:lnTo>
                  <a:lnTo>
                    <a:pt x="981195" y="131819"/>
                  </a:lnTo>
                  <a:lnTo>
                    <a:pt x="1035518" y="128275"/>
                  </a:lnTo>
                  <a:lnTo>
                    <a:pt x="1072365" y="128119"/>
                  </a:lnTo>
                  <a:lnTo>
                    <a:pt x="1108599" y="132277"/>
                  </a:lnTo>
                  <a:lnTo>
                    <a:pt x="1161085" y="141673"/>
                  </a:lnTo>
                  <a:lnTo>
                    <a:pt x="1219240" y="153480"/>
                  </a:lnTo>
                  <a:lnTo>
                    <a:pt x="1258384" y="167138"/>
                  </a:lnTo>
                  <a:lnTo>
                    <a:pt x="1291908" y="187671"/>
                  </a:lnTo>
                  <a:lnTo>
                    <a:pt x="1323185" y="226949"/>
                  </a:lnTo>
                  <a:lnTo>
                    <a:pt x="1344241" y="259962"/>
                  </a:lnTo>
                  <a:lnTo>
                    <a:pt x="1347508" y="263250"/>
                  </a:lnTo>
                  <a:lnTo>
                    <a:pt x="1354053" y="259962"/>
                  </a:lnTo>
                  <a:lnTo>
                    <a:pt x="1390691" y="253801"/>
                  </a:lnTo>
                  <a:lnTo>
                    <a:pt x="1468112" y="240246"/>
                  </a:lnTo>
                  <a:lnTo>
                    <a:pt x="1544920" y="226690"/>
                  </a:lnTo>
                  <a:lnTo>
                    <a:pt x="1579721" y="220529"/>
                  </a:lnTo>
                  <a:lnTo>
                    <a:pt x="1571751" y="204975"/>
                  </a:lnTo>
                  <a:lnTo>
                    <a:pt x="1540476" y="171242"/>
                  </a:lnTo>
                  <a:lnTo>
                    <a:pt x="1490749" y="139672"/>
                  </a:lnTo>
                  <a:lnTo>
                    <a:pt x="1446934" y="116435"/>
                  </a:lnTo>
                  <a:lnTo>
                    <a:pt x="1395338" y="91157"/>
                  </a:lnTo>
                  <a:lnTo>
                    <a:pt x="1339603" y="66033"/>
                  </a:lnTo>
                  <a:lnTo>
                    <a:pt x="1283370" y="43257"/>
                  </a:lnTo>
                  <a:lnTo>
                    <a:pt x="1230280" y="25024"/>
                  </a:lnTo>
                  <a:lnTo>
                    <a:pt x="1183974" y="13530"/>
                  </a:lnTo>
                  <a:lnTo>
                    <a:pt x="1125094" y="4725"/>
                  </a:lnTo>
                  <a:lnTo>
                    <a:pt x="1051529" y="265"/>
                  </a:lnTo>
                  <a:lnTo>
                    <a:pt x="1009441" y="0"/>
                  </a:lnTo>
                  <a:lnTo>
                    <a:pt x="963923" y="1224"/>
                  </a:lnTo>
                  <a:lnTo>
                    <a:pt x="915055" y="4073"/>
                  </a:lnTo>
                  <a:lnTo>
                    <a:pt x="862919" y="8681"/>
                  </a:lnTo>
                  <a:lnTo>
                    <a:pt x="807594" y="15183"/>
                  </a:lnTo>
                  <a:lnTo>
                    <a:pt x="749160" y="23712"/>
                  </a:lnTo>
                  <a:lnTo>
                    <a:pt x="687699" y="34405"/>
                  </a:lnTo>
                  <a:lnTo>
                    <a:pt x="623290" y="47395"/>
                  </a:lnTo>
                  <a:lnTo>
                    <a:pt x="556014" y="62816"/>
                  </a:lnTo>
                  <a:lnTo>
                    <a:pt x="378834" y="107684"/>
                  </a:lnTo>
                  <a:lnTo>
                    <a:pt x="279233" y="135920"/>
                  </a:lnTo>
                  <a:lnTo>
                    <a:pt x="235439" y="150603"/>
                  </a:lnTo>
                  <a:lnTo>
                    <a:pt x="225678" y="154814"/>
                  </a:lnTo>
                  <a:lnTo>
                    <a:pt x="9811" y="273103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8198097" y="9033343"/>
              <a:ext cx="1851025" cy="1948180"/>
            </a:xfrm>
            <a:custGeom>
              <a:avLst/>
              <a:gdLst/>
              <a:ahLst/>
              <a:cxnLst/>
              <a:rect l="l" t="t" r="r" b="b"/>
              <a:pathLst>
                <a:path w="1851025" h="1948179">
                  <a:moveTo>
                    <a:pt x="176539" y="0"/>
                  </a:moveTo>
                  <a:lnTo>
                    <a:pt x="124129" y="6343"/>
                  </a:lnTo>
                  <a:lnTo>
                    <a:pt x="88269" y="13914"/>
                  </a:lnTo>
                  <a:lnTo>
                    <a:pt x="52410" y="27624"/>
                  </a:lnTo>
                  <a:lnTo>
                    <a:pt x="0" y="52385"/>
                  </a:lnTo>
                  <a:lnTo>
                    <a:pt x="503471" y="1876079"/>
                  </a:lnTo>
                  <a:lnTo>
                    <a:pt x="506738" y="1879356"/>
                  </a:lnTo>
                  <a:lnTo>
                    <a:pt x="621263" y="1842778"/>
                  </a:lnTo>
                  <a:lnTo>
                    <a:pt x="699623" y="1820013"/>
                  </a:lnTo>
                  <a:lnTo>
                    <a:pt x="777986" y="1801546"/>
                  </a:lnTo>
                  <a:lnTo>
                    <a:pt x="942242" y="1767588"/>
                  </a:lnTo>
                  <a:lnTo>
                    <a:pt x="993079" y="1758156"/>
                  </a:lnTo>
                  <a:lnTo>
                    <a:pt x="1044643" y="1749724"/>
                  </a:lnTo>
                  <a:lnTo>
                    <a:pt x="1096547" y="1742451"/>
                  </a:lnTo>
                  <a:lnTo>
                    <a:pt x="1148406" y="1736497"/>
                  </a:lnTo>
                  <a:lnTo>
                    <a:pt x="1199833" y="1732021"/>
                  </a:lnTo>
                  <a:lnTo>
                    <a:pt x="1250443" y="1729183"/>
                  </a:lnTo>
                  <a:lnTo>
                    <a:pt x="1299850" y="1728140"/>
                  </a:lnTo>
                  <a:lnTo>
                    <a:pt x="1347667" y="1729054"/>
                  </a:lnTo>
                  <a:lnTo>
                    <a:pt x="1393509" y="1732082"/>
                  </a:lnTo>
                  <a:lnTo>
                    <a:pt x="1436990" y="1737384"/>
                  </a:lnTo>
                  <a:lnTo>
                    <a:pt x="1477724" y="1745119"/>
                  </a:lnTo>
                  <a:lnTo>
                    <a:pt x="1592302" y="1782668"/>
                  </a:lnTo>
                  <a:lnTo>
                    <a:pt x="1688185" y="1826970"/>
                  </a:lnTo>
                  <a:lnTo>
                    <a:pt x="1754031" y="1863906"/>
                  </a:lnTo>
                  <a:lnTo>
                    <a:pt x="1778500" y="1879356"/>
                  </a:lnTo>
                  <a:lnTo>
                    <a:pt x="1809044" y="1893323"/>
                  </a:lnTo>
                  <a:lnTo>
                    <a:pt x="1826717" y="1905140"/>
                  </a:lnTo>
                  <a:lnTo>
                    <a:pt x="1838263" y="1921254"/>
                  </a:lnTo>
                  <a:lnTo>
                    <a:pt x="1850425" y="1948108"/>
                  </a:lnTo>
                  <a:lnTo>
                    <a:pt x="1840614" y="1921920"/>
                  </a:lnTo>
                  <a:lnTo>
                    <a:pt x="1828252" y="1824106"/>
                  </a:lnTo>
                  <a:lnTo>
                    <a:pt x="1803018" y="1765581"/>
                  </a:lnTo>
                  <a:lnTo>
                    <a:pt x="1745907" y="1723015"/>
                  </a:lnTo>
                  <a:lnTo>
                    <a:pt x="1637918" y="1673079"/>
                  </a:lnTo>
                  <a:lnTo>
                    <a:pt x="1589501" y="1654610"/>
                  </a:lnTo>
                  <a:lnTo>
                    <a:pt x="1538007" y="1639915"/>
                  </a:lnTo>
                  <a:lnTo>
                    <a:pt x="1484311" y="1628676"/>
                  </a:lnTo>
                  <a:lnTo>
                    <a:pt x="1429287" y="1620575"/>
                  </a:lnTo>
                  <a:lnTo>
                    <a:pt x="1373809" y="1615294"/>
                  </a:lnTo>
                  <a:lnTo>
                    <a:pt x="1318751" y="1612513"/>
                  </a:lnTo>
                  <a:lnTo>
                    <a:pt x="1264987" y="1611915"/>
                  </a:lnTo>
                  <a:lnTo>
                    <a:pt x="1213392" y="1613182"/>
                  </a:lnTo>
                  <a:lnTo>
                    <a:pt x="1164839" y="1615995"/>
                  </a:lnTo>
                  <a:lnTo>
                    <a:pt x="1120203" y="1620035"/>
                  </a:lnTo>
                  <a:lnTo>
                    <a:pt x="1080358" y="1624985"/>
                  </a:lnTo>
                  <a:lnTo>
                    <a:pt x="996239" y="1640421"/>
                  </a:lnTo>
                  <a:lnTo>
                    <a:pt x="948933" y="1650777"/>
                  </a:lnTo>
                  <a:lnTo>
                    <a:pt x="902485" y="1662049"/>
                  </a:lnTo>
                  <a:lnTo>
                    <a:pt x="855123" y="1674697"/>
                  </a:lnTo>
                  <a:lnTo>
                    <a:pt x="805073" y="1689179"/>
                  </a:lnTo>
                  <a:lnTo>
                    <a:pt x="750564" y="1705952"/>
                  </a:lnTo>
                  <a:lnTo>
                    <a:pt x="689821" y="1725476"/>
                  </a:lnTo>
                  <a:lnTo>
                    <a:pt x="176539" y="0"/>
                  </a:lnTo>
                  <a:close/>
                </a:path>
              </a:pathLst>
            </a:custGeom>
            <a:solidFill>
              <a:srgbClr val="ACB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198097" y="9033343"/>
              <a:ext cx="1851025" cy="1948180"/>
            </a:xfrm>
            <a:custGeom>
              <a:avLst/>
              <a:gdLst/>
              <a:ahLst/>
              <a:cxnLst/>
              <a:rect l="l" t="t" r="r" b="b"/>
              <a:pathLst>
                <a:path w="1851025" h="1948179">
                  <a:moveTo>
                    <a:pt x="1840614" y="1921920"/>
                  </a:moveTo>
                  <a:lnTo>
                    <a:pt x="1828252" y="1824106"/>
                  </a:lnTo>
                  <a:lnTo>
                    <a:pt x="1803018" y="1765581"/>
                  </a:lnTo>
                  <a:lnTo>
                    <a:pt x="1745907" y="1723015"/>
                  </a:lnTo>
                  <a:lnTo>
                    <a:pt x="1637918" y="1673079"/>
                  </a:lnTo>
                  <a:lnTo>
                    <a:pt x="1589501" y="1654610"/>
                  </a:lnTo>
                  <a:lnTo>
                    <a:pt x="1538007" y="1639915"/>
                  </a:lnTo>
                  <a:lnTo>
                    <a:pt x="1484311" y="1628676"/>
                  </a:lnTo>
                  <a:lnTo>
                    <a:pt x="1429287" y="1620575"/>
                  </a:lnTo>
                  <a:lnTo>
                    <a:pt x="1373809" y="1615294"/>
                  </a:lnTo>
                  <a:lnTo>
                    <a:pt x="1318751" y="1612513"/>
                  </a:lnTo>
                  <a:lnTo>
                    <a:pt x="1264987" y="1611915"/>
                  </a:lnTo>
                  <a:lnTo>
                    <a:pt x="1213392" y="1613182"/>
                  </a:lnTo>
                  <a:lnTo>
                    <a:pt x="1164839" y="1615995"/>
                  </a:lnTo>
                  <a:lnTo>
                    <a:pt x="1120203" y="1620035"/>
                  </a:lnTo>
                  <a:lnTo>
                    <a:pt x="1080358" y="1624985"/>
                  </a:lnTo>
                  <a:lnTo>
                    <a:pt x="996239" y="1640421"/>
                  </a:lnTo>
                  <a:lnTo>
                    <a:pt x="948933" y="1650777"/>
                  </a:lnTo>
                  <a:lnTo>
                    <a:pt x="902485" y="1662049"/>
                  </a:lnTo>
                  <a:lnTo>
                    <a:pt x="855123" y="1674697"/>
                  </a:lnTo>
                  <a:lnTo>
                    <a:pt x="805073" y="1689179"/>
                  </a:lnTo>
                  <a:lnTo>
                    <a:pt x="750564" y="1705952"/>
                  </a:lnTo>
                  <a:lnTo>
                    <a:pt x="689821" y="1725476"/>
                  </a:lnTo>
                  <a:lnTo>
                    <a:pt x="176539" y="0"/>
                  </a:lnTo>
                  <a:lnTo>
                    <a:pt x="124129" y="6343"/>
                  </a:lnTo>
                  <a:lnTo>
                    <a:pt x="88269" y="13914"/>
                  </a:lnTo>
                  <a:lnTo>
                    <a:pt x="52410" y="27624"/>
                  </a:lnTo>
                  <a:lnTo>
                    <a:pt x="0" y="52385"/>
                  </a:lnTo>
                  <a:lnTo>
                    <a:pt x="503471" y="1876079"/>
                  </a:lnTo>
                  <a:lnTo>
                    <a:pt x="506738" y="1879356"/>
                  </a:lnTo>
                  <a:lnTo>
                    <a:pt x="621263" y="1842778"/>
                  </a:lnTo>
                  <a:lnTo>
                    <a:pt x="699623" y="1820013"/>
                  </a:lnTo>
                  <a:lnTo>
                    <a:pt x="777986" y="1801546"/>
                  </a:lnTo>
                  <a:lnTo>
                    <a:pt x="892517" y="1777862"/>
                  </a:lnTo>
                  <a:lnTo>
                    <a:pt x="942242" y="1767588"/>
                  </a:lnTo>
                  <a:lnTo>
                    <a:pt x="993079" y="1758156"/>
                  </a:lnTo>
                  <a:lnTo>
                    <a:pt x="1044643" y="1749724"/>
                  </a:lnTo>
                  <a:lnTo>
                    <a:pt x="1096547" y="1742451"/>
                  </a:lnTo>
                  <a:lnTo>
                    <a:pt x="1148406" y="1736497"/>
                  </a:lnTo>
                  <a:lnTo>
                    <a:pt x="1199833" y="1732021"/>
                  </a:lnTo>
                  <a:lnTo>
                    <a:pt x="1250443" y="1729183"/>
                  </a:lnTo>
                  <a:lnTo>
                    <a:pt x="1299850" y="1728140"/>
                  </a:lnTo>
                  <a:lnTo>
                    <a:pt x="1347667" y="1729054"/>
                  </a:lnTo>
                  <a:lnTo>
                    <a:pt x="1393509" y="1732082"/>
                  </a:lnTo>
                  <a:lnTo>
                    <a:pt x="1436990" y="1737384"/>
                  </a:lnTo>
                  <a:lnTo>
                    <a:pt x="1477724" y="1745119"/>
                  </a:lnTo>
                  <a:lnTo>
                    <a:pt x="1592302" y="1782668"/>
                  </a:lnTo>
                  <a:lnTo>
                    <a:pt x="1688185" y="1826970"/>
                  </a:lnTo>
                  <a:lnTo>
                    <a:pt x="1754031" y="1863906"/>
                  </a:lnTo>
                  <a:lnTo>
                    <a:pt x="1778500" y="1879356"/>
                  </a:lnTo>
                  <a:lnTo>
                    <a:pt x="1809044" y="1893323"/>
                  </a:lnTo>
                  <a:lnTo>
                    <a:pt x="1826717" y="1905140"/>
                  </a:lnTo>
                  <a:lnTo>
                    <a:pt x="1838263" y="1921254"/>
                  </a:lnTo>
                  <a:lnTo>
                    <a:pt x="1850425" y="1948108"/>
                  </a:lnTo>
                  <a:lnTo>
                    <a:pt x="1840614" y="1921920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008679" y="9083967"/>
              <a:ext cx="695960" cy="1953895"/>
            </a:xfrm>
            <a:custGeom>
              <a:avLst/>
              <a:gdLst/>
              <a:ahLst/>
              <a:cxnLst/>
              <a:rect l="l" t="t" r="r" b="b"/>
              <a:pathLst>
                <a:path w="695959" h="1953895">
                  <a:moveTo>
                    <a:pt x="189397" y="0"/>
                  </a:moveTo>
                  <a:lnTo>
                    <a:pt x="157455" y="10651"/>
                  </a:lnTo>
                  <a:lnTo>
                    <a:pt x="129801" y="23761"/>
                  </a:lnTo>
                  <a:lnTo>
                    <a:pt x="91126" y="47931"/>
                  </a:lnTo>
                  <a:lnTo>
                    <a:pt x="26124" y="91766"/>
                  </a:lnTo>
                  <a:lnTo>
                    <a:pt x="0" y="104886"/>
                  </a:lnTo>
                  <a:lnTo>
                    <a:pt x="3266" y="114719"/>
                  </a:lnTo>
                  <a:lnTo>
                    <a:pt x="457158" y="1937092"/>
                  </a:lnTo>
                  <a:lnTo>
                    <a:pt x="460425" y="1946925"/>
                  </a:lnTo>
                  <a:lnTo>
                    <a:pt x="460425" y="1950202"/>
                  </a:lnTo>
                  <a:lnTo>
                    <a:pt x="463692" y="1953479"/>
                  </a:lnTo>
                  <a:lnTo>
                    <a:pt x="695539" y="1828928"/>
                  </a:lnTo>
                  <a:lnTo>
                    <a:pt x="189397" y="0"/>
                  </a:lnTo>
                  <a:close/>
                </a:path>
              </a:pathLst>
            </a:custGeom>
            <a:solidFill>
              <a:srgbClr val="ACB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008679" y="9083967"/>
              <a:ext cx="695960" cy="1953895"/>
            </a:xfrm>
            <a:custGeom>
              <a:avLst/>
              <a:gdLst/>
              <a:ahLst/>
              <a:cxnLst/>
              <a:rect l="l" t="t" r="r" b="b"/>
              <a:pathLst>
                <a:path w="695959" h="1953895">
                  <a:moveTo>
                    <a:pt x="695539" y="1828928"/>
                  </a:moveTo>
                  <a:lnTo>
                    <a:pt x="463692" y="1953479"/>
                  </a:lnTo>
                  <a:lnTo>
                    <a:pt x="460425" y="1950202"/>
                  </a:lnTo>
                  <a:lnTo>
                    <a:pt x="460425" y="1946925"/>
                  </a:lnTo>
                  <a:lnTo>
                    <a:pt x="457158" y="1937092"/>
                  </a:lnTo>
                  <a:lnTo>
                    <a:pt x="3266" y="114719"/>
                  </a:lnTo>
                  <a:lnTo>
                    <a:pt x="0" y="104886"/>
                  </a:lnTo>
                  <a:lnTo>
                    <a:pt x="6533" y="101609"/>
                  </a:lnTo>
                  <a:lnTo>
                    <a:pt x="13057" y="98332"/>
                  </a:lnTo>
                  <a:lnTo>
                    <a:pt x="26124" y="91766"/>
                  </a:lnTo>
                  <a:lnTo>
                    <a:pt x="91126" y="47931"/>
                  </a:lnTo>
                  <a:lnTo>
                    <a:pt x="129801" y="23761"/>
                  </a:lnTo>
                  <a:lnTo>
                    <a:pt x="157455" y="10651"/>
                  </a:lnTo>
                  <a:lnTo>
                    <a:pt x="189397" y="0"/>
                  </a:lnTo>
                  <a:lnTo>
                    <a:pt x="695539" y="1828928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81242" y="3085458"/>
              <a:ext cx="5415538" cy="790889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3283539" y="3016997"/>
            <a:ext cx="5554345" cy="9817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b="1" spc="1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化解复杂业务流程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帮助用户进行复杂意图识别，提升机器人解决效率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276209" y="5711122"/>
            <a:ext cx="6056630" cy="1338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b="1" spc="1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提升用户体验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22000"/>
              </a:lnSpc>
              <a:spcBef>
                <a:spcPts val="1075"/>
              </a:spcBef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多意图识别可以进行流程跨越，当用户询问话术包含多 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个节点意图，可以直接返回答案，大大提升用户体验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276209" y="8446082"/>
            <a:ext cx="5805805" cy="13531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b="1" spc="1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降低交互成本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22000"/>
              </a:lnSpc>
              <a:spcBef>
                <a:spcPts val="1190"/>
              </a:spcBef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用户表达意图可以更加自然，机器人会将关键信息存 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储，避免重复提问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46740" y="2935324"/>
            <a:ext cx="6056630" cy="13436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15"/>
              </a:spcBef>
            </a:pPr>
            <a:r>
              <a:rPr sz="2950" b="1" spc="1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用户意图复杂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22000"/>
              </a:lnSpc>
              <a:spcBef>
                <a:spcPts val="1115"/>
              </a:spcBef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用户表达的关键信息过于集中，一句话中包含多个重要 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意图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46740" y="5629449"/>
            <a:ext cx="6056630" cy="1338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b="1" spc="1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交互过程用户思维跨越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22000"/>
              </a:lnSpc>
              <a:spcBef>
                <a:spcPts val="1075"/>
              </a:spcBef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人机交互过程中机器人业务流程往往比较固定，无法应 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对用户灵活多变的问答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6740" y="8364409"/>
            <a:ext cx="6056630" cy="13531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b="1" spc="1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数据无法继承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22000"/>
              </a:lnSpc>
              <a:spcBef>
                <a:spcPts val="1190"/>
              </a:spcBef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上文用户提及的关键信息一般的机器人无法记录，导致 </a:t>
            </a: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重复提问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" name="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3334"/>
            <a:ext cx="3436914" cy="1184152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9488170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</a:rPr>
              <a:t>特色功能：多意图识别</a:t>
            </a:r>
            <a:endParaRPr sz="525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12620" y="6451600"/>
            <a:ext cx="4808220" cy="4673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b="1" spc="15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对未识别问题进行分析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12334" y="7235446"/>
            <a:ext cx="3606800" cy="9404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7850" indent="-565785">
              <a:lnSpc>
                <a:spcPct val="100000"/>
              </a:lnSpc>
              <a:spcBef>
                <a:spcPts val="125"/>
              </a:spcBef>
              <a:buClr>
                <a:srgbClr val="0084B4"/>
              </a:buClr>
              <a:buFont typeface="Arial" panose="020B0604020202020204"/>
              <a:buChar char="•"/>
              <a:tabLst>
                <a:tab pos="577850" algn="l"/>
                <a:tab pos="578485" algn="l"/>
              </a:tabLst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对问题按主题聚出几类语料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buClr>
                <a:srgbClr val="0084B4"/>
              </a:buClr>
              <a:buFont typeface="Arial" panose="020B0604020202020204"/>
              <a:buChar char="•"/>
            </a:pPr>
            <a:endParaRPr sz="1350">
              <a:latin typeface="微软雅黑" panose="020B0503020204020204" charset="-122"/>
              <a:cs typeface="微软雅黑" panose="020B0503020204020204" charset="-122"/>
            </a:endParaRPr>
          </a:p>
          <a:p>
            <a:pPr marL="577850" indent="-565785">
              <a:lnSpc>
                <a:spcPct val="100000"/>
              </a:lnSpc>
              <a:buClr>
                <a:srgbClr val="0084B4"/>
              </a:buClr>
              <a:buFont typeface="Arial" panose="020B0604020202020204"/>
              <a:buChar char="•"/>
              <a:tabLst>
                <a:tab pos="577850" algn="l"/>
                <a:tab pos="578485" algn="l"/>
              </a:tabLst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每类主题给出分析结果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12334" y="8461796"/>
            <a:ext cx="310388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77850" indent="-565785">
              <a:lnSpc>
                <a:spcPct val="100000"/>
              </a:lnSpc>
              <a:spcBef>
                <a:spcPts val="125"/>
              </a:spcBef>
              <a:buClr>
                <a:srgbClr val="0084B4"/>
              </a:buClr>
              <a:buFont typeface="Arial" panose="020B0604020202020204"/>
              <a:buChar char="•"/>
              <a:tabLst>
                <a:tab pos="577850" algn="l"/>
                <a:tab pos="578485" algn="l"/>
              </a:tabLst>
            </a:pPr>
            <a:r>
              <a:rPr sz="1950" spc="25" dirty="0">
                <a:latin typeface="微软雅黑" panose="020B0503020204020204" charset="-122"/>
                <a:cs typeface="微软雅黑" panose="020B0503020204020204" charset="-122"/>
              </a:rPr>
              <a:t>每类主题给出优化建议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86485" y="4927617"/>
            <a:ext cx="3459479" cy="1672589"/>
            <a:chOff x="986485" y="4927617"/>
            <a:chExt cx="3459479" cy="1672589"/>
          </a:xfrm>
        </p:grpSpPr>
        <p:sp>
          <p:nvSpPr>
            <p:cNvPr id="6" name="object 6"/>
            <p:cNvSpPr/>
            <p:nvPr/>
          </p:nvSpPr>
          <p:spPr>
            <a:xfrm>
              <a:off x="994418" y="5142585"/>
              <a:ext cx="3443604" cy="1449705"/>
            </a:xfrm>
            <a:custGeom>
              <a:avLst/>
              <a:gdLst/>
              <a:ahLst/>
              <a:cxnLst/>
              <a:rect l="l" t="t" r="r" b="b"/>
              <a:pathLst>
                <a:path w="3443604" h="1449704">
                  <a:moveTo>
                    <a:pt x="0" y="0"/>
                  </a:moveTo>
                  <a:lnTo>
                    <a:pt x="0" y="1242161"/>
                  </a:lnTo>
                  <a:lnTo>
                    <a:pt x="1771" y="1251637"/>
                  </a:lnTo>
                  <a:lnTo>
                    <a:pt x="43025" y="1288360"/>
                  </a:lnTo>
                  <a:lnTo>
                    <a:pt x="83089" y="1305882"/>
                  </a:lnTo>
                  <a:lnTo>
                    <a:pt x="135300" y="1322747"/>
                  </a:lnTo>
                  <a:lnTo>
                    <a:pt x="199050" y="1338883"/>
                  </a:lnTo>
                  <a:lnTo>
                    <a:pt x="273733" y="1354215"/>
                  </a:lnTo>
                  <a:lnTo>
                    <a:pt x="314983" y="1361558"/>
                  </a:lnTo>
                  <a:lnTo>
                    <a:pt x="358739" y="1368672"/>
                  </a:lnTo>
                  <a:lnTo>
                    <a:pt x="404924" y="1375549"/>
                  </a:lnTo>
                  <a:lnTo>
                    <a:pt x="453461" y="1382179"/>
                  </a:lnTo>
                  <a:lnTo>
                    <a:pt x="504276" y="1388554"/>
                  </a:lnTo>
                  <a:lnTo>
                    <a:pt x="612433" y="1400501"/>
                  </a:lnTo>
                  <a:lnTo>
                    <a:pt x="728786" y="1411316"/>
                  </a:lnTo>
                  <a:lnTo>
                    <a:pt x="852728" y="1420926"/>
                  </a:lnTo>
                  <a:lnTo>
                    <a:pt x="1051541" y="1432922"/>
                  </a:lnTo>
                  <a:lnTo>
                    <a:pt x="1264009" y="1441796"/>
                  </a:lnTo>
                  <a:lnTo>
                    <a:pt x="1488081" y="1447301"/>
                  </a:lnTo>
                  <a:lnTo>
                    <a:pt x="1721706" y="1449191"/>
                  </a:lnTo>
                  <a:lnTo>
                    <a:pt x="1955331" y="1447301"/>
                  </a:lnTo>
                  <a:lnTo>
                    <a:pt x="2179403" y="1441796"/>
                  </a:lnTo>
                  <a:lnTo>
                    <a:pt x="2391870" y="1432922"/>
                  </a:lnTo>
                  <a:lnTo>
                    <a:pt x="2590682" y="1420926"/>
                  </a:lnTo>
                  <a:lnTo>
                    <a:pt x="2714623" y="1411316"/>
                  </a:lnTo>
                  <a:lnTo>
                    <a:pt x="2830975" y="1400501"/>
                  </a:lnTo>
                  <a:lnTo>
                    <a:pt x="2939131" y="1388554"/>
                  </a:lnTo>
                  <a:lnTo>
                    <a:pt x="2989946" y="1382179"/>
                  </a:lnTo>
                  <a:lnTo>
                    <a:pt x="3038483" y="1375549"/>
                  </a:lnTo>
                  <a:lnTo>
                    <a:pt x="3084667" y="1368672"/>
                  </a:lnTo>
                  <a:lnTo>
                    <a:pt x="3128422" y="1361558"/>
                  </a:lnTo>
                  <a:lnTo>
                    <a:pt x="3169672" y="1354215"/>
                  </a:lnTo>
                  <a:lnTo>
                    <a:pt x="3208342" y="1346654"/>
                  </a:lnTo>
                  <a:lnTo>
                    <a:pt x="3277633" y="1330911"/>
                  </a:lnTo>
                  <a:lnTo>
                    <a:pt x="3335689" y="1314401"/>
                  </a:lnTo>
                  <a:lnTo>
                    <a:pt x="3381902" y="1297198"/>
                  </a:lnTo>
                  <a:lnTo>
                    <a:pt x="3415664" y="1279375"/>
                  </a:lnTo>
                  <a:lnTo>
                    <a:pt x="3443403" y="1242161"/>
                  </a:lnTo>
                  <a:lnTo>
                    <a:pt x="3443403" y="207030"/>
                  </a:lnTo>
                  <a:lnTo>
                    <a:pt x="1721685" y="207030"/>
                  </a:lnTo>
                  <a:lnTo>
                    <a:pt x="1488060" y="205140"/>
                  </a:lnTo>
                  <a:lnTo>
                    <a:pt x="1263989" y="199635"/>
                  </a:lnTo>
                  <a:lnTo>
                    <a:pt x="1051521" y="190761"/>
                  </a:lnTo>
                  <a:lnTo>
                    <a:pt x="852710" y="178765"/>
                  </a:lnTo>
                  <a:lnTo>
                    <a:pt x="728769" y="169155"/>
                  </a:lnTo>
                  <a:lnTo>
                    <a:pt x="612417" y="158340"/>
                  </a:lnTo>
                  <a:lnTo>
                    <a:pt x="504262" y="146393"/>
                  </a:lnTo>
                  <a:lnTo>
                    <a:pt x="453448" y="140018"/>
                  </a:lnTo>
                  <a:lnTo>
                    <a:pt x="404911" y="133387"/>
                  </a:lnTo>
                  <a:lnTo>
                    <a:pt x="358727" y="126511"/>
                  </a:lnTo>
                  <a:lnTo>
                    <a:pt x="314972" y="119396"/>
                  </a:lnTo>
                  <a:lnTo>
                    <a:pt x="273722" y="112054"/>
                  </a:lnTo>
                  <a:lnTo>
                    <a:pt x="235053" y="104493"/>
                  </a:lnTo>
                  <a:lnTo>
                    <a:pt x="165762" y="88750"/>
                  </a:lnTo>
                  <a:lnTo>
                    <a:pt x="107707" y="72240"/>
                  </a:lnTo>
                  <a:lnTo>
                    <a:pt x="61495" y="55037"/>
                  </a:lnTo>
                  <a:lnTo>
                    <a:pt x="27735" y="37214"/>
                  </a:lnTo>
                  <a:lnTo>
                    <a:pt x="1770" y="9476"/>
                  </a:lnTo>
                  <a:lnTo>
                    <a:pt x="0" y="0"/>
                  </a:lnTo>
                  <a:close/>
                </a:path>
                <a:path w="3443604" h="1449704">
                  <a:moveTo>
                    <a:pt x="3443403" y="0"/>
                  </a:moveTo>
                  <a:lnTo>
                    <a:pt x="3415663" y="37214"/>
                  </a:lnTo>
                  <a:lnTo>
                    <a:pt x="3381901" y="55037"/>
                  </a:lnTo>
                  <a:lnTo>
                    <a:pt x="3335687" y="72240"/>
                  </a:lnTo>
                  <a:lnTo>
                    <a:pt x="3277629" y="88750"/>
                  </a:lnTo>
                  <a:lnTo>
                    <a:pt x="3208336" y="104493"/>
                  </a:lnTo>
                  <a:lnTo>
                    <a:pt x="3169666" y="112054"/>
                  </a:lnTo>
                  <a:lnTo>
                    <a:pt x="3128415" y="119396"/>
                  </a:lnTo>
                  <a:lnTo>
                    <a:pt x="3084659" y="126511"/>
                  </a:lnTo>
                  <a:lnTo>
                    <a:pt x="3038474" y="133387"/>
                  </a:lnTo>
                  <a:lnTo>
                    <a:pt x="2989936" y="140018"/>
                  </a:lnTo>
                  <a:lnTo>
                    <a:pt x="2939121" y="146393"/>
                  </a:lnTo>
                  <a:lnTo>
                    <a:pt x="2830963" y="158340"/>
                  </a:lnTo>
                  <a:lnTo>
                    <a:pt x="2714609" y="169155"/>
                  </a:lnTo>
                  <a:lnTo>
                    <a:pt x="2590666" y="178765"/>
                  </a:lnTo>
                  <a:lnTo>
                    <a:pt x="2391853" y="190761"/>
                  </a:lnTo>
                  <a:lnTo>
                    <a:pt x="2179384" y="199635"/>
                  </a:lnTo>
                  <a:lnTo>
                    <a:pt x="1955311" y="205140"/>
                  </a:lnTo>
                  <a:lnTo>
                    <a:pt x="1721685" y="207030"/>
                  </a:lnTo>
                  <a:lnTo>
                    <a:pt x="3443403" y="207030"/>
                  </a:lnTo>
                  <a:lnTo>
                    <a:pt x="3443403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94418" y="4935556"/>
              <a:ext cx="3443604" cy="414655"/>
            </a:xfrm>
            <a:custGeom>
              <a:avLst/>
              <a:gdLst/>
              <a:ahLst/>
              <a:cxnLst/>
              <a:rect l="l" t="t" r="r" b="b"/>
              <a:pathLst>
                <a:path w="3443604" h="414654">
                  <a:moveTo>
                    <a:pt x="1721717" y="0"/>
                  </a:moveTo>
                  <a:lnTo>
                    <a:pt x="1642802" y="213"/>
                  </a:lnTo>
                  <a:lnTo>
                    <a:pt x="1564885" y="847"/>
                  </a:lnTo>
                  <a:lnTo>
                    <a:pt x="1487966" y="1892"/>
                  </a:lnTo>
                  <a:lnTo>
                    <a:pt x="1412112" y="3338"/>
                  </a:lnTo>
                  <a:lnTo>
                    <a:pt x="1337398" y="5177"/>
                  </a:lnTo>
                  <a:lnTo>
                    <a:pt x="1263898" y="7399"/>
                  </a:lnTo>
                  <a:lnTo>
                    <a:pt x="1191688" y="9995"/>
                  </a:lnTo>
                  <a:lnTo>
                    <a:pt x="1120844" y="12957"/>
                  </a:lnTo>
                  <a:lnTo>
                    <a:pt x="1051442" y="16275"/>
                  </a:lnTo>
                  <a:lnTo>
                    <a:pt x="983557" y="19939"/>
                  </a:lnTo>
                  <a:lnTo>
                    <a:pt x="917266" y="23941"/>
                  </a:lnTo>
                  <a:lnTo>
                    <a:pt x="852644" y="28272"/>
                  </a:lnTo>
                  <a:lnTo>
                    <a:pt x="789767" y="32922"/>
                  </a:lnTo>
                  <a:lnTo>
                    <a:pt x="728712" y="37882"/>
                  </a:lnTo>
                  <a:lnTo>
                    <a:pt x="669554" y="43144"/>
                  </a:lnTo>
                  <a:lnTo>
                    <a:pt x="612369" y="48697"/>
                  </a:lnTo>
                  <a:lnTo>
                    <a:pt x="557233" y="54534"/>
                  </a:lnTo>
                  <a:lnTo>
                    <a:pt x="504223" y="60644"/>
                  </a:lnTo>
                  <a:lnTo>
                    <a:pt x="453413" y="67019"/>
                  </a:lnTo>
                  <a:lnTo>
                    <a:pt x="404880" y="73650"/>
                  </a:lnTo>
                  <a:lnTo>
                    <a:pt x="358700" y="80526"/>
                  </a:lnTo>
                  <a:lnTo>
                    <a:pt x="314950" y="87640"/>
                  </a:lnTo>
                  <a:lnTo>
                    <a:pt x="273703" y="94983"/>
                  </a:lnTo>
                  <a:lnTo>
                    <a:pt x="235038" y="102544"/>
                  </a:lnTo>
                  <a:lnTo>
                    <a:pt x="165754" y="118286"/>
                  </a:lnTo>
                  <a:lnTo>
                    <a:pt x="107704" y="134795"/>
                  </a:lnTo>
                  <a:lnTo>
                    <a:pt x="61496" y="151997"/>
                  </a:lnTo>
                  <a:lnTo>
                    <a:pt x="27738" y="169818"/>
                  </a:lnTo>
                  <a:lnTo>
                    <a:pt x="0" y="207030"/>
                  </a:lnTo>
                  <a:lnTo>
                    <a:pt x="1771" y="216516"/>
                  </a:lnTo>
                  <a:lnTo>
                    <a:pt x="43025" y="253236"/>
                  </a:lnTo>
                  <a:lnTo>
                    <a:pt x="83089" y="270757"/>
                  </a:lnTo>
                  <a:lnTo>
                    <a:pt x="135300" y="287621"/>
                  </a:lnTo>
                  <a:lnTo>
                    <a:pt x="199050" y="303755"/>
                  </a:lnTo>
                  <a:lnTo>
                    <a:pt x="273733" y="319087"/>
                  </a:lnTo>
                  <a:lnTo>
                    <a:pt x="314983" y="326429"/>
                  </a:lnTo>
                  <a:lnTo>
                    <a:pt x="358739" y="333543"/>
                  </a:lnTo>
                  <a:lnTo>
                    <a:pt x="404924" y="340420"/>
                  </a:lnTo>
                  <a:lnTo>
                    <a:pt x="453461" y="347050"/>
                  </a:lnTo>
                  <a:lnTo>
                    <a:pt x="504276" y="353425"/>
                  </a:lnTo>
                  <a:lnTo>
                    <a:pt x="557292" y="359535"/>
                  </a:lnTo>
                  <a:lnTo>
                    <a:pt x="612433" y="365371"/>
                  </a:lnTo>
                  <a:lnTo>
                    <a:pt x="669623" y="370924"/>
                  </a:lnTo>
                  <a:lnTo>
                    <a:pt x="728786" y="376186"/>
                  </a:lnTo>
                  <a:lnTo>
                    <a:pt x="789847" y="381146"/>
                  </a:lnTo>
                  <a:lnTo>
                    <a:pt x="852728" y="385795"/>
                  </a:lnTo>
                  <a:lnTo>
                    <a:pt x="917355" y="390126"/>
                  </a:lnTo>
                  <a:lnTo>
                    <a:pt x="983651" y="394127"/>
                  </a:lnTo>
                  <a:lnTo>
                    <a:pt x="1051541" y="397791"/>
                  </a:lnTo>
                  <a:lnTo>
                    <a:pt x="1120947" y="401108"/>
                  </a:lnTo>
                  <a:lnTo>
                    <a:pt x="1191795" y="404069"/>
                  </a:lnTo>
                  <a:lnTo>
                    <a:pt x="1264009" y="406665"/>
                  </a:lnTo>
                  <a:lnTo>
                    <a:pt x="1337511" y="408887"/>
                  </a:lnTo>
                  <a:lnTo>
                    <a:pt x="1412227" y="410725"/>
                  </a:lnTo>
                  <a:lnTo>
                    <a:pt x="1488081" y="412170"/>
                  </a:lnTo>
                  <a:lnTo>
                    <a:pt x="1564996" y="413214"/>
                  </a:lnTo>
                  <a:lnTo>
                    <a:pt x="1642896" y="413847"/>
                  </a:lnTo>
                  <a:lnTo>
                    <a:pt x="1721706" y="414060"/>
                  </a:lnTo>
                  <a:lnTo>
                    <a:pt x="1800516" y="413847"/>
                  </a:lnTo>
                  <a:lnTo>
                    <a:pt x="1878416" y="413214"/>
                  </a:lnTo>
                  <a:lnTo>
                    <a:pt x="1955331" y="412170"/>
                  </a:lnTo>
                  <a:lnTo>
                    <a:pt x="2031185" y="410725"/>
                  </a:lnTo>
                  <a:lnTo>
                    <a:pt x="2105901" y="408887"/>
                  </a:lnTo>
                  <a:lnTo>
                    <a:pt x="2179403" y="406665"/>
                  </a:lnTo>
                  <a:lnTo>
                    <a:pt x="2251616" y="404069"/>
                  </a:lnTo>
                  <a:lnTo>
                    <a:pt x="2322464" y="401108"/>
                  </a:lnTo>
                  <a:lnTo>
                    <a:pt x="2391870" y="397791"/>
                  </a:lnTo>
                  <a:lnTo>
                    <a:pt x="2459759" y="394127"/>
                  </a:lnTo>
                  <a:lnTo>
                    <a:pt x="2526055" y="390125"/>
                  </a:lnTo>
                  <a:lnTo>
                    <a:pt x="2590682" y="385795"/>
                  </a:lnTo>
                  <a:lnTo>
                    <a:pt x="2653563" y="381145"/>
                  </a:lnTo>
                  <a:lnTo>
                    <a:pt x="2714623" y="376185"/>
                  </a:lnTo>
                  <a:lnTo>
                    <a:pt x="2773786" y="370924"/>
                  </a:lnTo>
                  <a:lnTo>
                    <a:pt x="2830975" y="365370"/>
                  </a:lnTo>
                  <a:lnTo>
                    <a:pt x="2886116" y="359534"/>
                  </a:lnTo>
                  <a:lnTo>
                    <a:pt x="2939131" y="353423"/>
                  </a:lnTo>
                  <a:lnTo>
                    <a:pt x="2989946" y="347048"/>
                  </a:lnTo>
                  <a:lnTo>
                    <a:pt x="3038483" y="340418"/>
                  </a:lnTo>
                  <a:lnTo>
                    <a:pt x="3084667" y="333541"/>
                  </a:lnTo>
                  <a:lnTo>
                    <a:pt x="3128422" y="326427"/>
                  </a:lnTo>
                  <a:lnTo>
                    <a:pt x="3169672" y="319084"/>
                  </a:lnTo>
                  <a:lnTo>
                    <a:pt x="3208342" y="311523"/>
                  </a:lnTo>
                  <a:lnTo>
                    <a:pt x="3277633" y="295780"/>
                  </a:lnTo>
                  <a:lnTo>
                    <a:pt x="3335689" y="279270"/>
                  </a:lnTo>
                  <a:lnTo>
                    <a:pt x="3381902" y="262068"/>
                  </a:lnTo>
                  <a:lnTo>
                    <a:pt x="3415664" y="244244"/>
                  </a:lnTo>
                  <a:lnTo>
                    <a:pt x="3443403" y="207030"/>
                  </a:lnTo>
                  <a:lnTo>
                    <a:pt x="3441631" y="197553"/>
                  </a:lnTo>
                  <a:lnTo>
                    <a:pt x="3400373" y="160831"/>
                  </a:lnTo>
                  <a:lnTo>
                    <a:pt x="3360305" y="143309"/>
                  </a:lnTo>
                  <a:lnTo>
                    <a:pt x="3308088" y="126443"/>
                  </a:lnTo>
                  <a:lnTo>
                    <a:pt x="3244330" y="110308"/>
                  </a:lnTo>
                  <a:lnTo>
                    <a:pt x="3169639" y="94975"/>
                  </a:lnTo>
                  <a:lnTo>
                    <a:pt x="3128384" y="87633"/>
                  </a:lnTo>
                  <a:lnTo>
                    <a:pt x="3084624" y="80519"/>
                  </a:lnTo>
                  <a:lnTo>
                    <a:pt x="3038435" y="73642"/>
                  </a:lnTo>
                  <a:lnTo>
                    <a:pt x="2989892" y="67011"/>
                  </a:lnTo>
                  <a:lnTo>
                    <a:pt x="2939072" y="60636"/>
                  </a:lnTo>
                  <a:lnTo>
                    <a:pt x="2886051" y="54526"/>
                  </a:lnTo>
                  <a:lnTo>
                    <a:pt x="2830905" y="48690"/>
                  </a:lnTo>
                  <a:lnTo>
                    <a:pt x="2773709" y="43136"/>
                  </a:lnTo>
                  <a:lnTo>
                    <a:pt x="2714541" y="37875"/>
                  </a:lnTo>
                  <a:lnTo>
                    <a:pt x="2653475" y="32915"/>
                  </a:lnTo>
                  <a:lnTo>
                    <a:pt x="2590587" y="28265"/>
                  </a:lnTo>
                  <a:lnTo>
                    <a:pt x="2525955" y="23934"/>
                  </a:lnTo>
                  <a:lnTo>
                    <a:pt x="2459653" y="19933"/>
                  </a:lnTo>
                  <a:lnTo>
                    <a:pt x="2391757" y="16269"/>
                  </a:lnTo>
                  <a:lnTo>
                    <a:pt x="2179413" y="7399"/>
                  </a:lnTo>
                  <a:lnTo>
                    <a:pt x="1955342" y="1892"/>
                  </a:lnTo>
                  <a:lnTo>
                    <a:pt x="1721717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94423" y="4935555"/>
              <a:ext cx="3443604" cy="1656714"/>
            </a:xfrm>
            <a:custGeom>
              <a:avLst/>
              <a:gdLst/>
              <a:ahLst/>
              <a:cxnLst/>
              <a:rect l="l" t="t" r="r" b="b"/>
              <a:pathLst>
                <a:path w="3443604" h="1656715">
                  <a:moveTo>
                    <a:pt x="3443403" y="207030"/>
                  </a:moveTo>
                  <a:lnTo>
                    <a:pt x="3415663" y="244244"/>
                  </a:lnTo>
                  <a:lnTo>
                    <a:pt x="3381901" y="262068"/>
                  </a:lnTo>
                  <a:lnTo>
                    <a:pt x="3335688" y="279270"/>
                  </a:lnTo>
                  <a:lnTo>
                    <a:pt x="3277631" y="295780"/>
                  </a:lnTo>
                  <a:lnTo>
                    <a:pt x="3208339" y="311523"/>
                  </a:lnTo>
                  <a:lnTo>
                    <a:pt x="3169669" y="319084"/>
                  </a:lnTo>
                  <a:lnTo>
                    <a:pt x="3128419" y="326427"/>
                  </a:lnTo>
                  <a:lnTo>
                    <a:pt x="3084663" y="333541"/>
                  </a:lnTo>
                  <a:lnTo>
                    <a:pt x="3038478" y="340418"/>
                  </a:lnTo>
                  <a:lnTo>
                    <a:pt x="2989941" y="347048"/>
                  </a:lnTo>
                  <a:lnTo>
                    <a:pt x="2939126" y="353423"/>
                  </a:lnTo>
                  <a:lnTo>
                    <a:pt x="2886110" y="359534"/>
                  </a:lnTo>
                  <a:lnTo>
                    <a:pt x="2830969" y="365370"/>
                  </a:lnTo>
                  <a:lnTo>
                    <a:pt x="2773779" y="370924"/>
                  </a:lnTo>
                  <a:lnTo>
                    <a:pt x="2714616" y="376185"/>
                  </a:lnTo>
                  <a:lnTo>
                    <a:pt x="2653555" y="381145"/>
                  </a:lnTo>
                  <a:lnTo>
                    <a:pt x="2590674" y="385795"/>
                  </a:lnTo>
                  <a:lnTo>
                    <a:pt x="2526047" y="390125"/>
                  </a:lnTo>
                  <a:lnTo>
                    <a:pt x="2459751" y="394127"/>
                  </a:lnTo>
                  <a:lnTo>
                    <a:pt x="2391861" y="397791"/>
                  </a:lnTo>
                  <a:lnTo>
                    <a:pt x="2322455" y="401108"/>
                  </a:lnTo>
                  <a:lnTo>
                    <a:pt x="2251607" y="404069"/>
                  </a:lnTo>
                  <a:lnTo>
                    <a:pt x="2179393" y="406665"/>
                  </a:lnTo>
                  <a:lnTo>
                    <a:pt x="2105891" y="408887"/>
                  </a:lnTo>
                  <a:lnTo>
                    <a:pt x="2031175" y="410725"/>
                  </a:lnTo>
                  <a:lnTo>
                    <a:pt x="1955321" y="412170"/>
                  </a:lnTo>
                  <a:lnTo>
                    <a:pt x="1878406" y="413214"/>
                  </a:lnTo>
                  <a:lnTo>
                    <a:pt x="1800506" y="413847"/>
                  </a:lnTo>
                  <a:lnTo>
                    <a:pt x="1721696" y="414060"/>
                  </a:lnTo>
                  <a:lnTo>
                    <a:pt x="1642886" y="413847"/>
                  </a:lnTo>
                  <a:lnTo>
                    <a:pt x="1564986" y="413214"/>
                  </a:lnTo>
                  <a:lnTo>
                    <a:pt x="1488071" y="412170"/>
                  </a:lnTo>
                  <a:lnTo>
                    <a:pt x="1412217" y="410725"/>
                  </a:lnTo>
                  <a:lnTo>
                    <a:pt x="1337501" y="408887"/>
                  </a:lnTo>
                  <a:lnTo>
                    <a:pt x="1263999" y="406665"/>
                  </a:lnTo>
                  <a:lnTo>
                    <a:pt x="1191786" y="404069"/>
                  </a:lnTo>
                  <a:lnTo>
                    <a:pt x="1120938" y="401108"/>
                  </a:lnTo>
                  <a:lnTo>
                    <a:pt x="1051532" y="397791"/>
                  </a:lnTo>
                  <a:lnTo>
                    <a:pt x="983643" y="394127"/>
                  </a:lnTo>
                  <a:lnTo>
                    <a:pt x="917347" y="390125"/>
                  </a:lnTo>
                  <a:lnTo>
                    <a:pt x="852720" y="385795"/>
                  </a:lnTo>
                  <a:lnTo>
                    <a:pt x="789839" y="381145"/>
                  </a:lnTo>
                  <a:lnTo>
                    <a:pt x="728779" y="376185"/>
                  </a:lnTo>
                  <a:lnTo>
                    <a:pt x="669616" y="370924"/>
                  </a:lnTo>
                  <a:lnTo>
                    <a:pt x="612427" y="365370"/>
                  </a:lnTo>
                  <a:lnTo>
                    <a:pt x="557286" y="359534"/>
                  </a:lnTo>
                  <a:lnTo>
                    <a:pt x="504271" y="353423"/>
                  </a:lnTo>
                  <a:lnTo>
                    <a:pt x="453456" y="347048"/>
                  </a:lnTo>
                  <a:lnTo>
                    <a:pt x="404919" y="340418"/>
                  </a:lnTo>
                  <a:lnTo>
                    <a:pt x="358735" y="333541"/>
                  </a:lnTo>
                  <a:lnTo>
                    <a:pt x="314980" y="326427"/>
                  </a:lnTo>
                  <a:lnTo>
                    <a:pt x="273730" y="319084"/>
                  </a:lnTo>
                  <a:lnTo>
                    <a:pt x="235060" y="311523"/>
                  </a:lnTo>
                  <a:lnTo>
                    <a:pt x="165769" y="295780"/>
                  </a:lnTo>
                  <a:lnTo>
                    <a:pt x="107713" y="279270"/>
                  </a:lnTo>
                  <a:lnTo>
                    <a:pt x="61500" y="262068"/>
                  </a:lnTo>
                  <a:lnTo>
                    <a:pt x="27738" y="244244"/>
                  </a:lnTo>
                  <a:lnTo>
                    <a:pt x="0" y="207030"/>
                  </a:lnTo>
                  <a:lnTo>
                    <a:pt x="1771" y="197553"/>
                  </a:lnTo>
                  <a:lnTo>
                    <a:pt x="7036" y="188186"/>
                  </a:lnTo>
                  <a:lnTo>
                    <a:pt x="43026" y="160831"/>
                  </a:lnTo>
                  <a:lnTo>
                    <a:pt x="83090" y="143309"/>
                  </a:lnTo>
                  <a:lnTo>
                    <a:pt x="135301" y="126443"/>
                  </a:lnTo>
                  <a:lnTo>
                    <a:pt x="199053" y="110308"/>
                  </a:lnTo>
                  <a:lnTo>
                    <a:pt x="273736" y="94975"/>
                  </a:lnTo>
                  <a:lnTo>
                    <a:pt x="314987" y="87633"/>
                  </a:lnTo>
                  <a:lnTo>
                    <a:pt x="358743" y="80519"/>
                  </a:lnTo>
                  <a:lnTo>
                    <a:pt x="404928" y="73642"/>
                  </a:lnTo>
                  <a:lnTo>
                    <a:pt x="453466" y="67011"/>
                  </a:lnTo>
                  <a:lnTo>
                    <a:pt x="504281" y="60636"/>
                  </a:lnTo>
                  <a:lnTo>
                    <a:pt x="557298" y="54526"/>
                  </a:lnTo>
                  <a:lnTo>
                    <a:pt x="612439" y="48690"/>
                  </a:lnTo>
                  <a:lnTo>
                    <a:pt x="669629" y="43136"/>
                  </a:lnTo>
                  <a:lnTo>
                    <a:pt x="728793" y="37875"/>
                  </a:lnTo>
                  <a:lnTo>
                    <a:pt x="789854" y="32915"/>
                  </a:lnTo>
                  <a:lnTo>
                    <a:pt x="852736" y="28265"/>
                  </a:lnTo>
                  <a:lnTo>
                    <a:pt x="917363" y="23934"/>
                  </a:lnTo>
                  <a:lnTo>
                    <a:pt x="983660" y="19933"/>
                  </a:lnTo>
                  <a:lnTo>
                    <a:pt x="1051549" y="16269"/>
                  </a:lnTo>
                  <a:lnTo>
                    <a:pt x="1120956" y="12952"/>
                  </a:lnTo>
                  <a:lnTo>
                    <a:pt x="1191805" y="9991"/>
                  </a:lnTo>
                  <a:lnTo>
                    <a:pt x="1264018" y="7395"/>
                  </a:lnTo>
                  <a:lnTo>
                    <a:pt x="1337521" y="5173"/>
                  </a:lnTo>
                  <a:lnTo>
                    <a:pt x="1412238" y="3335"/>
                  </a:lnTo>
                  <a:lnTo>
                    <a:pt x="1488091" y="1889"/>
                  </a:lnTo>
                  <a:lnTo>
                    <a:pt x="1565006" y="846"/>
                  </a:lnTo>
                  <a:lnTo>
                    <a:pt x="1642907" y="213"/>
                  </a:lnTo>
                  <a:lnTo>
                    <a:pt x="1721717" y="0"/>
                  </a:lnTo>
                  <a:lnTo>
                    <a:pt x="1800526" y="213"/>
                  </a:lnTo>
                  <a:lnTo>
                    <a:pt x="1878425" y="846"/>
                  </a:lnTo>
                  <a:lnTo>
                    <a:pt x="1955340" y="1890"/>
                  </a:lnTo>
                  <a:lnTo>
                    <a:pt x="2031192" y="3335"/>
                  </a:lnTo>
                  <a:lnTo>
                    <a:pt x="2105908" y="5174"/>
                  </a:lnTo>
                  <a:lnTo>
                    <a:pt x="2179410" y="7395"/>
                  </a:lnTo>
                  <a:lnTo>
                    <a:pt x="2251623" y="9991"/>
                  </a:lnTo>
                  <a:lnTo>
                    <a:pt x="2322470" y="12953"/>
                  </a:lnTo>
                  <a:lnTo>
                    <a:pt x="2391876" y="16270"/>
                  </a:lnTo>
                  <a:lnTo>
                    <a:pt x="2459765" y="19934"/>
                  </a:lnTo>
                  <a:lnTo>
                    <a:pt x="2526061" y="23936"/>
                  </a:lnTo>
                  <a:lnTo>
                    <a:pt x="2590687" y="28267"/>
                  </a:lnTo>
                  <a:lnTo>
                    <a:pt x="2653568" y="32917"/>
                  </a:lnTo>
                  <a:lnTo>
                    <a:pt x="2714628" y="37878"/>
                  </a:lnTo>
                  <a:lnTo>
                    <a:pt x="2773791" y="43139"/>
                  </a:lnTo>
                  <a:lnTo>
                    <a:pt x="2830981" y="48693"/>
                  </a:lnTo>
                  <a:lnTo>
                    <a:pt x="2886121" y="54530"/>
                  </a:lnTo>
                  <a:lnTo>
                    <a:pt x="2939136" y="60640"/>
                  </a:lnTo>
                  <a:lnTo>
                    <a:pt x="2989951" y="67015"/>
                  </a:lnTo>
                  <a:lnTo>
                    <a:pt x="3038488" y="73646"/>
                  </a:lnTo>
                  <a:lnTo>
                    <a:pt x="3084672" y="80523"/>
                  </a:lnTo>
                  <a:lnTo>
                    <a:pt x="3128427" y="87638"/>
                  </a:lnTo>
                  <a:lnTo>
                    <a:pt x="3169677" y="94980"/>
                  </a:lnTo>
                  <a:lnTo>
                    <a:pt x="3208347" y="102541"/>
                  </a:lnTo>
                  <a:lnTo>
                    <a:pt x="3277638" y="118284"/>
                  </a:lnTo>
                  <a:lnTo>
                    <a:pt x="3335694" y="134794"/>
                  </a:lnTo>
                  <a:lnTo>
                    <a:pt x="3381906" y="151996"/>
                  </a:lnTo>
                  <a:lnTo>
                    <a:pt x="3415667" y="169818"/>
                  </a:lnTo>
                  <a:lnTo>
                    <a:pt x="3443403" y="207030"/>
                  </a:lnTo>
                  <a:lnTo>
                    <a:pt x="3443403" y="1449191"/>
                  </a:lnTo>
                  <a:lnTo>
                    <a:pt x="3441631" y="1458668"/>
                  </a:lnTo>
                  <a:lnTo>
                    <a:pt x="3436366" y="1468035"/>
                  </a:lnTo>
                  <a:lnTo>
                    <a:pt x="3400377" y="1495390"/>
                  </a:lnTo>
                  <a:lnTo>
                    <a:pt x="3360313" y="1512912"/>
                  </a:lnTo>
                  <a:lnTo>
                    <a:pt x="3308102" y="1529778"/>
                  </a:lnTo>
                  <a:lnTo>
                    <a:pt x="3244352" y="1545913"/>
                  </a:lnTo>
                  <a:lnTo>
                    <a:pt x="3169669" y="1561246"/>
                  </a:lnTo>
                  <a:lnTo>
                    <a:pt x="3128419" y="1568588"/>
                  </a:lnTo>
                  <a:lnTo>
                    <a:pt x="3084663" y="1575702"/>
                  </a:lnTo>
                  <a:lnTo>
                    <a:pt x="3038478" y="1582579"/>
                  </a:lnTo>
                  <a:lnTo>
                    <a:pt x="2989941" y="1589209"/>
                  </a:lnTo>
                  <a:lnTo>
                    <a:pt x="2939126" y="1595584"/>
                  </a:lnTo>
                  <a:lnTo>
                    <a:pt x="2886110" y="1601695"/>
                  </a:lnTo>
                  <a:lnTo>
                    <a:pt x="2830969" y="1607531"/>
                  </a:lnTo>
                  <a:lnTo>
                    <a:pt x="2773779" y="1613085"/>
                  </a:lnTo>
                  <a:lnTo>
                    <a:pt x="2714616" y="1618346"/>
                  </a:lnTo>
                  <a:lnTo>
                    <a:pt x="2653555" y="1623306"/>
                  </a:lnTo>
                  <a:lnTo>
                    <a:pt x="2590674" y="1627956"/>
                  </a:lnTo>
                  <a:lnTo>
                    <a:pt x="2526047" y="1632286"/>
                  </a:lnTo>
                  <a:lnTo>
                    <a:pt x="2459751" y="1636288"/>
                  </a:lnTo>
                  <a:lnTo>
                    <a:pt x="2391861" y="1639952"/>
                  </a:lnTo>
                  <a:lnTo>
                    <a:pt x="2322455" y="1643269"/>
                  </a:lnTo>
                  <a:lnTo>
                    <a:pt x="2251607" y="1646230"/>
                  </a:lnTo>
                  <a:lnTo>
                    <a:pt x="2179393" y="1648826"/>
                  </a:lnTo>
                  <a:lnTo>
                    <a:pt x="2105891" y="1651048"/>
                  </a:lnTo>
                  <a:lnTo>
                    <a:pt x="2031175" y="1652886"/>
                  </a:lnTo>
                  <a:lnTo>
                    <a:pt x="1955321" y="1654331"/>
                  </a:lnTo>
                  <a:lnTo>
                    <a:pt x="1878406" y="1655375"/>
                  </a:lnTo>
                  <a:lnTo>
                    <a:pt x="1800506" y="1656008"/>
                  </a:lnTo>
                  <a:lnTo>
                    <a:pt x="1721696" y="1656221"/>
                  </a:lnTo>
                  <a:lnTo>
                    <a:pt x="1642886" y="1656008"/>
                  </a:lnTo>
                  <a:lnTo>
                    <a:pt x="1564986" y="1655375"/>
                  </a:lnTo>
                  <a:lnTo>
                    <a:pt x="1488071" y="1654331"/>
                  </a:lnTo>
                  <a:lnTo>
                    <a:pt x="1412217" y="1652886"/>
                  </a:lnTo>
                  <a:lnTo>
                    <a:pt x="1337501" y="1651048"/>
                  </a:lnTo>
                  <a:lnTo>
                    <a:pt x="1263999" y="1648826"/>
                  </a:lnTo>
                  <a:lnTo>
                    <a:pt x="1191786" y="1646230"/>
                  </a:lnTo>
                  <a:lnTo>
                    <a:pt x="1120938" y="1643269"/>
                  </a:lnTo>
                  <a:lnTo>
                    <a:pt x="1051532" y="1639952"/>
                  </a:lnTo>
                  <a:lnTo>
                    <a:pt x="983643" y="1636288"/>
                  </a:lnTo>
                  <a:lnTo>
                    <a:pt x="917347" y="1632286"/>
                  </a:lnTo>
                  <a:lnTo>
                    <a:pt x="852720" y="1627956"/>
                  </a:lnTo>
                  <a:lnTo>
                    <a:pt x="789839" y="1623306"/>
                  </a:lnTo>
                  <a:lnTo>
                    <a:pt x="728779" y="1618346"/>
                  </a:lnTo>
                  <a:lnTo>
                    <a:pt x="669616" y="1613085"/>
                  </a:lnTo>
                  <a:lnTo>
                    <a:pt x="612427" y="1607531"/>
                  </a:lnTo>
                  <a:lnTo>
                    <a:pt x="557286" y="1601695"/>
                  </a:lnTo>
                  <a:lnTo>
                    <a:pt x="504271" y="1595584"/>
                  </a:lnTo>
                  <a:lnTo>
                    <a:pt x="453456" y="1589209"/>
                  </a:lnTo>
                  <a:lnTo>
                    <a:pt x="404919" y="1582579"/>
                  </a:lnTo>
                  <a:lnTo>
                    <a:pt x="358735" y="1575702"/>
                  </a:lnTo>
                  <a:lnTo>
                    <a:pt x="314980" y="1568588"/>
                  </a:lnTo>
                  <a:lnTo>
                    <a:pt x="273730" y="1561246"/>
                  </a:lnTo>
                  <a:lnTo>
                    <a:pt x="235060" y="1553684"/>
                  </a:lnTo>
                  <a:lnTo>
                    <a:pt x="165769" y="1537941"/>
                  </a:lnTo>
                  <a:lnTo>
                    <a:pt x="107713" y="1521432"/>
                  </a:lnTo>
                  <a:lnTo>
                    <a:pt x="61500" y="1504229"/>
                  </a:lnTo>
                  <a:lnTo>
                    <a:pt x="27738" y="1486406"/>
                  </a:lnTo>
                  <a:lnTo>
                    <a:pt x="0" y="1449191"/>
                  </a:lnTo>
                  <a:lnTo>
                    <a:pt x="0" y="207030"/>
                  </a:lnTo>
                </a:path>
              </a:pathLst>
            </a:custGeom>
            <a:ln w="15706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137994" y="5733856"/>
            <a:ext cx="115633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b="1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未识别问题集</a:t>
            </a:r>
            <a:endParaRPr sz="14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28716" y="6591777"/>
            <a:ext cx="1662430" cy="1205230"/>
          </a:xfrm>
          <a:custGeom>
            <a:avLst/>
            <a:gdLst/>
            <a:ahLst/>
            <a:cxnLst/>
            <a:rect l="l" t="t" r="r" b="b"/>
            <a:pathLst>
              <a:path w="1662429" h="1205229">
                <a:moveTo>
                  <a:pt x="301299" y="0"/>
                </a:moveTo>
                <a:lnTo>
                  <a:pt x="0" y="0"/>
                </a:lnTo>
                <a:lnTo>
                  <a:pt x="0" y="527271"/>
                </a:lnTo>
                <a:lnTo>
                  <a:pt x="2154" y="575264"/>
                </a:lnTo>
                <a:lnTo>
                  <a:pt x="8495" y="622050"/>
                </a:lnTo>
                <a:lnTo>
                  <a:pt x="18834" y="667442"/>
                </a:lnTo>
                <a:lnTo>
                  <a:pt x="32987" y="711254"/>
                </a:lnTo>
                <a:lnTo>
                  <a:pt x="50767" y="753301"/>
                </a:lnTo>
                <a:lnTo>
                  <a:pt x="71987" y="793396"/>
                </a:lnTo>
                <a:lnTo>
                  <a:pt x="96463" y="831354"/>
                </a:lnTo>
                <a:lnTo>
                  <a:pt x="124007" y="866987"/>
                </a:lnTo>
                <a:lnTo>
                  <a:pt x="154433" y="900110"/>
                </a:lnTo>
                <a:lnTo>
                  <a:pt x="187556" y="930536"/>
                </a:lnTo>
                <a:lnTo>
                  <a:pt x="223189" y="958080"/>
                </a:lnTo>
                <a:lnTo>
                  <a:pt x="261146" y="982556"/>
                </a:lnTo>
                <a:lnTo>
                  <a:pt x="301242" y="1003776"/>
                </a:lnTo>
                <a:lnTo>
                  <a:pt x="343289" y="1021556"/>
                </a:lnTo>
                <a:lnTo>
                  <a:pt x="387101" y="1035709"/>
                </a:lnTo>
                <a:lnTo>
                  <a:pt x="432493" y="1046048"/>
                </a:lnTo>
                <a:lnTo>
                  <a:pt x="479279" y="1052389"/>
                </a:lnTo>
                <a:lnTo>
                  <a:pt x="527271" y="1054543"/>
                </a:lnTo>
                <a:lnTo>
                  <a:pt x="1361037" y="1054543"/>
                </a:lnTo>
                <a:lnTo>
                  <a:pt x="1361037" y="1205188"/>
                </a:lnTo>
                <a:lnTo>
                  <a:pt x="1662336" y="903888"/>
                </a:lnTo>
                <a:lnTo>
                  <a:pt x="1511692" y="753244"/>
                </a:lnTo>
                <a:lnTo>
                  <a:pt x="527271" y="753244"/>
                </a:lnTo>
                <a:lnTo>
                  <a:pt x="481730" y="748653"/>
                </a:lnTo>
                <a:lnTo>
                  <a:pt x="439312" y="735486"/>
                </a:lnTo>
                <a:lnTo>
                  <a:pt x="400928" y="714651"/>
                </a:lnTo>
                <a:lnTo>
                  <a:pt x="367484" y="687058"/>
                </a:lnTo>
                <a:lnTo>
                  <a:pt x="339891" y="653615"/>
                </a:lnTo>
                <a:lnTo>
                  <a:pt x="319057" y="615231"/>
                </a:lnTo>
                <a:lnTo>
                  <a:pt x="305890" y="572813"/>
                </a:lnTo>
                <a:lnTo>
                  <a:pt x="301299" y="527271"/>
                </a:lnTo>
                <a:lnTo>
                  <a:pt x="301299" y="0"/>
                </a:lnTo>
                <a:close/>
              </a:path>
              <a:path w="1662429" h="1205229">
                <a:moveTo>
                  <a:pt x="1361037" y="602588"/>
                </a:moveTo>
                <a:lnTo>
                  <a:pt x="1361037" y="753244"/>
                </a:lnTo>
                <a:lnTo>
                  <a:pt x="1511692" y="753244"/>
                </a:lnTo>
                <a:lnTo>
                  <a:pt x="1361037" y="602588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72054" y="7778291"/>
            <a:ext cx="136779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定期分析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02931" y="5392925"/>
            <a:ext cx="9600565" cy="4464685"/>
            <a:chOff x="4602931" y="5392925"/>
            <a:chExt cx="9600565" cy="4464685"/>
          </a:xfrm>
        </p:grpSpPr>
        <p:pic>
          <p:nvPicPr>
            <p:cNvPr id="13" name="object 1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54776" y="5392935"/>
              <a:ext cx="9448389" cy="43516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2931" y="5392925"/>
              <a:ext cx="9476949" cy="4464574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1083276" y="2587301"/>
            <a:ext cx="18425160" cy="1652270"/>
          </a:xfrm>
          <a:custGeom>
            <a:avLst/>
            <a:gdLst/>
            <a:ahLst/>
            <a:cxnLst/>
            <a:rect l="l" t="t" r="r" b="b"/>
            <a:pathLst>
              <a:path w="18425160" h="1652270">
                <a:moveTo>
                  <a:pt x="18149719" y="0"/>
                </a:moveTo>
                <a:lnTo>
                  <a:pt x="275373" y="0"/>
                </a:lnTo>
                <a:lnTo>
                  <a:pt x="225873" y="4436"/>
                </a:lnTo>
                <a:lnTo>
                  <a:pt x="179285" y="17228"/>
                </a:lnTo>
                <a:lnTo>
                  <a:pt x="136385" y="37597"/>
                </a:lnTo>
                <a:lnTo>
                  <a:pt x="97951" y="64766"/>
                </a:lnTo>
                <a:lnTo>
                  <a:pt x="64762" y="97956"/>
                </a:lnTo>
                <a:lnTo>
                  <a:pt x="37595" y="136389"/>
                </a:lnTo>
                <a:lnTo>
                  <a:pt x="17227" y="179289"/>
                </a:lnTo>
                <a:lnTo>
                  <a:pt x="4436" y="225876"/>
                </a:lnTo>
                <a:lnTo>
                  <a:pt x="0" y="275373"/>
                </a:lnTo>
                <a:lnTo>
                  <a:pt x="0" y="1376816"/>
                </a:lnTo>
                <a:lnTo>
                  <a:pt x="4436" y="1426314"/>
                </a:lnTo>
                <a:lnTo>
                  <a:pt x="17227" y="1472901"/>
                </a:lnTo>
                <a:lnTo>
                  <a:pt x="37595" y="1515800"/>
                </a:lnTo>
                <a:lnTo>
                  <a:pt x="64762" y="1554234"/>
                </a:lnTo>
                <a:lnTo>
                  <a:pt x="97951" y="1587424"/>
                </a:lnTo>
                <a:lnTo>
                  <a:pt x="136385" y="1614592"/>
                </a:lnTo>
                <a:lnTo>
                  <a:pt x="179285" y="1634961"/>
                </a:lnTo>
                <a:lnTo>
                  <a:pt x="225873" y="1647753"/>
                </a:lnTo>
                <a:lnTo>
                  <a:pt x="275373" y="1652190"/>
                </a:lnTo>
                <a:lnTo>
                  <a:pt x="18149719" y="1652190"/>
                </a:lnTo>
                <a:lnTo>
                  <a:pt x="18199216" y="1647753"/>
                </a:lnTo>
                <a:lnTo>
                  <a:pt x="18245804" y="1634961"/>
                </a:lnTo>
                <a:lnTo>
                  <a:pt x="18288703" y="1614592"/>
                </a:lnTo>
                <a:lnTo>
                  <a:pt x="18327137" y="1587424"/>
                </a:lnTo>
                <a:lnTo>
                  <a:pt x="18360327" y="1554234"/>
                </a:lnTo>
                <a:lnTo>
                  <a:pt x="18387495" y="1515800"/>
                </a:lnTo>
                <a:lnTo>
                  <a:pt x="18407864" y="1472901"/>
                </a:lnTo>
                <a:lnTo>
                  <a:pt x="18420656" y="1426314"/>
                </a:lnTo>
                <a:lnTo>
                  <a:pt x="18425093" y="1376816"/>
                </a:lnTo>
                <a:lnTo>
                  <a:pt x="18425093" y="275373"/>
                </a:lnTo>
                <a:lnTo>
                  <a:pt x="18420656" y="225876"/>
                </a:lnTo>
                <a:lnTo>
                  <a:pt x="18407864" y="179289"/>
                </a:lnTo>
                <a:lnTo>
                  <a:pt x="18387495" y="136389"/>
                </a:lnTo>
                <a:lnTo>
                  <a:pt x="18360327" y="97956"/>
                </a:lnTo>
                <a:lnTo>
                  <a:pt x="18327137" y="64766"/>
                </a:lnTo>
                <a:lnTo>
                  <a:pt x="18288703" y="37597"/>
                </a:lnTo>
                <a:lnTo>
                  <a:pt x="18245804" y="17228"/>
                </a:lnTo>
                <a:lnTo>
                  <a:pt x="18199216" y="4436"/>
                </a:lnTo>
                <a:lnTo>
                  <a:pt x="1814971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469775" y="2892071"/>
            <a:ext cx="17365345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53745">
              <a:lnSpc>
                <a:spcPct val="101000"/>
              </a:lnSpc>
              <a:spcBef>
                <a:spcPts val="95"/>
              </a:spcBef>
            </a:pPr>
            <a:r>
              <a:rPr sz="295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机器人系统可以对未识别用户问题集进行主题分析，机器人训练师即可根据每类主题的优化建议进行 优化，无需对未识别问题逐一核查，大幅度降低的了应答调优的工作量。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3334"/>
            <a:ext cx="3436914" cy="1184152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013650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</a:rPr>
              <a:t>特色功能：未知问题聚类</a:t>
            </a:r>
            <a:endParaRPr sz="525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392110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sz="52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客服营销</a:t>
            </a:r>
            <a:r>
              <a:rPr lang="zh-CN" sz="52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一体化</a:t>
            </a:r>
            <a:endParaRPr lang="zh-CN" sz="52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箭头: 上弧形 72"/>
          <p:cNvSpPr/>
          <p:nvPr/>
        </p:nvSpPr>
        <p:spPr>
          <a:xfrm flipH="1" flipV="1">
            <a:off x="9705383" y="8254853"/>
            <a:ext cx="3688370" cy="755572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70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256505" y="2184480"/>
            <a:ext cx="16791018" cy="77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97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对话机器人打通了售前、售中、售后环节，集客服营销于一体，为企业提供全流程客户管理运营服务。</a:t>
            </a:r>
            <a:endParaRPr lang="zh-CN" altLang="en-US" sz="297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216083" y="7488862"/>
            <a:ext cx="384806" cy="384806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8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4404194" y="7488862"/>
            <a:ext cx="384806" cy="384806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8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310138" y="7488862"/>
            <a:ext cx="384806" cy="384806"/>
          </a:xfrm>
          <a:prstGeom prst="ellipse">
            <a:avLst/>
          </a:prstGeom>
          <a:noFill/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8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2600889" y="7677338"/>
            <a:ext cx="5709249" cy="7854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V="1">
            <a:off x="8694944" y="7677338"/>
            <a:ext cx="5709249" cy="7854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31" idx="6"/>
          </p:cNvCxnSpPr>
          <p:nvPr/>
        </p:nvCxnSpPr>
        <p:spPr>
          <a:xfrm flipV="1">
            <a:off x="14788999" y="7677338"/>
            <a:ext cx="5335609" cy="3928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88"/>
          <p:cNvSpPr>
            <a:spLocks noEditPoints="1"/>
          </p:cNvSpPr>
          <p:nvPr/>
        </p:nvSpPr>
        <p:spPr bwMode="auto">
          <a:xfrm>
            <a:off x="2108757" y="6787313"/>
            <a:ext cx="536632" cy="487045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11B5B8"/>
          </a:solidFill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8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Freeform 88"/>
          <p:cNvSpPr>
            <a:spLocks noEditPoints="1"/>
          </p:cNvSpPr>
          <p:nvPr/>
        </p:nvSpPr>
        <p:spPr bwMode="auto">
          <a:xfrm>
            <a:off x="14309956" y="6787313"/>
            <a:ext cx="539251" cy="487045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FBC75D"/>
          </a:solidFill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8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Freeform 88"/>
          <p:cNvSpPr>
            <a:spLocks noEditPoints="1"/>
          </p:cNvSpPr>
          <p:nvPr/>
        </p:nvSpPr>
        <p:spPr bwMode="auto">
          <a:xfrm rot="10800000" flipV="1">
            <a:off x="8209356" y="6802404"/>
            <a:ext cx="536634" cy="487045"/>
          </a:xfrm>
          <a:custGeom>
            <a:avLst/>
            <a:gdLst>
              <a:gd name="T0" fmla="*/ 52 w 124"/>
              <a:gd name="T1" fmla="*/ 62 h 192"/>
              <a:gd name="T2" fmla="*/ 62 w 124"/>
              <a:gd name="T3" fmla="*/ 52 h 192"/>
              <a:gd name="T4" fmla="*/ 72 w 124"/>
              <a:gd name="T5" fmla="*/ 62 h 192"/>
              <a:gd name="T6" fmla="*/ 62 w 124"/>
              <a:gd name="T7" fmla="*/ 72 h 192"/>
              <a:gd name="T8" fmla="*/ 52 w 124"/>
              <a:gd name="T9" fmla="*/ 62 h 192"/>
              <a:gd name="T10" fmla="*/ 62 w 124"/>
              <a:gd name="T11" fmla="*/ 36 h 192"/>
              <a:gd name="T12" fmla="*/ 36 w 124"/>
              <a:gd name="T13" fmla="*/ 62 h 192"/>
              <a:gd name="T14" fmla="*/ 62 w 124"/>
              <a:gd name="T15" fmla="*/ 88 h 192"/>
              <a:gd name="T16" fmla="*/ 88 w 124"/>
              <a:gd name="T17" fmla="*/ 62 h 192"/>
              <a:gd name="T18" fmla="*/ 62 w 124"/>
              <a:gd name="T19" fmla="*/ 36 h 192"/>
              <a:gd name="T20" fmla="*/ 0 w 124"/>
              <a:gd name="T21" fmla="*/ 61 h 192"/>
              <a:gd name="T22" fmla="*/ 52 w 124"/>
              <a:gd name="T23" fmla="*/ 180 h 192"/>
              <a:gd name="T24" fmla="*/ 52 w 124"/>
              <a:gd name="T25" fmla="*/ 182 h 192"/>
              <a:gd name="T26" fmla="*/ 62 w 124"/>
              <a:gd name="T27" fmla="*/ 192 h 192"/>
              <a:gd name="T28" fmla="*/ 72 w 124"/>
              <a:gd name="T29" fmla="*/ 182 h 192"/>
              <a:gd name="T30" fmla="*/ 72 w 124"/>
              <a:gd name="T31" fmla="*/ 180 h 192"/>
              <a:gd name="T32" fmla="*/ 124 w 124"/>
              <a:gd name="T33" fmla="*/ 61 h 192"/>
              <a:gd name="T34" fmla="*/ 62 w 124"/>
              <a:gd name="T35" fmla="*/ 0 h 192"/>
              <a:gd name="T36" fmla="*/ 0 w 124"/>
              <a:gd name="T37" fmla="*/ 61 h 192"/>
              <a:gd name="T38" fmla="*/ 62 w 124"/>
              <a:gd name="T39" fmla="*/ 20 h 192"/>
              <a:gd name="T40" fmla="*/ 104 w 124"/>
              <a:gd name="T41" fmla="*/ 62 h 192"/>
              <a:gd name="T42" fmla="*/ 62 w 124"/>
              <a:gd name="T43" fmla="*/ 104 h 192"/>
              <a:gd name="T44" fmla="*/ 20 w 124"/>
              <a:gd name="T45" fmla="*/ 62 h 192"/>
              <a:gd name="T46" fmla="*/ 62 w 124"/>
              <a:gd name="T47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92">
                <a:moveTo>
                  <a:pt x="52" y="62"/>
                </a:moveTo>
                <a:cubicBezTo>
                  <a:pt x="52" y="56"/>
                  <a:pt x="56" y="52"/>
                  <a:pt x="62" y="52"/>
                </a:cubicBezTo>
                <a:cubicBezTo>
                  <a:pt x="68" y="52"/>
                  <a:pt x="72" y="56"/>
                  <a:pt x="72" y="62"/>
                </a:cubicBezTo>
                <a:cubicBezTo>
                  <a:pt x="72" y="68"/>
                  <a:pt x="68" y="72"/>
                  <a:pt x="62" y="72"/>
                </a:cubicBezTo>
                <a:cubicBezTo>
                  <a:pt x="56" y="72"/>
                  <a:pt x="52" y="68"/>
                  <a:pt x="52" y="62"/>
                </a:cubicBezTo>
                <a:close/>
                <a:moveTo>
                  <a:pt x="62" y="36"/>
                </a:moveTo>
                <a:cubicBezTo>
                  <a:pt x="48" y="36"/>
                  <a:pt x="36" y="48"/>
                  <a:pt x="36" y="62"/>
                </a:cubicBezTo>
                <a:cubicBezTo>
                  <a:pt x="36" y="76"/>
                  <a:pt x="48" y="88"/>
                  <a:pt x="62" y="88"/>
                </a:cubicBezTo>
                <a:cubicBezTo>
                  <a:pt x="76" y="88"/>
                  <a:pt x="88" y="76"/>
                  <a:pt x="88" y="62"/>
                </a:cubicBezTo>
                <a:cubicBezTo>
                  <a:pt x="88" y="48"/>
                  <a:pt x="76" y="36"/>
                  <a:pt x="62" y="36"/>
                </a:cubicBezTo>
                <a:close/>
                <a:moveTo>
                  <a:pt x="0" y="61"/>
                </a:moveTo>
                <a:cubicBezTo>
                  <a:pt x="0" y="102"/>
                  <a:pt x="48" y="133"/>
                  <a:pt x="52" y="180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52" y="188"/>
                  <a:pt x="56" y="192"/>
                  <a:pt x="62" y="192"/>
                </a:cubicBezTo>
                <a:cubicBezTo>
                  <a:pt x="68" y="192"/>
                  <a:pt x="72" y="188"/>
                  <a:pt x="72" y="182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6" y="133"/>
                  <a:pt x="124" y="102"/>
                  <a:pt x="124" y="61"/>
                </a:cubicBezTo>
                <a:cubicBezTo>
                  <a:pt x="124" y="27"/>
                  <a:pt x="96" y="0"/>
                  <a:pt x="62" y="0"/>
                </a:cubicBezTo>
                <a:cubicBezTo>
                  <a:pt x="28" y="0"/>
                  <a:pt x="0" y="27"/>
                  <a:pt x="0" y="61"/>
                </a:cubicBezTo>
                <a:close/>
                <a:moveTo>
                  <a:pt x="62" y="20"/>
                </a:moveTo>
                <a:cubicBezTo>
                  <a:pt x="85" y="20"/>
                  <a:pt x="104" y="39"/>
                  <a:pt x="104" y="62"/>
                </a:cubicBezTo>
                <a:cubicBezTo>
                  <a:pt x="104" y="85"/>
                  <a:pt x="85" y="104"/>
                  <a:pt x="62" y="104"/>
                </a:cubicBezTo>
                <a:cubicBezTo>
                  <a:pt x="39" y="104"/>
                  <a:pt x="20" y="85"/>
                  <a:pt x="20" y="62"/>
                </a:cubicBezTo>
                <a:cubicBezTo>
                  <a:pt x="20" y="39"/>
                  <a:pt x="39" y="20"/>
                  <a:pt x="62" y="20"/>
                </a:cubicBezTo>
                <a:close/>
              </a:path>
            </a:pathLst>
          </a:custGeom>
          <a:solidFill>
            <a:srgbClr val="9EC87E"/>
          </a:solidFill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8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977987" y="5004055"/>
            <a:ext cx="4992235" cy="100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替代人工独立回答，解决重复性问题</a:t>
            </a:r>
            <a:endParaRPr lang="en-US" altLang="zh-CN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为人工提供坐席辅助</a:t>
            </a:r>
            <a:endParaRPr lang="zh-CN" altLang="en-US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7969653" y="4395042"/>
            <a:ext cx="937260" cy="54737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97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售中</a:t>
            </a:r>
            <a:endParaRPr lang="zh-CN" altLang="en-US" sz="297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846344" y="4949023"/>
            <a:ext cx="3688370" cy="19170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获客引流，营销推广</a:t>
            </a:r>
            <a:endParaRPr lang="en-US" altLang="zh-CN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套电留联</a:t>
            </a:r>
            <a:endParaRPr lang="en-US" altLang="zh-CN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售前咨询</a:t>
            </a:r>
            <a:endParaRPr lang="en-US" altLang="zh-CN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个性化推荐</a:t>
            </a:r>
            <a:endParaRPr lang="zh-CN" altLang="en-US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1843164" y="4396226"/>
            <a:ext cx="937260" cy="54737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97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售前</a:t>
            </a:r>
            <a:endParaRPr lang="zh-CN" altLang="en-US" sz="297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109629" y="4945143"/>
            <a:ext cx="3685752" cy="19170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咨询答疑</a:t>
            </a:r>
            <a:endParaRPr lang="en-US" altLang="zh-CN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售后反馈</a:t>
            </a:r>
            <a:endParaRPr lang="en-US" altLang="zh-CN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智能回访</a:t>
            </a:r>
            <a:endParaRPr lang="en-US" altLang="zh-CN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营销复购</a:t>
            </a:r>
            <a:endParaRPr lang="zh-CN" altLang="en-US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14046693" y="4395042"/>
            <a:ext cx="937260" cy="54737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97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endParaRPr lang="zh-CN" altLang="en-US" sz="297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8" name="直接连接符 47"/>
          <p:cNvCxnSpPr>
            <a:endCxn id="30" idx="2"/>
          </p:cNvCxnSpPr>
          <p:nvPr/>
        </p:nvCxnSpPr>
        <p:spPr>
          <a:xfrm flipV="1">
            <a:off x="20508" y="7681266"/>
            <a:ext cx="2195575" cy="3928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7977987" y="8978576"/>
            <a:ext cx="3688369" cy="1003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高峰时期减缓咨询压力</a:t>
            </a:r>
            <a:endParaRPr lang="en-US" altLang="zh-CN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indent="-1714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980" dirty="0">
                <a:solidFill>
                  <a:schemeClr val="bg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无人值守时独立服务客户</a:t>
            </a:r>
            <a:endParaRPr lang="zh-CN" altLang="en-US" sz="198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箭头: 上弧形 70"/>
          <p:cNvSpPr/>
          <p:nvPr/>
        </p:nvSpPr>
        <p:spPr>
          <a:xfrm>
            <a:off x="3611328" y="6503745"/>
            <a:ext cx="3688370" cy="755572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70">
              <a:solidFill>
                <a:schemeClr val="tx1"/>
              </a:solidFill>
            </a:endParaRPr>
          </a:p>
        </p:txBody>
      </p:sp>
      <p:sp>
        <p:nvSpPr>
          <p:cNvPr id="72" name="箭头: 上弧形 71"/>
          <p:cNvSpPr/>
          <p:nvPr/>
        </p:nvSpPr>
        <p:spPr>
          <a:xfrm>
            <a:off x="9705383" y="6503745"/>
            <a:ext cx="3688370" cy="755572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7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8757" y="3105517"/>
            <a:ext cx="9575800" cy="4562475"/>
            <a:chOff x="4768757" y="3105517"/>
            <a:chExt cx="9575800" cy="4562475"/>
          </a:xfrm>
        </p:grpSpPr>
        <p:sp>
          <p:nvSpPr>
            <p:cNvPr id="3" name="object 3"/>
            <p:cNvSpPr/>
            <p:nvPr/>
          </p:nvSpPr>
          <p:spPr>
            <a:xfrm>
              <a:off x="4800166" y="3721338"/>
              <a:ext cx="1670050" cy="0"/>
            </a:xfrm>
            <a:custGeom>
              <a:avLst/>
              <a:gdLst/>
              <a:ahLst/>
              <a:cxnLst/>
              <a:rect l="l" t="t" r="r" b="b"/>
              <a:pathLst>
                <a:path w="1670050">
                  <a:moveTo>
                    <a:pt x="1669907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768757" y="368992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31412" y="0"/>
                  </a:moveTo>
                  <a:lnTo>
                    <a:pt x="19184" y="2468"/>
                  </a:lnTo>
                  <a:lnTo>
                    <a:pt x="9199" y="9199"/>
                  </a:lnTo>
                  <a:lnTo>
                    <a:pt x="2468" y="19184"/>
                  </a:lnTo>
                  <a:lnTo>
                    <a:pt x="0" y="31412"/>
                  </a:lnTo>
                  <a:lnTo>
                    <a:pt x="2468" y="43640"/>
                  </a:lnTo>
                  <a:lnTo>
                    <a:pt x="9199" y="53625"/>
                  </a:lnTo>
                  <a:lnTo>
                    <a:pt x="19184" y="60356"/>
                  </a:lnTo>
                  <a:lnTo>
                    <a:pt x="31412" y="62825"/>
                  </a:lnTo>
                  <a:lnTo>
                    <a:pt x="43640" y="60355"/>
                  </a:lnTo>
                  <a:lnTo>
                    <a:pt x="53625" y="53620"/>
                  </a:lnTo>
                  <a:lnTo>
                    <a:pt x="60356" y="43631"/>
                  </a:lnTo>
                  <a:lnTo>
                    <a:pt x="62825" y="31402"/>
                  </a:lnTo>
                  <a:lnTo>
                    <a:pt x="60356" y="19180"/>
                  </a:lnTo>
                  <a:lnTo>
                    <a:pt x="53625" y="9198"/>
                  </a:lnTo>
                  <a:lnTo>
                    <a:pt x="43640" y="2468"/>
                  </a:lnTo>
                  <a:lnTo>
                    <a:pt x="3141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61380" y="7313763"/>
              <a:ext cx="1670050" cy="0"/>
            </a:xfrm>
            <a:custGeom>
              <a:avLst/>
              <a:gdLst/>
              <a:ahLst/>
              <a:cxnLst/>
              <a:rect l="l" t="t" r="r" b="b"/>
              <a:pathLst>
                <a:path w="1670050">
                  <a:moveTo>
                    <a:pt x="1669907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729970" y="7282354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412" y="0"/>
                  </a:moveTo>
                  <a:lnTo>
                    <a:pt x="19184" y="2468"/>
                  </a:lnTo>
                  <a:lnTo>
                    <a:pt x="9199" y="9199"/>
                  </a:lnTo>
                  <a:lnTo>
                    <a:pt x="2468" y="19184"/>
                  </a:lnTo>
                  <a:lnTo>
                    <a:pt x="0" y="31412"/>
                  </a:lnTo>
                  <a:lnTo>
                    <a:pt x="2468" y="43640"/>
                  </a:lnTo>
                  <a:lnTo>
                    <a:pt x="9199" y="53625"/>
                  </a:lnTo>
                  <a:lnTo>
                    <a:pt x="19184" y="60356"/>
                  </a:lnTo>
                  <a:lnTo>
                    <a:pt x="31412" y="62825"/>
                  </a:lnTo>
                  <a:lnTo>
                    <a:pt x="43640" y="60355"/>
                  </a:lnTo>
                  <a:lnTo>
                    <a:pt x="53625" y="53620"/>
                  </a:lnTo>
                  <a:lnTo>
                    <a:pt x="60356" y="43631"/>
                  </a:lnTo>
                  <a:lnTo>
                    <a:pt x="62825" y="31402"/>
                  </a:lnTo>
                  <a:lnTo>
                    <a:pt x="60356" y="19175"/>
                  </a:lnTo>
                  <a:lnTo>
                    <a:pt x="53625" y="9194"/>
                  </a:lnTo>
                  <a:lnTo>
                    <a:pt x="43640" y="2466"/>
                  </a:lnTo>
                  <a:lnTo>
                    <a:pt x="3141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363968" y="5377186"/>
              <a:ext cx="1670050" cy="0"/>
            </a:xfrm>
            <a:custGeom>
              <a:avLst/>
              <a:gdLst/>
              <a:ahLst/>
              <a:cxnLst/>
              <a:rect l="l" t="t" r="r" b="b"/>
              <a:pathLst>
                <a:path w="1670050">
                  <a:moveTo>
                    <a:pt x="0" y="0"/>
                  </a:moveTo>
                  <a:lnTo>
                    <a:pt x="1669907" y="0"/>
                  </a:lnTo>
                </a:path>
              </a:pathLst>
            </a:custGeom>
            <a:ln w="1047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002459" y="5345775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4">
                  <a:moveTo>
                    <a:pt x="31412" y="0"/>
                  </a:moveTo>
                  <a:lnTo>
                    <a:pt x="19184" y="2468"/>
                  </a:lnTo>
                  <a:lnTo>
                    <a:pt x="9199" y="9199"/>
                  </a:lnTo>
                  <a:lnTo>
                    <a:pt x="2468" y="19184"/>
                  </a:lnTo>
                  <a:lnTo>
                    <a:pt x="0" y="31412"/>
                  </a:lnTo>
                  <a:lnTo>
                    <a:pt x="2468" y="43640"/>
                  </a:lnTo>
                  <a:lnTo>
                    <a:pt x="9199" y="53625"/>
                  </a:lnTo>
                  <a:lnTo>
                    <a:pt x="19184" y="60356"/>
                  </a:lnTo>
                  <a:lnTo>
                    <a:pt x="31412" y="62825"/>
                  </a:lnTo>
                  <a:lnTo>
                    <a:pt x="43640" y="60355"/>
                  </a:lnTo>
                  <a:lnTo>
                    <a:pt x="53625" y="53620"/>
                  </a:lnTo>
                  <a:lnTo>
                    <a:pt x="60356" y="43631"/>
                  </a:lnTo>
                  <a:lnTo>
                    <a:pt x="62825" y="31402"/>
                  </a:lnTo>
                  <a:lnTo>
                    <a:pt x="60355" y="19180"/>
                  </a:lnTo>
                  <a:lnTo>
                    <a:pt x="53621" y="9198"/>
                  </a:lnTo>
                  <a:lnTo>
                    <a:pt x="43636" y="2468"/>
                  </a:lnTo>
                  <a:lnTo>
                    <a:pt x="3141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614344" y="3567980"/>
              <a:ext cx="7730490" cy="2446020"/>
            </a:xfrm>
            <a:custGeom>
              <a:avLst/>
              <a:gdLst/>
              <a:ahLst/>
              <a:cxnLst/>
              <a:rect l="l" t="t" r="r" b="b"/>
              <a:pathLst>
                <a:path w="7730490" h="2446020">
                  <a:moveTo>
                    <a:pt x="7729890" y="0"/>
                  </a:moveTo>
                  <a:lnTo>
                    <a:pt x="7578365" y="5069"/>
                  </a:lnTo>
                  <a:lnTo>
                    <a:pt x="7426913" y="10983"/>
                  </a:lnTo>
                  <a:lnTo>
                    <a:pt x="7275538" y="17741"/>
                  </a:lnTo>
                  <a:lnTo>
                    <a:pt x="7124241" y="25344"/>
                  </a:lnTo>
                  <a:lnTo>
                    <a:pt x="6973025" y="33792"/>
                  </a:lnTo>
                  <a:lnTo>
                    <a:pt x="6821892" y="43085"/>
                  </a:lnTo>
                  <a:lnTo>
                    <a:pt x="6670845" y="53223"/>
                  </a:lnTo>
                  <a:lnTo>
                    <a:pt x="6519885" y="64207"/>
                  </a:lnTo>
                  <a:lnTo>
                    <a:pt x="6369015" y="76037"/>
                  </a:lnTo>
                  <a:lnTo>
                    <a:pt x="6218238" y="88714"/>
                  </a:lnTo>
                  <a:lnTo>
                    <a:pt x="6067555" y="102237"/>
                  </a:lnTo>
                  <a:lnTo>
                    <a:pt x="5916970" y="116606"/>
                  </a:lnTo>
                  <a:lnTo>
                    <a:pt x="5766484" y="131823"/>
                  </a:lnTo>
                  <a:lnTo>
                    <a:pt x="5616100" y="147887"/>
                  </a:lnTo>
                  <a:lnTo>
                    <a:pt x="5465820" y="164799"/>
                  </a:lnTo>
                  <a:lnTo>
                    <a:pt x="5315646" y="182559"/>
                  </a:lnTo>
                  <a:lnTo>
                    <a:pt x="5165582" y="201166"/>
                  </a:lnTo>
                  <a:lnTo>
                    <a:pt x="5015628" y="220623"/>
                  </a:lnTo>
                  <a:lnTo>
                    <a:pt x="4865788" y="240928"/>
                  </a:lnTo>
                  <a:lnTo>
                    <a:pt x="4716064" y="262082"/>
                  </a:lnTo>
                  <a:lnTo>
                    <a:pt x="4566457" y="284085"/>
                  </a:lnTo>
                  <a:lnTo>
                    <a:pt x="4416971" y="306938"/>
                  </a:lnTo>
                  <a:lnTo>
                    <a:pt x="4267609" y="330641"/>
                  </a:lnTo>
                  <a:lnTo>
                    <a:pt x="4118371" y="355194"/>
                  </a:lnTo>
                  <a:lnTo>
                    <a:pt x="3969260" y="380597"/>
                  </a:lnTo>
                  <a:lnTo>
                    <a:pt x="3820280" y="406851"/>
                  </a:lnTo>
                  <a:lnTo>
                    <a:pt x="3671431" y="433956"/>
                  </a:lnTo>
                  <a:lnTo>
                    <a:pt x="3522717" y="461912"/>
                  </a:lnTo>
                  <a:lnTo>
                    <a:pt x="3374140" y="490719"/>
                  </a:lnTo>
                  <a:lnTo>
                    <a:pt x="3225702" y="520379"/>
                  </a:lnTo>
                  <a:lnTo>
                    <a:pt x="3077406" y="550890"/>
                  </a:lnTo>
                  <a:lnTo>
                    <a:pt x="2929253" y="582253"/>
                  </a:lnTo>
                  <a:lnTo>
                    <a:pt x="2781247" y="614470"/>
                  </a:lnTo>
                  <a:lnTo>
                    <a:pt x="2633389" y="647539"/>
                  </a:lnTo>
                  <a:lnTo>
                    <a:pt x="2485682" y="681461"/>
                  </a:lnTo>
                  <a:lnTo>
                    <a:pt x="2338128" y="716236"/>
                  </a:lnTo>
                  <a:lnTo>
                    <a:pt x="2190729" y="751866"/>
                  </a:lnTo>
                  <a:lnTo>
                    <a:pt x="2043488" y="788349"/>
                  </a:lnTo>
                  <a:lnTo>
                    <a:pt x="1896408" y="825686"/>
                  </a:lnTo>
                  <a:lnTo>
                    <a:pt x="1749490" y="863878"/>
                  </a:lnTo>
                  <a:lnTo>
                    <a:pt x="1602737" y="902925"/>
                  </a:lnTo>
                  <a:lnTo>
                    <a:pt x="1456151" y="942826"/>
                  </a:lnTo>
                  <a:lnTo>
                    <a:pt x="1309734" y="983583"/>
                  </a:lnTo>
                  <a:lnTo>
                    <a:pt x="1163490" y="1025196"/>
                  </a:lnTo>
                  <a:lnTo>
                    <a:pt x="1017419" y="1067664"/>
                  </a:lnTo>
                  <a:lnTo>
                    <a:pt x="871525" y="1110989"/>
                  </a:lnTo>
                  <a:lnTo>
                    <a:pt x="725810" y="1155170"/>
                  </a:lnTo>
                  <a:lnTo>
                    <a:pt x="580276" y="1200208"/>
                  </a:lnTo>
                  <a:lnTo>
                    <a:pt x="434926" y="1246102"/>
                  </a:lnTo>
                  <a:lnTo>
                    <a:pt x="289762" y="1292854"/>
                  </a:lnTo>
                  <a:lnTo>
                    <a:pt x="144785" y="1340464"/>
                  </a:lnTo>
                  <a:lnTo>
                    <a:pt x="0" y="1388931"/>
                  </a:lnTo>
                  <a:lnTo>
                    <a:pt x="159857" y="1640539"/>
                  </a:lnTo>
                  <a:lnTo>
                    <a:pt x="319178" y="1893841"/>
                  </a:lnTo>
                  <a:lnTo>
                    <a:pt x="451150" y="2105834"/>
                  </a:lnTo>
                  <a:lnTo>
                    <a:pt x="582071" y="2318323"/>
                  </a:lnTo>
                  <a:lnTo>
                    <a:pt x="659990" y="2445925"/>
                  </a:lnTo>
                  <a:lnTo>
                    <a:pt x="802759" y="2391272"/>
                  </a:lnTo>
                  <a:lnTo>
                    <a:pt x="945773" y="2337525"/>
                  </a:lnTo>
                  <a:lnTo>
                    <a:pt x="1089029" y="2284683"/>
                  </a:lnTo>
                  <a:lnTo>
                    <a:pt x="1232523" y="2232745"/>
                  </a:lnTo>
                  <a:lnTo>
                    <a:pt x="1376254" y="2181712"/>
                  </a:lnTo>
                  <a:lnTo>
                    <a:pt x="1520219" y="2131583"/>
                  </a:lnTo>
                  <a:lnTo>
                    <a:pt x="1664414" y="2082357"/>
                  </a:lnTo>
                  <a:lnTo>
                    <a:pt x="1808839" y="2034033"/>
                  </a:lnTo>
                  <a:lnTo>
                    <a:pt x="1953489" y="1986612"/>
                  </a:lnTo>
                  <a:lnTo>
                    <a:pt x="2098363" y="1940093"/>
                  </a:lnTo>
                  <a:lnTo>
                    <a:pt x="2243457" y="1894476"/>
                  </a:lnTo>
                  <a:lnTo>
                    <a:pt x="2388770" y="1849759"/>
                  </a:lnTo>
                  <a:lnTo>
                    <a:pt x="2534298" y="1805943"/>
                  </a:lnTo>
                  <a:lnTo>
                    <a:pt x="2680039" y="1763026"/>
                  </a:lnTo>
                  <a:lnTo>
                    <a:pt x="2825991" y="1721009"/>
                  </a:lnTo>
                  <a:lnTo>
                    <a:pt x="2972150" y="1679892"/>
                  </a:lnTo>
                  <a:lnTo>
                    <a:pt x="3118514" y="1639672"/>
                  </a:lnTo>
                  <a:lnTo>
                    <a:pt x="3265081" y="1600351"/>
                  </a:lnTo>
                  <a:lnTo>
                    <a:pt x="3411847" y="1561927"/>
                  </a:lnTo>
                  <a:lnTo>
                    <a:pt x="3558811" y="1524401"/>
                  </a:lnTo>
                  <a:lnTo>
                    <a:pt x="3705970" y="1487771"/>
                  </a:lnTo>
                  <a:lnTo>
                    <a:pt x="3853320" y="1452037"/>
                  </a:lnTo>
                  <a:lnTo>
                    <a:pt x="4000860" y="1417199"/>
                  </a:lnTo>
                  <a:lnTo>
                    <a:pt x="4148587" y="1383256"/>
                  </a:lnTo>
                  <a:lnTo>
                    <a:pt x="4296498" y="1350208"/>
                  </a:lnTo>
                  <a:lnTo>
                    <a:pt x="4444590" y="1318054"/>
                  </a:lnTo>
                  <a:lnTo>
                    <a:pt x="4592862" y="1286794"/>
                  </a:lnTo>
                  <a:lnTo>
                    <a:pt x="4741310" y="1256427"/>
                  </a:lnTo>
                  <a:lnTo>
                    <a:pt x="4889932" y="1226953"/>
                  </a:lnTo>
                  <a:lnTo>
                    <a:pt x="5038725" y="1198371"/>
                  </a:lnTo>
                  <a:lnTo>
                    <a:pt x="5187686" y="1170682"/>
                  </a:lnTo>
                  <a:lnTo>
                    <a:pt x="5336814" y="1143883"/>
                  </a:lnTo>
                  <a:lnTo>
                    <a:pt x="5486104" y="1117976"/>
                  </a:lnTo>
                  <a:lnTo>
                    <a:pt x="5635556" y="1092958"/>
                  </a:lnTo>
                  <a:lnTo>
                    <a:pt x="5785166" y="1068831"/>
                  </a:lnTo>
                  <a:lnTo>
                    <a:pt x="5934931" y="1045594"/>
                  </a:lnTo>
                  <a:lnTo>
                    <a:pt x="6084849" y="1023245"/>
                  </a:lnTo>
                  <a:lnTo>
                    <a:pt x="6234917" y="1001785"/>
                  </a:lnTo>
                  <a:lnTo>
                    <a:pt x="6385133" y="981213"/>
                  </a:lnTo>
                  <a:lnTo>
                    <a:pt x="6535494" y="961528"/>
                  </a:lnTo>
                  <a:lnTo>
                    <a:pt x="6685998" y="942731"/>
                  </a:lnTo>
                  <a:lnTo>
                    <a:pt x="6836641" y="924820"/>
                  </a:lnTo>
                  <a:lnTo>
                    <a:pt x="6987422" y="907796"/>
                  </a:lnTo>
                  <a:lnTo>
                    <a:pt x="7037712" y="902318"/>
                  </a:lnTo>
                  <a:lnTo>
                    <a:pt x="7161257" y="737127"/>
                  </a:lnTo>
                  <a:lnTo>
                    <a:pt x="7285961" y="572169"/>
                  </a:lnTo>
                  <a:lnTo>
                    <a:pt x="7380181" y="448744"/>
                  </a:lnTo>
                  <a:lnTo>
                    <a:pt x="7474939" y="325677"/>
                  </a:lnTo>
                  <a:lnTo>
                    <a:pt x="7570187" y="203068"/>
                  </a:lnTo>
                  <a:lnTo>
                    <a:pt x="7665876" y="81013"/>
                  </a:lnTo>
                  <a:lnTo>
                    <a:pt x="7729890" y="0"/>
                  </a:lnTo>
                  <a:close/>
                </a:path>
              </a:pathLst>
            </a:custGeom>
            <a:solidFill>
              <a:srgbClr val="E8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639303" y="5012238"/>
              <a:ext cx="5626100" cy="2655570"/>
            </a:xfrm>
            <a:custGeom>
              <a:avLst/>
              <a:gdLst/>
              <a:ahLst/>
              <a:cxnLst/>
              <a:rect l="l" t="t" r="r" b="b"/>
              <a:pathLst>
                <a:path w="5626100" h="2655570">
                  <a:moveTo>
                    <a:pt x="5625619" y="0"/>
                  </a:moveTo>
                  <a:lnTo>
                    <a:pt x="5476056" y="24427"/>
                  </a:lnTo>
                  <a:lnTo>
                    <a:pt x="5326676" y="49760"/>
                  </a:lnTo>
                  <a:lnTo>
                    <a:pt x="5177483" y="75998"/>
                  </a:lnTo>
                  <a:lnTo>
                    <a:pt x="5028479" y="103142"/>
                  </a:lnTo>
                  <a:lnTo>
                    <a:pt x="4879666" y="131193"/>
                  </a:lnTo>
                  <a:lnTo>
                    <a:pt x="4731047" y="160152"/>
                  </a:lnTo>
                  <a:lnTo>
                    <a:pt x="4582626" y="190019"/>
                  </a:lnTo>
                  <a:lnTo>
                    <a:pt x="4434404" y="220794"/>
                  </a:lnTo>
                  <a:lnTo>
                    <a:pt x="4286385" y="252480"/>
                  </a:lnTo>
                  <a:lnTo>
                    <a:pt x="4138570" y="285075"/>
                  </a:lnTo>
                  <a:lnTo>
                    <a:pt x="3990963" y="318582"/>
                  </a:lnTo>
                  <a:lnTo>
                    <a:pt x="3843566" y="353000"/>
                  </a:lnTo>
                  <a:lnTo>
                    <a:pt x="3696383" y="388330"/>
                  </a:lnTo>
                  <a:lnTo>
                    <a:pt x="3549415" y="424573"/>
                  </a:lnTo>
                  <a:lnTo>
                    <a:pt x="3402665" y="461730"/>
                  </a:lnTo>
                  <a:lnTo>
                    <a:pt x="3256136" y="499801"/>
                  </a:lnTo>
                  <a:lnTo>
                    <a:pt x="3158575" y="525690"/>
                  </a:lnTo>
                  <a:lnTo>
                    <a:pt x="3061113" y="551985"/>
                  </a:lnTo>
                  <a:lnTo>
                    <a:pt x="2963753" y="578688"/>
                  </a:lnTo>
                  <a:lnTo>
                    <a:pt x="2866494" y="605798"/>
                  </a:lnTo>
                  <a:lnTo>
                    <a:pt x="2769338" y="633315"/>
                  </a:lnTo>
                  <a:lnTo>
                    <a:pt x="2672285" y="661240"/>
                  </a:lnTo>
                  <a:lnTo>
                    <a:pt x="2575337" y="689573"/>
                  </a:lnTo>
                  <a:lnTo>
                    <a:pt x="2478493" y="718314"/>
                  </a:lnTo>
                  <a:lnTo>
                    <a:pt x="2381755" y="747463"/>
                  </a:lnTo>
                  <a:lnTo>
                    <a:pt x="2285124" y="777020"/>
                  </a:lnTo>
                  <a:lnTo>
                    <a:pt x="2188600" y="806986"/>
                  </a:lnTo>
                  <a:lnTo>
                    <a:pt x="2092184" y="837361"/>
                  </a:lnTo>
                  <a:lnTo>
                    <a:pt x="1995878" y="868145"/>
                  </a:lnTo>
                  <a:lnTo>
                    <a:pt x="1899681" y="899338"/>
                  </a:lnTo>
                  <a:lnTo>
                    <a:pt x="1803594" y="930941"/>
                  </a:lnTo>
                  <a:lnTo>
                    <a:pt x="1707619" y="962953"/>
                  </a:lnTo>
                  <a:lnTo>
                    <a:pt x="1611755" y="995374"/>
                  </a:lnTo>
                  <a:lnTo>
                    <a:pt x="1516005" y="1028206"/>
                  </a:lnTo>
                  <a:lnTo>
                    <a:pt x="1420368" y="1061448"/>
                  </a:lnTo>
                  <a:lnTo>
                    <a:pt x="1324846" y="1095101"/>
                  </a:lnTo>
                  <a:lnTo>
                    <a:pt x="1229439" y="1129164"/>
                  </a:lnTo>
                  <a:lnTo>
                    <a:pt x="1134149" y="1163638"/>
                  </a:lnTo>
                  <a:lnTo>
                    <a:pt x="1038975" y="1198522"/>
                  </a:lnTo>
                  <a:lnTo>
                    <a:pt x="943918" y="1233818"/>
                  </a:lnTo>
                  <a:lnTo>
                    <a:pt x="848980" y="1269526"/>
                  </a:lnTo>
                  <a:lnTo>
                    <a:pt x="754162" y="1305645"/>
                  </a:lnTo>
                  <a:lnTo>
                    <a:pt x="659463" y="1342176"/>
                  </a:lnTo>
                  <a:lnTo>
                    <a:pt x="564885" y="1379118"/>
                  </a:lnTo>
                  <a:lnTo>
                    <a:pt x="470429" y="1416473"/>
                  </a:lnTo>
                  <a:lnTo>
                    <a:pt x="376095" y="1454240"/>
                  </a:lnTo>
                  <a:lnTo>
                    <a:pt x="281884" y="1492420"/>
                  </a:lnTo>
                  <a:lnTo>
                    <a:pt x="187798" y="1531013"/>
                  </a:lnTo>
                  <a:lnTo>
                    <a:pt x="93836" y="1570019"/>
                  </a:lnTo>
                  <a:lnTo>
                    <a:pt x="0" y="1609437"/>
                  </a:lnTo>
                  <a:lnTo>
                    <a:pt x="102522" y="1783273"/>
                  </a:lnTo>
                  <a:lnTo>
                    <a:pt x="204060" y="1957198"/>
                  </a:lnTo>
                  <a:lnTo>
                    <a:pt x="304705" y="2131300"/>
                  </a:lnTo>
                  <a:lnTo>
                    <a:pt x="429390" y="2349315"/>
                  </a:lnTo>
                  <a:lnTo>
                    <a:pt x="552992" y="2567924"/>
                  </a:lnTo>
                  <a:lnTo>
                    <a:pt x="602170" y="2655573"/>
                  </a:lnTo>
                  <a:lnTo>
                    <a:pt x="692834" y="2609270"/>
                  </a:lnTo>
                  <a:lnTo>
                    <a:pt x="783668" y="2563395"/>
                  </a:lnTo>
                  <a:lnTo>
                    <a:pt x="874669" y="2517949"/>
                  </a:lnTo>
                  <a:lnTo>
                    <a:pt x="965837" y="2472932"/>
                  </a:lnTo>
                  <a:lnTo>
                    <a:pt x="1057171" y="2428343"/>
                  </a:lnTo>
                  <a:lnTo>
                    <a:pt x="1148670" y="2384183"/>
                  </a:lnTo>
                  <a:lnTo>
                    <a:pt x="1240334" y="2340452"/>
                  </a:lnTo>
                  <a:lnTo>
                    <a:pt x="1332160" y="2297150"/>
                  </a:lnTo>
                  <a:lnTo>
                    <a:pt x="1424148" y="2254276"/>
                  </a:lnTo>
                  <a:lnTo>
                    <a:pt x="1516297" y="2211831"/>
                  </a:lnTo>
                  <a:lnTo>
                    <a:pt x="1608607" y="2169815"/>
                  </a:lnTo>
                  <a:lnTo>
                    <a:pt x="1701076" y="2128228"/>
                  </a:lnTo>
                  <a:lnTo>
                    <a:pt x="1793703" y="2087069"/>
                  </a:lnTo>
                  <a:lnTo>
                    <a:pt x="1886487" y="2046339"/>
                  </a:lnTo>
                  <a:lnTo>
                    <a:pt x="1979427" y="2006038"/>
                  </a:lnTo>
                  <a:lnTo>
                    <a:pt x="2072523" y="1966165"/>
                  </a:lnTo>
                  <a:lnTo>
                    <a:pt x="2165774" y="1926722"/>
                  </a:lnTo>
                  <a:lnTo>
                    <a:pt x="2259178" y="1887706"/>
                  </a:lnTo>
                  <a:lnTo>
                    <a:pt x="2352734" y="1849120"/>
                  </a:lnTo>
                  <a:lnTo>
                    <a:pt x="2446442" y="1810963"/>
                  </a:lnTo>
                  <a:lnTo>
                    <a:pt x="2540300" y="1773234"/>
                  </a:lnTo>
                  <a:lnTo>
                    <a:pt x="2634308" y="1735934"/>
                  </a:lnTo>
                  <a:lnTo>
                    <a:pt x="2728465" y="1699062"/>
                  </a:lnTo>
                  <a:lnTo>
                    <a:pt x="2822769" y="1662620"/>
                  </a:lnTo>
                  <a:lnTo>
                    <a:pt x="2917220" y="1626606"/>
                  </a:lnTo>
                  <a:lnTo>
                    <a:pt x="3011817" y="1591021"/>
                  </a:lnTo>
                  <a:lnTo>
                    <a:pt x="3106558" y="1555864"/>
                  </a:lnTo>
                  <a:lnTo>
                    <a:pt x="3201444" y="1521137"/>
                  </a:lnTo>
                  <a:lnTo>
                    <a:pt x="3296472" y="1486838"/>
                  </a:lnTo>
                  <a:lnTo>
                    <a:pt x="3391642" y="1452968"/>
                  </a:lnTo>
                  <a:lnTo>
                    <a:pt x="3486954" y="1419526"/>
                  </a:lnTo>
                  <a:lnTo>
                    <a:pt x="3582405" y="1386514"/>
                  </a:lnTo>
                  <a:lnTo>
                    <a:pt x="3677995" y="1353930"/>
                  </a:lnTo>
                  <a:lnTo>
                    <a:pt x="3773723" y="1321775"/>
                  </a:lnTo>
                  <a:lnTo>
                    <a:pt x="3869589" y="1290048"/>
                  </a:lnTo>
                  <a:lnTo>
                    <a:pt x="3965590" y="1258751"/>
                  </a:lnTo>
                  <a:lnTo>
                    <a:pt x="4061727" y="1227882"/>
                  </a:lnTo>
                  <a:lnTo>
                    <a:pt x="4157998" y="1197442"/>
                  </a:lnTo>
                  <a:lnTo>
                    <a:pt x="4254403" y="1167430"/>
                  </a:lnTo>
                  <a:lnTo>
                    <a:pt x="4350939" y="1137848"/>
                  </a:lnTo>
                  <a:lnTo>
                    <a:pt x="4447607" y="1108694"/>
                  </a:lnTo>
                  <a:lnTo>
                    <a:pt x="4544405" y="1079969"/>
                  </a:lnTo>
                  <a:lnTo>
                    <a:pt x="4641333" y="1051673"/>
                  </a:lnTo>
                  <a:lnTo>
                    <a:pt x="4738390" y="1023805"/>
                  </a:lnTo>
                  <a:lnTo>
                    <a:pt x="4835573" y="996366"/>
                  </a:lnTo>
                  <a:lnTo>
                    <a:pt x="4932884" y="969356"/>
                  </a:lnTo>
                  <a:lnTo>
                    <a:pt x="4981586" y="956012"/>
                  </a:lnTo>
                  <a:lnTo>
                    <a:pt x="5063813" y="830218"/>
                  </a:lnTo>
                  <a:lnTo>
                    <a:pt x="5146654" y="704754"/>
                  </a:lnTo>
                  <a:lnTo>
                    <a:pt x="5230066" y="579619"/>
                  </a:lnTo>
                  <a:lnTo>
                    <a:pt x="5342098" y="413284"/>
                  </a:lnTo>
                  <a:lnTo>
                    <a:pt x="5454967" y="247533"/>
                  </a:lnTo>
                  <a:lnTo>
                    <a:pt x="5568572" y="82365"/>
                  </a:lnTo>
                  <a:lnTo>
                    <a:pt x="5625619" y="0"/>
                  </a:lnTo>
                  <a:close/>
                </a:path>
              </a:pathLst>
            </a:custGeom>
            <a:solidFill>
              <a:srgbClr val="9F1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14344" y="4807542"/>
              <a:ext cx="6650990" cy="1206500"/>
            </a:xfrm>
            <a:custGeom>
              <a:avLst/>
              <a:gdLst/>
              <a:ahLst/>
              <a:cxnLst/>
              <a:rect l="l" t="t" r="r" b="b"/>
              <a:pathLst>
                <a:path w="6650990" h="1206500">
                  <a:moveTo>
                    <a:pt x="3148698" y="47"/>
                  </a:moveTo>
                  <a:lnTo>
                    <a:pt x="2996296" y="0"/>
                  </a:lnTo>
                  <a:lnTo>
                    <a:pt x="2843891" y="688"/>
                  </a:lnTo>
                  <a:lnTo>
                    <a:pt x="2691485" y="2113"/>
                  </a:lnTo>
                  <a:lnTo>
                    <a:pt x="2539078" y="4274"/>
                  </a:lnTo>
                  <a:lnTo>
                    <a:pt x="2386673" y="7172"/>
                  </a:lnTo>
                  <a:lnTo>
                    <a:pt x="2234269" y="10807"/>
                  </a:lnTo>
                  <a:lnTo>
                    <a:pt x="2081869" y="15180"/>
                  </a:lnTo>
                  <a:lnTo>
                    <a:pt x="1929473" y="20289"/>
                  </a:lnTo>
                  <a:lnTo>
                    <a:pt x="1777083" y="26136"/>
                  </a:lnTo>
                  <a:lnTo>
                    <a:pt x="1624700" y="32721"/>
                  </a:lnTo>
                  <a:lnTo>
                    <a:pt x="1472324" y="40044"/>
                  </a:lnTo>
                  <a:lnTo>
                    <a:pt x="1319958" y="48105"/>
                  </a:lnTo>
                  <a:lnTo>
                    <a:pt x="1167601" y="56905"/>
                  </a:lnTo>
                  <a:lnTo>
                    <a:pt x="1015256" y="66444"/>
                  </a:lnTo>
                  <a:lnTo>
                    <a:pt x="862924" y="76722"/>
                  </a:lnTo>
                  <a:lnTo>
                    <a:pt x="710605" y="87739"/>
                  </a:lnTo>
                  <a:lnTo>
                    <a:pt x="558301" y="99495"/>
                  </a:lnTo>
                  <a:lnTo>
                    <a:pt x="406013" y="111991"/>
                  </a:lnTo>
                  <a:lnTo>
                    <a:pt x="253743" y="125227"/>
                  </a:lnTo>
                  <a:lnTo>
                    <a:pt x="101490" y="139203"/>
                  </a:lnTo>
                  <a:lnTo>
                    <a:pt x="0" y="148932"/>
                  </a:lnTo>
                  <a:lnTo>
                    <a:pt x="159911" y="400645"/>
                  </a:lnTo>
                  <a:lnTo>
                    <a:pt x="319289" y="654052"/>
                  </a:lnTo>
                  <a:lnTo>
                    <a:pt x="451311" y="866131"/>
                  </a:lnTo>
                  <a:lnTo>
                    <a:pt x="582281" y="1078704"/>
                  </a:lnTo>
                  <a:lnTo>
                    <a:pt x="660231" y="1206355"/>
                  </a:lnTo>
                  <a:lnTo>
                    <a:pt x="811197" y="1192220"/>
                  </a:lnTo>
                  <a:lnTo>
                    <a:pt x="962208" y="1178829"/>
                  </a:lnTo>
                  <a:lnTo>
                    <a:pt x="1113260" y="1166182"/>
                  </a:lnTo>
                  <a:lnTo>
                    <a:pt x="1264353" y="1154280"/>
                  </a:lnTo>
                  <a:lnTo>
                    <a:pt x="1415483" y="1143124"/>
                  </a:lnTo>
                  <a:lnTo>
                    <a:pt x="1566649" y="1132714"/>
                  </a:lnTo>
                  <a:lnTo>
                    <a:pt x="1717848" y="1123050"/>
                  </a:lnTo>
                  <a:lnTo>
                    <a:pt x="1869078" y="1114133"/>
                  </a:lnTo>
                  <a:lnTo>
                    <a:pt x="2020337" y="1105963"/>
                  </a:lnTo>
                  <a:lnTo>
                    <a:pt x="2171622" y="1098541"/>
                  </a:lnTo>
                  <a:lnTo>
                    <a:pt x="2322933" y="1091867"/>
                  </a:lnTo>
                  <a:lnTo>
                    <a:pt x="2474265" y="1085941"/>
                  </a:lnTo>
                  <a:lnTo>
                    <a:pt x="2625618" y="1080765"/>
                  </a:lnTo>
                  <a:lnTo>
                    <a:pt x="2776989" y="1076337"/>
                  </a:lnTo>
                  <a:lnTo>
                    <a:pt x="2928376" y="1072660"/>
                  </a:lnTo>
                  <a:lnTo>
                    <a:pt x="3079776" y="1069733"/>
                  </a:lnTo>
                  <a:lnTo>
                    <a:pt x="3231187" y="1067557"/>
                  </a:lnTo>
                  <a:lnTo>
                    <a:pt x="3382608" y="1066131"/>
                  </a:lnTo>
                  <a:lnTo>
                    <a:pt x="3534036" y="1065458"/>
                  </a:lnTo>
                  <a:lnTo>
                    <a:pt x="3685469" y="1065536"/>
                  </a:lnTo>
                  <a:lnTo>
                    <a:pt x="3836904" y="1066367"/>
                  </a:lnTo>
                  <a:lnTo>
                    <a:pt x="3988340" y="1067951"/>
                  </a:lnTo>
                  <a:lnTo>
                    <a:pt x="4139773" y="1070288"/>
                  </a:lnTo>
                  <a:lnTo>
                    <a:pt x="4291204" y="1073379"/>
                  </a:lnTo>
                  <a:lnTo>
                    <a:pt x="4442627" y="1077224"/>
                  </a:lnTo>
                  <a:lnTo>
                    <a:pt x="4594043" y="1081824"/>
                  </a:lnTo>
                  <a:lnTo>
                    <a:pt x="4745448" y="1087179"/>
                  </a:lnTo>
                  <a:lnTo>
                    <a:pt x="4896841" y="1093289"/>
                  </a:lnTo>
                  <a:lnTo>
                    <a:pt x="5048218" y="1100155"/>
                  </a:lnTo>
                  <a:lnTo>
                    <a:pt x="5199578" y="1107778"/>
                  </a:lnTo>
                  <a:lnTo>
                    <a:pt x="5350920" y="1116158"/>
                  </a:lnTo>
                  <a:lnTo>
                    <a:pt x="5502239" y="1125295"/>
                  </a:lnTo>
                  <a:lnTo>
                    <a:pt x="5653535" y="1135189"/>
                  </a:lnTo>
                  <a:lnTo>
                    <a:pt x="5804806" y="1145842"/>
                  </a:lnTo>
                  <a:lnTo>
                    <a:pt x="5956048" y="1157253"/>
                  </a:lnTo>
                  <a:lnTo>
                    <a:pt x="6006455" y="1161226"/>
                  </a:lnTo>
                  <a:lnTo>
                    <a:pt x="6088694" y="1035238"/>
                  </a:lnTo>
                  <a:lnTo>
                    <a:pt x="6171546" y="909580"/>
                  </a:lnTo>
                  <a:lnTo>
                    <a:pt x="6254969" y="784252"/>
                  </a:lnTo>
                  <a:lnTo>
                    <a:pt x="6367016" y="617659"/>
                  </a:lnTo>
                  <a:lnTo>
                    <a:pt x="6479901" y="451651"/>
                  </a:lnTo>
                  <a:lnTo>
                    <a:pt x="6593525" y="286228"/>
                  </a:lnTo>
                  <a:lnTo>
                    <a:pt x="6650582" y="203736"/>
                  </a:lnTo>
                  <a:lnTo>
                    <a:pt x="6498559" y="186825"/>
                  </a:lnTo>
                  <a:lnTo>
                    <a:pt x="6346506" y="170645"/>
                  </a:lnTo>
                  <a:lnTo>
                    <a:pt x="6194425" y="155195"/>
                  </a:lnTo>
                  <a:lnTo>
                    <a:pt x="6042317" y="140477"/>
                  </a:lnTo>
                  <a:lnTo>
                    <a:pt x="5890183" y="126489"/>
                  </a:lnTo>
                  <a:lnTo>
                    <a:pt x="5738025" y="113234"/>
                  </a:lnTo>
                  <a:lnTo>
                    <a:pt x="5585843" y="100710"/>
                  </a:lnTo>
                  <a:lnTo>
                    <a:pt x="5433639" y="88918"/>
                  </a:lnTo>
                  <a:lnTo>
                    <a:pt x="5281414" y="77859"/>
                  </a:lnTo>
                  <a:lnTo>
                    <a:pt x="5129170" y="67532"/>
                  </a:lnTo>
                  <a:lnTo>
                    <a:pt x="4976906" y="57938"/>
                  </a:lnTo>
                  <a:lnTo>
                    <a:pt x="4824624" y="49077"/>
                  </a:lnTo>
                  <a:lnTo>
                    <a:pt x="4672327" y="40949"/>
                  </a:lnTo>
                  <a:lnTo>
                    <a:pt x="4520014" y="33554"/>
                  </a:lnTo>
                  <a:lnTo>
                    <a:pt x="4367686" y="26893"/>
                  </a:lnTo>
                  <a:lnTo>
                    <a:pt x="4215346" y="20966"/>
                  </a:lnTo>
                  <a:lnTo>
                    <a:pt x="4062994" y="15774"/>
                  </a:lnTo>
                  <a:lnTo>
                    <a:pt x="3910631" y="11315"/>
                  </a:lnTo>
                  <a:lnTo>
                    <a:pt x="3758259" y="7591"/>
                  </a:lnTo>
                  <a:lnTo>
                    <a:pt x="3605879" y="4602"/>
                  </a:lnTo>
                  <a:lnTo>
                    <a:pt x="3453491" y="2349"/>
                  </a:lnTo>
                  <a:lnTo>
                    <a:pt x="3301097" y="830"/>
                  </a:lnTo>
                  <a:lnTo>
                    <a:pt x="3148698" y="47"/>
                  </a:lnTo>
                  <a:close/>
                </a:path>
              </a:pathLst>
            </a:custGeom>
            <a:solidFill>
              <a:srgbClr val="FF6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639310" y="6487588"/>
              <a:ext cx="4624070" cy="1180465"/>
            </a:xfrm>
            <a:custGeom>
              <a:avLst/>
              <a:gdLst/>
              <a:ahLst/>
              <a:cxnLst/>
              <a:rect l="l" t="t" r="r" b="b"/>
              <a:pathLst>
                <a:path w="4624070" h="1180465">
                  <a:moveTo>
                    <a:pt x="2946119" y="28"/>
                  </a:moveTo>
                  <a:lnTo>
                    <a:pt x="2793620" y="0"/>
                  </a:lnTo>
                  <a:lnTo>
                    <a:pt x="2641130" y="739"/>
                  </a:lnTo>
                  <a:lnTo>
                    <a:pt x="2488649" y="2246"/>
                  </a:lnTo>
                  <a:lnTo>
                    <a:pt x="2336178" y="4519"/>
                  </a:lnTo>
                  <a:lnTo>
                    <a:pt x="2183717" y="7558"/>
                  </a:lnTo>
                  <a:lnTo>
                    <a:pt x="2031267" y="11361"/>
                  </a:lnTo>
                  <a:lnTo>
                    <a:pt x="1878829" y="15930"/>
                  </a:lnTo>
                  <a:lnTo>
                    <a:pt x="1726403" y="21261"/>
                  </a:lnTo>
                  <a:lnTo>
                    <a:pt x="1573990" y="27356"/>
                  </a:lnTo>
                  <a:lnTo>
                    <a:pt x="1421592" y="34212"/>
                  </a:lnTo>
                  <a:lnTo>
                    <a:pt x="1269208" y="41831"/>
                  </a:lnTo>
                  <a:lnTo>
                    <a:pt x="1116839" y="50210"/>
                  </a:lnTo>
                  <a:lnTo>
                    <a:pt x="964486" y="59349"/>
                  </a:lnTo>
                  <a:lnTo>
                    <a:pt x="812150" y="69247"/>
                  </a:lnTo>
                  <a:lnTo>
                    <a:pt x="659831" y="79905"/>
                  </a:lnTo>
                  <a:lnTo>
                    <a:pt x="507530" y="91320"/>
                  </a:lnTo>
                  <a:lnTo>
                    <a:pt x="355248" y="103493"/>
                  </a:lnTo>
                  <a:lnTo>
                    <a:pt x="202985" y="116422"/>
                  </a:lnTo>
                  <a:lnTo>
                    <a:pt x="50742" y="130108"/>
                  </a:lnTo>
                  <a:lnTo>
                    <a:pt x="0" y="134837"/>
                  </a:lnTo>
                  <a:lnTo>
                    <a:pt x="102517" y="308549"/>
                  </a:lnTo>
                  <a:lnTo>
                    <a:pt x="204050" y="482349"/>
                  </a:lnTo>
                  <a:lnTo>
                    <a:pt x="304689" y="656327"/>
                  </a:lnTo>
                  <a:lnTo>
                    <a:pt x="429367" y="874185"/>
                  </a:lnTo>
                  <a:lnTo>
                    <a:pt x="552964" y="1092635"/>
                  </a:lnTo>
                  <a:lnTo>
                    <a:pt x="602138" y="1180219"/>
                  </a:lnTo>
                  <a:lnTo>
                    <a:pt x="753025" y="1166140"/>
                  </a:lnTo>
                  <a:lnTo>
                    <a:pt x="903949" y="1152849"/>
                  </a:lnTo>
                  <a:lnTo>
                    <a:pt x="1054911" y="1140347"/>
                  </a:lnTo>
                  <a:lnTo>
                    <a:pt x="1205911" y="1128634"/>
                  </a:lnTo>
                  <a:lnTo>
                    <a:pt x="1356948" y="1117709"/>
                  </a:lnTo>
                  <a:lnTo>
                    <a:pt x="1508023" y="1107573"/>
                  </a:lnTo>
                  <a:lnTo>
                    <a:pt x="1659135" y="1098226"/>
                  </a:lnTo>
                  <a:lnTo>
                    <a:pt x="1810284" y="1089668"/>
                  </a:lnTo>
                  <a:lnTo>
                    <a:pt x="1961472" y="1081899"/>
                  </a:lnTo>
                  <a:lnTo>
                    <a:pt x="2112697" y="1074918"/>
                  </a:lnTo>
                  <a:lnTo>
                    <a:pt x="2263959" y="1068726"/>
                  </a:lnTo>
                  <a:lnTo>
                    <a:pt x="2415259" y="1063324"/>
                  </a:lnTo>
                  <a:lnTo>
                    <a:pt x="2566597" y="1058709"/>
                  </a:lnTo>
                  <a:lnTo>
                    <a:pt x="2717972" y="1054884"/>
                  </a:lnTo>
                  <a:lnTo>
                    <a:pt x="2869385" y="1051848"/>
                  </a:lnTo>
                  <a:lnTo>
                    <a:pt x="3020836" y="1049600"/>
                  </a:lnTo>
                  <a:lnTo>
                    <a:pt x="3172324" y="1048142"/>
                  </a:lnTo>
                  <a:lnTo>
                    <a:pt x="3323850" y="1047472"/>
                  </a:lnTo>
                  <a:lnTo>
                    <a:pt x="3475414" y="1047591"/>
                  </a:lnTo>
                  <a:lnTo>
                    <a:pt x="3627015" y="1048499"/>
                  </a:lnTo>
                  <a:lnTo>
                    <a:pt x="3778653" y="1050196"/>
                  </a:lnTo>
                  <a:lnTo>
                    <a:pt x="3930330" y="1052682"/>
                  </a:lnTo>
                  <a:lnTo>
                    <a:pt x="4031468" y="1054778"/>
                  </a:lnTo>
                  <a:lnTo>
                    <a:pt x="4081244" y="966745"/>
                  </a:lnTo>
                  <a:lnTo>
                    <a:pt x="4156673" y="834970"/>
                  </a:lnTo>
                  <a:lnTo>
                    <a:pt x="4232946" y="703522"/>
                  </a:lnTo>
                  <a:lnTo>
                    <a:pt x="4309975" y="572403"/>
                  </a:lnTo>
                  <a:lnTo>
                    <a:pt x="4387676" y="441611"/>
                  </a:lnTo>
                  <a:lnTo>
                    <a:pt x="4492174" y="267734"/>
                  </a:lnTo>
                  <a:lnTo>
                    <a:pt x="4597511" y="94439"/>
                  </a:lnTo>
                  <a:lnTo>
                    <a:pt x="4623953" y="51206"/>
                  </a:lnTo>
                  <a:lnTo>
                    <a:pt x="4471409" y="42687"/>
                  </a:lnTo>
                  <a:lnTo>
                    <a:pt x="4318865" y="34944"/>
                  </a:lnTo>
                  <a:lnTo>
                    <a:pt x="4166323" y="27975"/>
                  </a:lnTo>
                  <a:lnTo>
                    <a:pt x="4013783" y="21779"/>
                  </a:lnTo>
                  <a:lnTo>
                    <a:pt x="3861246" y="16358"/>
                  </a:lnTo>
                  <a:lnTo>
                    <a:pt x="3708712" y="11709"/>
                  </a:lnTo>
                  <a:lnTo>
                    <a:pt x="3556182" y="7831"/>
                  </a:lnTo>
                  <a:lnTo>
                    <a:pt x="3403657" y="4725"/>
                  </a:lnTo>
                  <a:lnTo>
                    <a:pt x="3251138" y="2390"/>
                  </a:lnTo>
                  <a:lnTo>
                    <a:pt x="3098625" y="824"/>
                  </a:lnTo>
                  <a:lnTo>
                    <a:pt x="2946119" y="28"/>
                  </a:lnTo>
                  <a:close/>
                </a:path>
              </a:pathLst>
            </a:custGeom>
            <a:solidFill>
              <a:srgbClr val="E8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500094" y="3105517"/>
              <a:ext cx="8844280" cy="1363345"/>
            </a:xfrm>
            <a:custGeom>
              <a:avLst/>
              <a:gdLst/>
              <a:ahLst/>
              <a:cxnLst/>
              <a:rect l="l" t="t" r="r" b="b"/>
              <a:pathLst>
                <a:path w="8844280" h="1363345">
                  <a:moveTo>
                    <a:pt x="3392338" y="0"/>
                  </a:moveTo>
                  <a:lnTo>
                    <a:pt x="3240367" y="140"/>
                  </a:lnTo>
                  <a:lnTo>
                    <a:pt x="3088389" y="985"/>
                  </a:lnTo>
                  <a:lnTo>
                    <a:pt x="2936408" y="2533"/>
                  </a:lnTo>
                  <a:lnTo>
                    <a:pt x="2784426" y="4786"/>
                  </a:lnTo>
                  <a:lnTo>
                    <a:pt x="2632443" y="7743"/>
                  </a:lnTo>
                  <a:lnTo>
                    <a:pt x="2480463" y="11406"/>
                  </a:lnTo>
                  <a:lnTo>
                    <a:pt x="2328487" y="15774"/>
                  </a:lnTo>
                  <a:lnTo>
                    <a:pt x="2176516" y="20847"/>
                  </a:lnTo>
                  <a:lnTo>
                    <a:pt x="2024552" y="26626"/>
                  </a:lnTo>
                  <a:lnTo>
                    <a:pt x="1872599" y="33111"/>
                  </a:lnTo>
                  <a:lnTo>
                    <a:pt x="1720656" y="40303"/>
                  </a:lnTo>
                  <a:lnTo>
                    <a:pt x="1568726" y="48201"/>
                  </a:lnTo>
                  <a:lnTo>
                    <a:pt x="1416812" y="56806"/>
                  </a:lnTo>
                  <a:lnTo>
                    <a:pt x="1264914" y="66119"/>
                  </a:lnTo>
                  <a:lnTo>
                    <a:pt x="1113035" y="76139"/>
                  </a:lnTo>
                  <a:lnTo>
                    <a:pt x="961176" y="86867"/>
                  </a:lnTo>
                  <a:lnTo>
                    <a:pt x="809340" y="98303"/>
                  </a:lnTo>
                  <a:lnTo>
                    <a:pt x="657528" y="110448"/>
                  </a:lnTo>
                  <a:lnTo>
                    <a:pt x="505741" y="123301"/>
                  </a:lnTo>
                  <a:lnTo>
                    <a:pt x="353983" y="136864"/>
                  </a:lnTo>
                  <a:lnTo>
                    <a:pt x="202255" y="151136"/>
                  </a:lnTo>
                  <a:lnTo>
                    <a:pt x="50558" y="166117"/>
                  </a:lnTo>
                  <a:lnTo>
                    <a:pt x="0" y="171268"/>
                  </a:lnTo>
                  <a:lnTo>
                    <a:pt x="144494" y="382334"/>
                  </a:lnTo>
                  <a:lnTo>
                    <a:pt x="288215" y="594173"/>
                  </a:lnTo>
                  <a:lnTo>
                    <a:pt x="431163" y="806787"/>
                  </a:lnTo>
                  <a:lnTo>
                    <a:pt x="573339" y="1020174"/>
                  </a:lnTo>
                  <a:lnTo>
                    <a:pt x="714742" y="1234336"/>
                  </a:lnTo>
                  <a:lnTo>
                    <a:pt x="866533" y="1219704"/>
                  </a:lnTo>
                  <a:lnTo>
                    <a:pt x="1018348" y="1205790"/>
                  </a:lnTo>
                  <a:lnTo>
                    <a:pt x="1170183" y="1192592"/>
                  </a:lnTo>
                  <a:lnTo>
                    <a:pt x="1322038" y="1180111"/>
                  </a:lnTo>
                  <a:lnTo>
                    <a:pt x="1473911" y="1168347"/>
                  </a:lnTo>
                  <a:lnTo>
                    <a:pt x="1625800" y="1157300"/>
                  </a:lnTo>
                  <a:lnTo>
                    <a:pt x="1777706" y="1146971"/>
                  </a:lnTo>
                  <a:lnTo>
                    <a:pt x="1929624" y="1137360"/>
                  </a:lnTo>
                  <a:lnTo>
                    <a:pt x="2081556" y="1128466"/>
                  </a:lnTo>
                  <a:lnTo>
                    <a:pt x="2233498" y="1120290"/>
                  </a:lnTo>
                  <a:lnTo>
                    <a:pt x="2385449" y="1112832"/>
                  </a:lnTo>
                  <a:lnTo>
                    <a:pt x="2537408" y="1106093"/>
                  </a:lnTo>
                  <a:lnTo>
                    <a:pt x="2689374" y="1100072"/>
                  </a:lnTo>
                  <a:lnTo>
                    <a:pt x="2841344" y="1094770"/>
                  </a:lnTo>
                  <a:lnTo>
                    <a:pt x="2993318" y="1090186"/>
                  </a:lnTo>
                  <a:lnTo>
                    <a:pt x="3145294" y="1086321"/>
                  </a:lnTo>
                  <a:lnTo>
                    <a:pt x="3297271" y="1083176"/>
                  </a:lnTo>
                  <a:lnTo>
                    <a:pt x="3449246" y="1080750"/>
                  </a:lnTo>
                  <a:lnTo>
                    <a:pt x="3601219" y="1079043"/>
                  </a:lnTo>
                  <a:lnTo>
                    <a:pt x="3753188" y="1078055"/>
                  </a:lnTo>
                  <a:lnTo>
                    <a:pt x="3905152" y="1077788"/>
                  </a:lnTo>
                  <a:lnTo>
                    <a:pt x="4057108" y="1078240"/>
                  </a:lnTo>
                  <a:lnTo>
                    <a:pt x="4209056" y="1079413"/>
                  </a:lnTo>
                  <a:lnTo>
                    <a:pt x="4360995" y="1081306"/>
                  </a:lnTo>
                  <a:lnTo>
                    <a:pt x="4512922" y="1083919"/>
                  </a:lnTo>
                  <a:lnTo>
                    <a:pt x="4664836" y="1087253"/>
                  </a:lnTo>
                  <a:lnTo>
                    <a:pt x="4816736" y="1091307"/>
                  </a:lnTo>
                  <a:lnTo>
                    <a:pt x="4968620" y="1096083"/>
                  </a:lnTo>
                  <a:lnTo>
                    <a:pt x="5120487" y="1101579"/>
                  </a:lnTo>
                  <a:lnTo>
                    <a:pt x="5272336" y="1107797"/>
                  </a:lnTo>
                  <a:lnTo>
                    <a:pt x="5424164" y="1114736"/>
                  </a:lnTo>
                  <a:lnTo>
                    <a:pt x="5575970" y="1122397"/>
                  </a:lnTo>
                  <a:lnTo>
                    <a:pt x="5727753" y="1130779"/>
                  </a:lnTo>
                  <a:lnTo>
                    <a:pt x="5879512" y="1139884"/>
                  </a:lnTo>
                  <a:lnTo>
                    <a:pt x="6031244" y="1149710"/>
                  </a:lnTo>
                  <a:lnTo>
                    <a:pt x="6182949" y="1160259"/>
                  </a:lnTo>
                  <a:lnTo>
                    <a:pt x="6334625" y="1171530"/>
                  </a:lnTo>
                  <a:lnTo>
                    <a:pt x="6486270" y="1183524"/>
                  </a:lnTo>
                  <a:lnTo>
                    <a:pt x="6637883" y="1196240"/>
                  </a:lnTo>
                  <a:lnTo>
                    <a:pt x="6789463" y="1209679"/>
                  </a:lnTo>
                  <a:lnTo>
                    <a:pt x="6941008" y="1223842"/>
                  </a:lnTo>
                  <a:lnTo>
                    <a:pt x="7092516" y="1238727"/>
                  </a:lnTo>
                  <a:lnTo>
                    <a:pt x="7243987" y="1254336"/>
                  </a:lnTo>
                  <a:lnTo>
                    <a:pt x="7395417" y="1270669"/>
                  </a:lnTo>
                  <a:lnTo>
                    <a:pt x="7546808" y="1287725"/>
                  </a:lnTo>
                  <a:lnTo>
                    <a:pt x="7698155" y="1305505"/>
                  </a:lnTo>
                  <a:lnTo>
                    <a:pt x="7849459" y="1324009"/>
                  </a:lnTo>
                  <a:lnTo>
                    <a:pt x="8000718" y="1343238"/>
                  </a:lnTo>
                  <a:lnTo>
                    <a:pt x="8151929" y="1363190"/>
                  </a:lnTo>
                  <a:lnTo>
                    <a:pt x="8275480" y="1198057"/>
                  </a:lnTo>
                  <a:lnTo>
                    <a:pt x="8400190" y="1033157"/>
                  </a:lnTo>
                  <a:lnTo>
                    <a:pt x="8494414" y="909775"/>
                  </a:lnTo>
                  <a:lnTo>
                    <a:pt x="8589176" y="786753"/>
                  </a:lnTo>
                  <a:lnTo>
                    <a:pt x="8684429" y="664188"/>
                  </a:lnTo>
                  <a:lnTo>
                    <a:pt x="8780122" y="542179"/>
                  </a:lnTo>
                  <a:lnTo>
                    <a:pt x="8844139" y="461197"/>
                  </a:lnTo>
                  <a:lnTo>
                    <a:pt x="8693592" y="436195"/>
                  </a:lnTo>
                  <a:lnTo>
                    <a:pt x="8542974" y="411887"/>
                  </a:lnTo>
                  <a:lnTo>
                    <a:pt x="8392285" y="388273"/>
                  </a:lnTo>
                  <a:lnTo>
                    <a:pt x="8241528" y="365352"/>
                  </a:lnTo>
                  <a:lnTo>
                    <a:pt x="8090705" y="343126"/>
                  </a:lnTo>
                  <a:lnTo>
                    <a:pt x="7939818" y="321594"/>
                  </a:lnTo>
                  <a:lnTo>
                    <a:pt x="7788867" y="300757"/>
                  </a:lnTo>
                  <a:lnTo>
                    <a:pt x="7637856" y="280614"/>
                  </a:lnTo>
                  <a:lnTo>
                    <a:pt x="7486786" y="261168"/>
                  </a:lnTo>
                  <a:lnTo>
                    <a:pt x="7335658" y="242416"/>
                  </a:lnTo>
                  <a:lnTo>
                    <a:pt x="7184475" y="224361"/>
                  </a:lnTo>
                  <a:lnTo>
                    <a:pt x="7033239" y="207002"/>
                  </a:lnTo>
                  <a:lnTo>
                    <a:pt x="6881951" y="190339"/>
                  </a:lnTo>
                  <a:lnTo>
                    <a:pt x="6730614" y="174373"/>
                  </a:lnTo>
                  <a:lnTo>
                    <a:pt x="6579228" y="159104"/>
                  </a:lnTo>
                  <a:lnTo>
                    <a:pt x="6427797" y="144533"/>
                  </a:lnTo>
                  <a:lnTo>
                    <a:pt x="6276321" y="130659"/>
                  </a:lnTo>
                  <a:lnTo>
                    <a:pt x="6124803" y="117483"/>
                  </a:lnTo>
                  <a:lnTo>
                    <a:pt x="5973244" y="105005"/>
                  </a:lnTo>
                  <a:lnTo>
                    <a:pt x="5821647" y="93226"/>
                  </a:lnTo>
                  <a:lnTo>
                    <a:pt x="5670012" y="82146"/>
                  </a:lnTo>
                  <a:lnTo>
                    <a:pt x="5518343" y="71765"/>
                  </a:lnTo>
                  <a:lnTo>
                    <a:pt x="5366641" y="62083"/>
                  </a:lnTo>
                  <a:lnTo>
                    <a:pt x="5214907" y="53101"/>
                  </a:lnTo>
                  <a:lnTo>
                    <a:pt x="5063145" y="44819"/>
                  </a:lnTo>
                  <a:lnTo>
                    <a:pt x="4911354" y="37237"/>
                  </a:lnTo>
                  <a:lnTo>
                    <a:pt x="4759538" y="30356"/>
                  </a:lnTo>
                  <a:lnTo>
                    <a:pt x="4607698" y="24176"/>
                  </a:lnTo>
                  <a:lnTo>
                    <a:pt x="4455835" y="18697"/>
                  </a:lnTo>
                  <a:lnTo>
                    <a:pt x="4303953" y="13919"/>
                  </a:lnTo>
                  <a:lnTo>
                    <a:pt x="4152052" y="9843"/>
                  </a:lnTo>
                  <a:lnTo>
                    <a:pt x="4000135" y="6469"/>
                  </a:lnTo>
                  <a:lnTo>
                    <a:pt x="3848203" y="3797"/>
                  </a:lnTo>
                  <a:lnTo>
                    <a:pt x="3696259" y="1828"/>
                  </a:lnTo>
                  <a:lnTo>
                    <a:pt x="3544303" y="562"/>
                  </a:lnTo>
                  <a:lnTo>
                    <a:pt x="3392338" y="0"/>
                  </a:lnTo>
                  <a:close/>
                </a:path>
              </a:pathLst>
            </a:custGeom>
            <a:solidFill>
              <a:srgbClr val="FF95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/>
          <p:nvPr/>
        </p:nvSpPr>
        <p:spPr>
          <a:xfrm>
            <a:off x="436556" y="3748281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361" y="0"/>
                </a:lnTo>
              </a:path>
            </a:pathLst>
          </a:custGeom>
          <a:ln w="104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13770" y="3058126"/>
            <a:ext cx="2718435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00" b="1" spc="26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基于真正</a:t>
            </a:r>
            <a:r>
              <a:rPr sz="3200" b="1" spc="26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NLP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1542" y="3837417"/>
            <a:ext cx="3686175" cy="689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95"/>
              </a:spcBef>
            </a:pP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抛弃传统关键词匹配的穷举模式 </a:t>
            </a: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知识库和话术库快速收敛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23032" y="7753423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361" y="0"/>
                </a:lnTo>
              </a:path>
            </a:pathLst>
          </a:custGeom>
          <a:ln w="104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388064" y="7711579"/>
            <a:ext cx="3947160" cy="1021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685" marR="5080" indent="-261620" algn="r">
              <a:lnSpc>
                <a:spcPct val="121000"/>
              </a:lnSpc>
              <a:spcBef>
                <a:spcPts val="95"/>
              </a:spcBef>
            </a:pP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根据一系列的词库词表，将原始交 互语料和训练语料进行算法预处 </a:t>
            </a: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理，大大提升识别准确度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473992" y="5363845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361" y="0"/>
                </a:lnTo>
              </a:path>
            </a:pathLst>
          </a:custGeom>
          <a:ln w="104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4355962" y="4673691"/>
            <a:ext cx="905510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00" b="1" spc="26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降噪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428465" y="5460118"/>
            <a:ext cx="316293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支持语音与语义上双重降噪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9834" y="5724166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361" y="0"/>
                </a:lnTo>
              </a:path>
            </a:pathLst>
          </a:custGeom>
          <a:ln w="104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5345719" y="5622718"/>
            <a:ext cx="12298680" cy="1901825"/>
            <a:chOff x="5345719" y="5622718"/>
            <a:chExt cx="12298680" cy="1901825"/>
          </a:xfrm>
        </p:grpSpPr>
        <p:sp>
          <p:nvSpPr>
            <p:cNvPr id="24" name="object 24"/>
            <p:cNvSpPr/>
            <p:nvPr/>
          </p:nvSpPr>
          <p:spPr>
            <a:xfrm>
              <a:off x="5377129" y="5654128"/>
              <a:ext cx="1670050" cy="0"/>
            </a:xfrm>
            <a:custGeom>
              <a:avLst/>
              <a:gdLst/>
              <a:ahLst/>
              <a:cxnLst/>
              <a:rect l="l" t="t" r="r" b="b"/>
              <a:pathLst>
                <a:path w="1670050">
                  <a:moveTo>
                    <a:pt x="1669907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345719" y="5622718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4" h="62864">
                  <a:moveTo>
                    <a:pt x="31412" y="0"/>
                  </a:moveTo>
                  <a:lnTo>
                    <a:pt x="19184" y="2468"/>
                  </a:lnTo>
                  <a:lnTo>
                    <a:pt x="9199" y="9199"/>
                  </a:lnTo>
                  <a:lnTo>
                    <a:pt x="2468" y="19184"/>
                  </a:lnTo>
                  <a:lnTo>
                    <a:pt x="0" y="31412"/>
                  </a:lnTo>
                  <a:lnTo>
                    <a:pt x="2468" y="43640"/>
                  </a:lnTo>
                  <a:lnTo>
                    <a:pt x="9199" y="53625"/>
                  </a:lnTo>
                  <a:lnTo>
                    <a:pt x="19184" y="60356"/>
                  </a:lnTo>
                  <a:lnTo>
                    <a:pt x="31412" y="62825"/>
                  </a:lnTo>
                  <a:lnTo>
                    <a:pt x="43640" y="60355"/>
                  </a:lnTo>
                  <a:lnTo>
                    <a:pt x="53625" y="53620"/>
                  </a:lnTo>
                  <a:lnTo>
                    <a:pt x="60356" y="43631"/>
                  </a:lnTo>
                  <a:lnTo>
                    <a:pt x="62825" y="31402"/>
                  </a:lnTo>
                  <a:lnTo>
                    <a:pt x="60356" y="19180"/>
                  </a:lnTo>
                  <a:lnTo>
                    <a:pt x="53625" y="9198"/>
                  </a:lnTo>
                  <a:lnTo>
                    <a:pt x="43640" y="2468"/>
                  </a:lnTo>
                  <a:lnTo>
                    <a:pt x="3141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676110" y="7518754"/>
              <a:ext cx="3962400" cy="0"/>
            </a:xfrm>
            <a:custGeom>
              <a:avLst/>
              <a:gdLst/>
              <a:ahLst/>
              <a:cxnLst/>
              <a:rect l="l" t="t" r="r" b="b"/>
              <a:pathLst>
                <a:path w="3962400">
                  <a:moveTo>
                    <a:pt x="0" y="0"/>
                  </a:moveTo>
                  <a:lnTo>
                    <a:pt x="3962361" y="0"/>
                  </a:lnTo>
                </a:path>
              </a:pathLst>
            </a:custGeom>
            <a:ln w="1047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2071078" y="5025726"/>
            <a:ext cx="2664460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00" b="1" spc="26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实体提取能力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1729" y="5751430"/>
            <a:ext cx="5439410" cy="1803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96695" algn="just">
              <a:lnSpc>
                <a:spcPct val="121000"/>
              </a:lnSpc>
              <a:spcBef>
                <a:spcPts val="95"/>
              </a:spcBef>
            </a:pP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通过命名实体算法，可以精准提取 交互过程中涉及的地址、号码、时 </a:t>
            </a: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间等关键实体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微软雅黑" panose="020B0503020204020204" charset="-122"/>
              <a:cs typeface="微软雅黑" panose="020B0503020204020204" charset="-122"/>
            </a:endParaRPr>
          </a:p>
          <a:p>
            <a:pPr marL="3227070">
              <a:lnSpc>
                <a:spcPct val="100000"/>
              </a:lnSpc>
            </a:pPr>
            <a:r>
              <a:rPr sz="3200" b="1" spc="26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算法预处理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081103" y="3574574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4">
                <a:moveTo>
                  <a:pt x="31412" y="0"/>
                </a:moveTo>
                <a:lnTo>
                  <a:pt x="19184" y="2468"/>
                </a:lnTo>
                <a:lnTo>
                  <a:pt x="9199" y="9199"/>
                </a:lnTo>
                <a:lnTo>
                  <a:pt x="2468" y="19184"/>
                </a:lnTo>
                <a:lnTo>
                  <a:pt x="0" y="31412"/>
                </a:lnTo>
                <a:lnTo>
                  <a:pt x="2469" y="43640"/>
                </a:lnTo>
                <a:lnTo>
                  <a:pt x="9203" y="53625"/>
                </a:lnTo>
                <a:lnTo>
                  <a:pt x="19189" y="60356"/>
                </a:lnTo>
                <a:lnTo>
                  <a:pt x="31412" y="62825"/>
                </a:lnTo>
                <a:lnTo>
                  <a:pt x="43640" y="60355"/>
                </a:lnTo>
                <a:lnTo>
                  <a:pt x="53625" y="53621"/>
                </a:lnTo>
                <a:lnTo>
                  <a:pt x="60356" y="43636"/>
                </a:lnTo>
                <a:lnTo>
                  <a:pt x="62825" y="31412"/>
                </a:lnTo>
                <a:lnTo>
                  <a:pt x="60356" y="19184"/>
                </a:lnTo>
                <a:lnTo>
                  <a:pt x="53625" y="9199"/>
                </a:lnTo>
                <a:lnTo>
                  <a:pt x="43640" y="2468"/>
                </a:lnTo>
                <a:lnTo>
                  <a:pt x="314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4166873" y="3140371"/>
            <a:ext cx="5493385" cy="17532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971550" algn="l"/>
                <a:tab pos="1224280" algn="l"/>
              </a:tabLst>
            </a:pPr>
            <a:r>
              <a:rPr sz="3200" u="sng" dirty="0">
                <a:solidFill>
                  <a:srgbClr val="181818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u="sng" dirty="0">
                <a:solidFill>
                  <a:srgbClr val="181818"/>
                </a:solidFill>
                <a:uFill>
                  <a:solidFill>
                    <a:srgbClr val="C00000"/>
                  </a:solidFill>
                </a:u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200" dirty="0">
                <a:solidFill>
                  <a:srgbClr val="181818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200" b="1" spc="26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断句优化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296670" marR="5080">
              <a:lnSpc>
                <a:spcPct val="121000"/>
              </a:lnSpc>
              <a:spcBef>
                <a:spcPts val="1895"/>
              </a:spcBef>
            </a:pPr>
            <a:r>
              <a:rPr lang="zh-CN"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将引擎自然断句的话术进行拼接，让 </a:t>
            </a: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客户畅所欲言，充分理解用户意图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558080" y="6828599"/>
            <a:ext cx="905510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00" b="1" spc="26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打断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630583" y="7559151"/>
            <a:ext cx="4208780" cy="689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95"/>
              </a:spcBef>
            </a:pP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支持敏捷打断，用户可以随时打断机 </a:t>
            </a: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器人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594358" y="7282890"/>
            <a:ext cx="1701800" cy="62865"/>
            <a:chOff x="11594358" y="7282890"/>
            <a:chExt cx="1701800" cy="62865"/>
          </a:xfrm>
        </p:grpSpPr>
        <p:sp>
          <p:nvSpPr>
            <p:cNvPr id="34" name="object 34"/>
            <p:cNvSpPr/>
            <p:nvPr/>
          </p:nvSpPr>
          <p:spPr>
            <a:xfrm>
              <a:off x="11594358" y="7314299"/>
              <a:ext cx="1670050" cy="0"/>
            </a:xfrm>
            <a:custGeom>
              <a:avLst/>
              <a:gdLst/>
              <a:ahLst/>
              <a:cxnLst/>
              <a:rect l="l" t="t" r="r" b="b"/>
              <a:pathLst>
                <a:path w="1670050">
                  <a:moveTo>
                    <a:pt x="0" y="0"/>
                  </a:moveTo>
                  <a:lnTo>
                    <a:pt x="1669907" y="0"/>
                  </a:lnTo>
                </a:path>
              </a:pathLst>
            </a:custGeom>
            <a:ln w="1047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3232849" y="7282890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412" y="0"/>
                  </a:moveTo>
                  <a:lnTo>
                    <a:pt x="19184" y="2468"/>
                  </a:lnTo>
                  <a:lnTo>
                    <a:pt x="9199" y="9199"/>
                  </a:lnTo>
                  <a:lnTo>
                    <a:pt x="2468" y="19184"/>
                  </a:lnTo>
                  <a:lnTo>
                    <a:pt x="0" y="31412"/>
                  </a:lnTo>
                  <a:lnTo>
                    <a:pt x="2468" y="43640"/>
                  </a:lnTo>
                  <a:lnTo>
                    <a:pt x="9199" y="53625"/>
                  </a:lnTo>
                  <a:lnTo>
                    <a:pt x="19184" y="60356"/>
                  </a:lnTo>
                  <a:lnTo>
                    <a:pt x="31412" y="62825"/>
                  </a:lnTo>
                  <a:lnTo>
                    <a:pt x="43640" y="60355"/>
                  </a:lnTo>
                  <a:lnTo>
                    <a:pt x="53625" y="53620"/>
                  </a:lnTo>
                  <a:lnTo>
                    <a:pt x="60356" y="43631"/>
                  </a:lnTo>
                  <a:lnTo>
                    <a:pt x="62825" y="31402"/>
                  </a:lnTo>
                  <a:lnTo>
                    <a:pt x="60356" y="19180"/>
                  </a:lnTo>
                  <a:lnTo>
                    <a:pt x="53625" y="9198"/>
                  </a:lnTo>
                  <a:lnTo>
                    <a:pt x="43640" y="2468"/>
                  </a:lnTo>
                  <a:lnTo>
                    <a:pt x="3141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/>
          <p:nvPr/>
        </p:nvSpPr>
        <p:spPr>
          <a:xfrm>
            <a:off x="8204025" y="9504033"/>
            <a:ext cx="3962400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361" y="0"/>
                </a:lnTo>
              </a:path>
            </a:pathLst>
          </a:custGeom>
          <a:ln w="1047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085997" y="8813878"/>
            <a:ext cx="3104515" cy="515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200" b="1" spc="26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多层次能力复用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01446" y="9531866"/>
            <a:ext cx="5240655" cy="689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95"/>
              </a:spcBef>
            </a:pP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将数据、算法、模型、</a:t>
            </a:r>
            <a:r>
              <a:rPr sz="18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800" spc="-3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S</a:t>
            </a:r>
            <a:r>
              <a:rPr sz="1800" spc="-3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sz="1800" spc="-31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800" spc="1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TT</a:t>
            </a:r>
            <a:r>
              <a:rPr sz="1800" spc="-29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S</a:t>
            </a:r>
            <a:r>
              <a:rPr sz="1800" spc="-300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引</a:t>
            </a:r>
            <a:r>
              <a:rPr sz="1800" spc="2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擎</a:t>
            </a: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全方位 多层次复用，降低运营成本，提升</a:t>
            </a:r>
            <a:r>
              <a:rPr sz="1800" spc="26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交</a:t>
            </a:r>
            <a:r>
              <a:rPr sz="1800" spc="254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付效率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4" cy="1184152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8209280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</a:rPr>
              <a:t>产品优势亮点功能</a:t>
            </a:r>
            <a:endParaRPr sz="525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67043" y="10641033"/>
            <a:ext cx="460375" cy="460375"/>
          </a:xfrm>
          <a:custGeom>
            <a:avLst/>
            <a:gdLst/>
            <a:ahLst/>
            <a:cxnLst/>
            <a:rect l="l" t="t" r="r" b="b"/>
            <a:pathLst>
              <a:path w="460375" h="460375">
                <a:moveTo>
                  <a:pt x="229951" y="0"/>
                </a:moveTo>
                <a:lnTo>
                  <a:pt x="183607" y="4675"/>
                </a:lnTo>
                <a:lnTo>
                  <a:pt x="140442" y="18086"/>
                </a:lnTo>
                <a:lnTo>
                  <a:pt x="101381" y="39306"/>
                </a:lnTo>
                <a:lnTo>
                  <a:pt x="67350" y="67410"/>
                </a:lnTo>
                <a:lnTo>
                  <a:pt x="39271" y="101471"/>
                </a:lnTo>
                <a:lnTo>
                  <a:pt x="18070" y="140566"/>
                </a:lnTo>
                <a:lnTo>
                  <a:pt x="4671" y="183767"/>
                </a:lnTo>
                <a:lnTo>
                  <a:pt x="0" y="230150"/>
                </a:lnTo>
                <a:lnTo>
                  <a:pt x="4671" y="276532"/>
                </a:lnTo>
                <a:lnTo>
                  <a:pt x="18070" y="319733"/>
                </a:lnTo>
                <a:lnTo>
                  <a:pt x="39271" y="358828"/>
                </a:lnTo>
                <a:lnTo>
                  <a:pt x="67350" y="392889"/>
                </a:lnTo>
                <a:lnTo>
                  <a:pt x="101381" y="420993"/>
                </a:lnTo>
                <a:lnTo>
                  <a:pt x="140442" y="442213"/>
                </a:lnTo>
                <a:lnTo>
                  <a:pt x="183607" y="455624"/>
                </a:lnTo>
                <a:lnTo>
                  <a:pt x="229951" y="460300"/>
                </a:lnTo>
                <a:lnTo>
                  <a:pt x="276295" y="455624"/>
                </a:lnTo>
                <a:lnTo>
                  <a:pt x="319461" y="442213"/>
                </a:lnTo>
                <a:lnTo>
                  <a:pt x="358523" y="420993"/>
                </a:lnTo>
                <a:lnTo>
                  <a:pt x="392557" y="392889"/>
                </a:lnTo>
                <a:lnTo>
                  <a:pt x="420638" y="358828"/>
                </a:lnTo>
                <a:lnTo>
                  <a:pt x="441840" y="319733"/>
                </a:lnTo>
                <a:lnTo>
                  <a:pt x="455240" y="276532"/>
                </a:lnTo>
                <a:lnTo>
                  <a:pt x="459912" y="230150"/>
                </a:lnTo>
                <a:lnTo>
                  <a:pt x="455240" y="183767"/>
                </a:lnTo>
                <a:lnTo>
                  <a:pt x="441840" y="140566"/>
                </a:lnTo>
                <a:lnTo>
                  <a:pt x="420638" y="101471"/>
                </a:lnTo>
                <a:lnTo>
                  <a:pt x="392557" y="67410"/>
                </a:lnTo>
                <a:lnTo>
                  <a:pt x="358523" y="39306"/>
                </a:lnTo>
                <a:lnTo>
                  <a:pt x="319461" y="18086"/>
                </a:lnTo>
                <a:lnTo>
                  <a:pt x="276295" y="4675"/>
                </a:lnTo>
                <a:lnTo>
                  <a:pt x="229951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7771" y="10677360"/>
            <a:ext cx="1584325" cy="3035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5392" y="0"/>
            <a:ext cx="20109815" cy="11308715"/>
            <a:chOff x="-5392" y="0"/>
            <a:chExt cx="20109815" cy="11308715"/>
          </a:xfrm>
        </p:grpSpPr>
        <p:sp>
          <p:nvSpPr>
            <p:cNvPr id="5" name="object 5"/>
            <p:cNvSpPr/>
            <p:nvPr/>
          </p:nvSpPr>
          <p:spPr>
            <a:xfrm>
              <a:off x="5" y="10838246"/>
              <a:ext cx="1117600" cy="1905"/>
            </a:xfrm>
            <a:custGeom>
              <a:avLst/>
              <a:gdLst/>
              <a:ahLst/>
              <a:cxnLst/>
              <a:rect l="l" t="t" r="r" b="b"/>
              <a:pathLst>
                <a:path w="1117600" h="1904">
                  <a:moveTo>
                    <a:pt x="0" y="0"/>
                  </a:moveTo>
                  <a:lnTo>
                    <a:pt x="1117138" y="1570"/>
                  </a:lnTo>
                </a:path>
              </a:pathLst>
            </a:custGeom>
            <a:ln w="1047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85734" y="10808403"/>
              <a:ext cx="62865" cy="62865"/>
            </a:xfrm>
            <a:custGeom>
              <a:avLst/>
              <a:gdLst/>
              <a:ahLst/>
              <a:cxnLst/>
              <a:rect l="l" t="t" r="r" b="b"/>
              <a:pathLst>
                <a:path w="62865" h="62865">
                  <a:moveTo>
                    <a:pt x="31412" y="0"/>
                  </a:moveTo>
                  <a:lnTo>
                    <a:pt x="19184" y="2468"/>
                  </a:lnTo>
                  <a:lnTo>
                    <a:pt x="9199" y="9199"/>
                  </a:lnTo>
                  <a:lnTo>
                    <a:pt x="2468" y="19184"/>
                  </a:lnTo>
                  <a:lnTo>
                    <a:pt x="0" y="31412"/>
                  </a:lnTo>
                  <a:lnTo>
                    <a:pt x="2468" y="43640"/>
                  </a:lnTo>
                  <a:lnTo>
                    <a:pt x="9199" y="53625"/>
                  </a:lnTo>
                  <a:lnTo>
                    <a:pt x="19184" y="60356"/>
                  </a:lnTo>
                  <a:lnTo>
                    <a:pt x="31412" y="62825"/>
                  </a:lnTo>
                  <a:lnTo>
                    <a:pt x="43640" y="60355"/>
                  </a:lnTo>
                  <a:lnTo>
                    <a:pt x="53625" y="53620"/>
                  </a:lnTo>
                  <a:lnTo>
                    <a:pt x="60356" y="43631"/>
                  </a:lnTo>
                  <a:lnTo>
                    <a:pt x="62825" y="31402"/>
                  </a:lnTo>
                  <a:lnTo>
                    <a:pt x="60356" y="19180"/>
                  </a:lnTo>
                  <a:lnTo>
                    <a:pt x="53625" y="9198"/>
                  </a:lnTo>
                  <a:lnTo>
                    <a:pt x="43640" y="2468"/>
                  </a:lnTo>
                  <a:lnTo>
                    <a:pt x="3141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20104099" cy="113085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160585" y="10720109"/>
            <a:ext cx="27178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33</a:t>
            </a:r>
            <a:endParaRPr sz="1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7963" y="0"/>
            <a:ext cx="13562330" cy="11308715"/>
          </a:xfrm>
          <a:custGeom>
            <a:avLst/>
            <a:gdLst/>
            <a:ahLst/>
            <a:cxnLst/>
            <a:rect l="l" t="t" r="r" b="b"/>
            <a:pathLst>
              <a:path w="13562330" h="11308715">
                <a:moveTo>
                  <a:pt x="13561964" y="0"/>
                </a:moveTo>
                <a:lnTo>
                  <a:pt x="7334771" y="0"/>
                </a:lnTo>
                <a:lnTo>
                  <a:pt x="0" y="11308556"/>
                </a:lnTo>
                <a:lnTo>
                  <a:pt x="6227213" y="11308556"/>
                </a:lnTo>
                <a:lnTo>
                  <a:pt x="13561964" y="0"/>
                </a:lnTo>
                <a:close/>
              </a:path>
            </a:pathLst>
          </a:custGeom>
          <a:solidFill>
            <a:srgbClr val="D5170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08675" y="5786136"/>
            <a:ext cx="8818245" cy="34937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3004820" algn="ctr">
              <a:lnSpc>
                <a:spcPct val="100000"/>
              </a:lnSpc>
              <a:spcBef>
                <a:spcPts val="125"/>
              </a:spcBef>
            </a:pPr>
            <a:r>
              <a:rPr sz="11350" spc="25" dirty="0">
                <a:solidFill>
                  <a:srgbClr val="F8F8F8"/>
                </a:solidFill>
              </a:rPr>
              <a:t>合作共赢</a:t>
            </a:r>
            <a:endParaRPr sz="11350"/>
          </a:p>
          <a:p>
            <a:pPr marL="3012440" algn="ctr">
              <a:lnSpc>
                <a:spcPct val="100000"/>
              </a:lnSpc>
              <a:spcBef>
                <a:spcPts val="35"/>
              </a:spcBef>
            </a:pPr>
            <a:r>
              <a:rPr sz="11350" spc="25" dirty="0">
                <a:solidFill>
                  <a:srgbClr val="F8F8F8"/>
                </a:solidFill>
              </a:rPr>
              <a:t>开创未来</a:t>
            </a:r>
            <a:endParaRPr sz="11350"/>
          </a:p>
        </p:txBody>
      </p:sp>
      <p:sp>
        <p:nvSpPr>
          <p:cNvPr id="12" name="object 12"/>
          <p:cNvSpPr/>
          <p:nvPr/>
        </p:nvSpPr>
        <p:spPr>
          <a:xfrm>
            <a:off x="0" y="6460252"/>
            <a:ext cx="4932045" cy="0"/>
          </a:xfrm>
          <a:custGeom>
            <a:avLst/>
            <a:gdLst/>
            <a:ahLst/>
            <a:cxnLst/>
            <a:rect l="l" t="t" r="r" b="b"/>
            <a:pathLst>
              <a:path w="4932045">
                <a:moveTo>
                  <a:pt x="4931787" y="0"/>
                </a:moveTo>
                <a:lnTo>
                  <a:pt x="0" y="0"/>
                </a:lnTo>
              </a:path>
            </a:pathLst>
          </a:custGeom>
          <a:ln w="10470">
            <a:solidFill>
              <a:srgbClr val="D517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2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4" cy="1184152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16282670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zh-CN" altLang="en-US" sz="52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企业用人成本攀升，对降本增效的需求</a:t>
            </a:r>
            <a:r>
              <a:rPr lang="zh-CN" altLang="en-US" sz="525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日益强烈</a:t>
            </a:r>
            <a:endParaRPr lang="zh-CN" altLang="en-US" sz="52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76220" y="3302635"/>
            <a:ext cx="20218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人员流动大</a:t>
            </a:r>
            <a:endParaRPr lang="zh-CN" altLang="en-US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004050" y="3292475"/>
            <a:ext cx="20218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培训难度高</a:t>
            </a:r>
            <a:endParaRPr lang="zh-CN" altLang="en-US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5690850" y="3260725"/>
            <a:ext cx="20218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数据价值低</a:t>
            </a:r>
            <a:endParaRPr lang="zh-CN" altLang="en-US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92580" y="4129405"/>
            <a:ext cx="380619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部分客服营销场景工作形态单一，存在工作重复性高、枯燥繁琐的问题，员工流失率高。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937250" y="4182745"/>
            <a:ext cx="408305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对行业业务知识点要求高，员工培训难度大，学习成本高。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533880" y="4106545"/>
            <a:ext cx="380619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因接入渠道不断丰富，人工统一管理难度加大，且传统人工操作数据留存量低，价值难以被有效利用。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322685" y="3260725"/>
            <a:ext cx="27076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需求波动幅度大</a:t>
            </a:r>
            <a:endParaRPr lang="zh-CN" altLang="en-US" sz="20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1" name="iconfont-1192-812035"/>
          <p:cNvSpPr/>
          <p:nvPr/>
        </p:nvSpPr>
        <p:spPr>
          <a:xfrm>
            <a:off x="6076950" y="3167380"/>
            <a:ext cx="716280" cy="618490"/>
          </a:xfrm>
          <a:custGeom>
            <a:avLst/>
            <a:gdLst>
              <a:gd name="connsiteX0" fmla="*/ 222210 w 606439"/>
              <a:gd name="connsiteY0" fmla="*/ 476810 h 523454"/>
              <a:gd name="connsiteX1" fmla="*/ 591037 w 606439"/>
              <a:gd name="connsiteY1" fmla="*/ 476810 h 523454"/>
              <a:gd name="connsiteX2" fmla="*/ 606439 w 606439"/>
              <a:gd name="connsiteY2" fmla="*/ 492071 h 523454"/>
              <a:gd name="connsiteX3" fmla="*/ 591037 w 606439"/>
              <a:gd name="connsiteY3" fmla="*/ 507435 h 523454"/>
              <a:gd name="connsiteX4" fmla="*/ 222210 w 606439"/>
              <a:gd name="connsiteY4" fmla="*/ 507435 h 523454"/>
              <a:gd name="connsiteX5" fmla="*/ 15301 w 606439"/>
              <a:gd name="connsiteY5" fmla="*/ 476810 h 523454"/>
              <a:gd name="connsiteX6" fmla="*/ 163006 w 606439"/>
              <a:gd name="connsiteY6" fmla="*/ 476810 h 523454"/>
              <a:gd name="connsiteX7" fmla="*/ 163006 w 606439"/>
              <a:gd name="connsiteY7" fmla="*/ 507435 h 523454"/>
              <a:gd name="connsiteX8" fmla="*/ 15301 w 606439"/>
              <a:gd name="connsiteY8" fmla="*/ 507435 h 523454"/>
              <a:gd name="connsiteX9" fmla="*/ 0 w 606439"/>
              <a:gd name="connsiteY9" fmla="*/ 492071 h 523454"/>
              <a:gd name="connsiteX10" fmla="*/ 15301 w 606439"/>
              <a:gd name="connsiteY10" fmla="*/ 476810 h 523454"/>
              <a:gd name="connsiteX11" fmla="*/ 192556 w 606439"/>
              <a:gd name="connsiteY11" fmla="*/ 460792 h 523454"/>
              <a:gd name="connsiteX12" fmla="*/ 211061 w 606439"/>
              <a:gd name="connsiteY12" fmla="*/ 479185 h 523454"/>
              <a:gd name="connsiteX13" fmla="*/ 211061 w 606439"/>
              <a:gd name="connsiteY13" fmla="*/ 505061 h 523454"/>
              <a:gd name="connsiteX14" fmla="*/ 192556 w 606439"/>
              <a:gd name="connsiteY14" fmla="*/ 523454 h 523454"/>
              <a:gd name="connsiteX15" fmla="*/ 174155 w 606439"/>
              <a:gd name="connsiteY15" fmla="*/ 505061 h 523454"/>
              <a:gd name="connsiteX16" fmla="*/ 174155 w 606439"/>
              <a:gd name="connsiteY16" fmla="*/ 479185 h 523454"/>
              <a:gd name="connsiteX17" fmla="*/ 192556 w 606439"/>
              <a:gd name="connsiteY17" fmla="*/ 460792 h 523454"/>
              <a:gd name="connsiteX18" fmla="*/ 270917 w 606439"/>
              <a:gd name="connsiteY18" fmla="*/ 230890 h 523454"/>
              <a:gd name="connsiteX19" fmla="*/ 301415 w 606439"/>
              <a:gd name="connsiteY19" fmla="*/ 261132 h 523454"/>
              <a:gd name="connsiteX20" fmla="*/ 288300 w 606439"/>
              <a:gd name="connsiteY20" fmla="*/ 349051 h 523454"/>
              <a:gd name="connsiteX21" fmla="*/ 288508 w 606439"/>
              <a:gd name="connsiteY21" fmla="*/ 349883 h 523454"/>
              <a:gd name="connsiteX22" fmla="*/ 302248 w 606439"/>
              <a:gd name="connsiteY22" fmla="*/ 368693 h 523454"/>
              <a:gd name="connsiteX23" fmla="*/ 303184 w 606439"/>
              <a:gd name="connsiteY23" fmla="*/ 369109 h 523454"/>
              <a:gd name="connsiteX24" fmla="*/ 304121 w 606439"/>
              <a:gd name="connsiteY24" fmla="*/ 368693 h 523454"/>
              <a:gd name="connsiteX25" fmla="*/ 317965 w 606439"/>
              <a:gd name="connsiteY25" fmla="*/ 349883 h 523454"/>
              <a:gd name="connsiteX26" fmla="*/ 318173 w 606439"/>
              <a:gd name="connsiteY26" fmla="*/ 349051 h 523454"/>
              <a:gd name="connsiteX27" fmla="*/ 304954 w 606439"/>
              <a:gd name="connsiteY27" fmla="*/ 261132 h 523454"/>
              <a:gd name="connsiteX28" fmla="*/ 335452 w 606439"/>
              <a:gd name="connsiteY28" fmla="*/ 230890 h 523454"/>
              <a:gd name="connsiteX29" fmla="*/ 354500 w 606439"/>
              <a:gd name="connsiteY29" fmla="*/ 246894 h 523454"/>
              <a:gd name="connsiteX30" fmla="*/ 393950 w 606439"/>
              <a:gd name="connsiteY30" fmla="*/ 265081 h 523454"/>
              <a:gd name="connsiteX31" fmla="*/ 408522 w 606439"/>
              <a:gd name="connsiteY31" fmla="*/ 277344 h 523454"/>
              <a:gd name="connsiteX32" fmla="*/ 428091 w 606439"/>
              <a:gd name="connsiteY32" fmla="*/ 379501 h 523454"/>
              <a:gd name="connsiteX33" fmla="*/ 178278 w 606439"/>
              <a:gd name="connsiteY33" fmla="*/ 379501 h 523454"/>
              <a:gd name="connsiteX34" fmla="*/ 197951 w 606439"/>
              <a:gd name="connsiteY34" fmla="*/ 277344 h 523454"/>
              <a:gd name="connsiteX35" fmla="*/ 212419 w 606439"/>
              <a:gd name="connsiteY35" fmla="*/ 265081 h 523454"/>
              <a:gd name="connsiteX36" fmla="*/ 251973 w 606439"/>
              <a:gd name="connsiteY36" fmla="*/ 246894 h 523454"/>
              <a:gd name="connsiteX37" fmla="*/ 276624 w 606439"/>
              <a:gd name="connsiteY37" fmla="*/ 129744 h 523454"/>
              <a:gd name="connsiteX38" fmla="*/ 249081 w 606439"/>
              <a:gd name="connsiteY38" fmla="*/ 154506 h 523454"/>
              <a:gd name="connsiteX39" fmla="*/ 303203 w 606439"/>
              <a:gd name="connsiteY39" fmla="*/ 223727 h 523454"/>
              <a:gd name="connsiteX40" fmla="*/ 357324 w 606439"/>
              <a:gd name="connsiteY40" fmla="*/ 154506 h 523454"/>
              <a:gd name="connsiteX41" fmla="*/ 288944 w 606439"/>
              <a:gd name="connsiteY41" fmla="*/ 155961 h 523454"/>
              <a:gd name="connsiteX42" fmla="*/ 276624 w 606439"/>
              <a:gd name="connsiteY42" fmla="*/ 129744 h 523454"/>
              <a:gd name="connsiteX43" fmla="*/ 303203 w 606439"/>
              <a:gd name="connsiteY43" fmla="*/ 68448 h 523454"/>
              <a:gd name="connsiteX44" fmla="*/ 374498 w 606439"/>
              <a:gd name="connsiteY44" fmla="*/ 138396 h 523454"/>
              <a:gd name="connsiteX45" fmla="*/ 303203 w 606439"/>
              <a:gd name="connsiteY45" fmla="*/ 239005 h 523454"/>
              <a:gd name="connsiteX46" fmla="*/ 232012 w 606439"/>
              <a:gd name="connsiteY46" fmla="*/ 138396 h 523454"/>
              <a:gd name="connsiteX47" fmla="*/ 303203 w 606439"/>
              <a:gd name="connsiteY47" fmla="*/ 68448 h 523454"/>
              <a:gd name="connsiteX48" fmla="*/ 41630 w 606439"/>
              <a:gd name="connsiteY48" fmla="*/ 41570 h 523454"/>
              <a:gd name="connsiteX49" fmla="*/ 41630 w 606439"/>
              <a:gd name="connsiteY49" fmla="*/ 406450 h 523454"/>
              <a:gd name="connsiteX50" fmla="*/ 564809 w 606439"/>
              <a:gd name="connsiteY50" fmla="*/ 406450 h 523454"/>
              <a:gd name="connsiteX51" fmla="*/ 564809 w 606439"/>
              <a:gd name="connsiteY51" fmla="*/ 41570 h 523454"/>
              <a:gd name="connsiteX52" fmla="*/ 27788 w 606439"/>
              <a:gd name="connsiteY52" fmla="*/ 0 h 523454"/>
              <a:gd name="connsiteX53" fmla="*/ 578651 w 606439"/>
              <a:gd name="connsiteY53" fmla="*/ 0 h 523454"/>
              <a:gd name="connsiteX54" fmla="*/ 606439 w 606439"/>
              <a:gd name="connsiteY54" fmla="*/ 27644 h 523454"/>
              <a:gd name="connsiteX55" fmla="*/ 606439 w 606439"/>
              <a:gd name="connsiteY55" fmla="*/ 420376 h 523454"/>
              <a:gd name="connsiteX56" fmla="*/ 578651 w 606439"/>
              <a:gd name="connsiteY56" fmla="*/ 448020 h 523454"/>
              <a:gd name="connsiteX57" fmla="*/ 27788 w 606439"/>
              <a:gd name="connsiteY57" fmla="*/ 448020 h 523454"/>
              <a:gd name="connsiteX58" fmla="*/ 0 w 606439"/>
              <a:gd name="connsiteY58" fmla="*/ 420376 h 523454"/>
              <a:gd name="connsiteX59" fmla="*/ 0 w 606439"/>
              <a:gd name="connsiteY59" fmla="*/ 27644 h 523454"/>
              <a:gd name="connsiteX60" fmla="*/ 27788 w 606439"/>
              <a:gd name="connsiteY60" fmla="*/ 0 h 5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06439" h="523454">
                <a:moveTo>
                  <a:pt x="222210" y="476810"/>
                </a:moveTo>
                <a:lnTo>
                  <a:pt x="591037" y="476810"/>
                </a:lnTo>
                <a:cubicBezTo>
                  <a:pt x="599570" y="476810"/>
                  <a:pt x="606439" y="483662"/>
                  <a:pt x="606439" y="492071"/>
                </a:cubicBezTo>
                <a:cubicBezTo>
                  <a:pt x="606439" y="500583"/>
                  <a:pt x="599570" y="507435"/>
                  <a:pt x="591037" y="507435"/>
                </a:cubicBezTo>
                <a:lnTo>
                  <a:pt x="222210" y="507435"/>
                </a:lnTo>
                <a:close/>
                <a:moveTo>
                  <a:pt x="15301" y="476810"/>
                </a:moveTo>
                <a:lnTo>
                  <a:pt x="163006" y="476810"/>
                </a:lnTo>
                <a:lnTo>
                  <a:pt x="163006" y="507435"/>
                </a:lnTo>
                <a:lnTo>
                  <a:pt x="15301" y="507435"/>
                </a:lnTo>
                <a:cubicBezTo>
                  <a:pt x="6870" y="507435"/>
                  <a:pt x="0" y="500583"/>
                  <a:pt x="0" y="492071"/>
                </a:cubicBezTo>
                <a:cubicBezTo>
                  <a:pt x="0" y="483662"/>
                  <a:pt x="6870" y="476810"/>
                  <a:pt x="15301" y="476810"/>
                </a:cubicBezTo>
                <a:close/>
                <a:moveTo>
                  <a:pt x="192556" y="460792"/>
                </a:moveTo>
                <a:cubicBezTo>
                  <a:pt x="202744" y="460792"/>
                  <a:pt x="211061" y="469001"/>
                  <a:pt x="211061" y="479185"/>
                </a:cubicBezTo>
                <a:lnTo>
                  <a:pt x="211061" y="505061"/>
                </a:lnTo>
                <a:cubicBezTo>
                  <a:pt x="211061" y="515245"/>
                  <a:pt x="202744" y="523454"/>
                  <a:pt x="192556" y="523454"/>
                </a:cubicBezTo>
                <a:cubicBezTo>
                  <a:pt x="182472" y="523454"/>
                  <a:pt x="174155" y="515245"/>
                  <a:pt x="174155" y="505061"/>
                </a:cubicBezTo>
                <a:lnTo>
                  <a:pt x="174155" y="479185"/>
                </a:lnTo>
                <a:cubicBezTo>
                  <a:pt x="174155" y="469001"/>
                  <a:pt x="182472" y="460792"/>
                  <a:pt x="192556" y="460792"/>
                </a:cubicBezTo>
                <a:close/>
                <a:moveTo>
                  <a:pt x="270917" y="230890"/>
                </a:moveTo>
                <a:lnTo>
                  <a:pt x="301415" y="261132"/>
                </a:lnTo>
                <a:lnTo>
                  <a:pt x="288300" y="349051"/>
                </a:lnTo>
                <a:cubicBezTo>
                  <a:pt x="288300" y="349363"/>
                  <a:pt x="288300" y="349675"/>
                  <a:pt x="288508" y="349883"/>
                </a:cubicBezTo>
                <a:lnTo>
                  <a:pt x="302248" y="368693"/>
                </a:lnTo>
                <a:cubicBezTo>
                  <a:pt x="302456" y="369005"/>
                  <a:pt x="302872" y="369109"/>
                  <a:pt x="303184" y="369109"/>
                </a:cubicBezTo>
                <a:cubicBezTo>
                  <a:pt x="303601" y="369109"/>
                  <a:pt x="303913" y="369005"/>
                  <a:pt x="304121" y="368693"/>
                </a:cubicBezTo>
                <a:lnTo>
                  <a:pt x="317965" y="349883"/>
                </a:lnTo>
                <a:cubicBezTo>
                  <a:pt x="318069" y="349675"/>
                  <a:pt x="318173" y="349363"/>
                  <a:pt x="318173" y="349051"/>
                </a:cubicBezTo>
                <a:lnTo>
                  <a:pt x="304954" y="261132"/>
                </a:lnTo>
                <a:lnTo>
                  <a:pt x="335452" y="230890"/>
                </a:lnTo>
                <a:lnTo>
                  <a:pt x="354500" y="246894"/>
                </a:lnTo>
                <a:lnTo>
                  <a:pt x="393950" y="265081"/>
                </a:lnTo>
                <a:cubicBezTo>
                  <a:pt x="399779" y="267471"/>
                  <a:pt x="405920" y="271316"/>
                  <a:pt x="408522" y="277344"/>
                </a:cubicBezTo>
                <a:cubicBezTo>
                  <a:pt x="408522" y="277344"/>
                  <a:pt x="451407" y="379501"/>
                  <a:pt x="428091" y="379501"/>
                </a:cubicBezTo>
                <a:lnTo>
                  <a:pt x="178278" y="379501"/>
                </a:lnTo>
                <a:cubicBezTo>
                  <a:pt x="154962" y="379501"/>
                  <a:pt x="197951" y="277344"/>
                  <a:pt x="197951" y="277344"/>
                </a:cubicBezTo>
                <a:cubicBezTo>
                  <a:pt x="200865" y="271108"/>
                  <a:pt x="206590" y="267471"/>
                  <a:pt x="212419" y="265081"/>
                </a:cubicBezTo>
                <a:lnTo>
                  <a:pt x="251973" y="246894"/>
                </a:lnTo>
                <a:close/>
                <a:moveTo>
                  <a:pt x="276624" y="129744"/>
                </a:moveTo>
                <a:cubicBezTo>
                  <a:pt x="263028" y="128497"/>
                  <a:pt x="246896" y="135746"/>
                  <a:pt x="249081" y="154506"/>
                </a:cubicBezTo>
                <a:cubicBezTo>
                  <a:pt x="253245" y="189116"/>
                  <a:pt x="273644" y="223727"/>
                  <a:pt x="303203" y="223727"/>
                </a:cubicBezTo>
                <a:cubicBezTo>
                  <a:pt x="331409" y="223727"/>
                  <a:pt x="357012" y="182049"/>
                  <a:pt x="357324" y="154506"/>
                </a:cubicBezTo>
                <a:cubicBezTo>
                  <a:pt x="357845" y="108463"/>
                  <a:pt x="325788" y="159911"/>
                  <a:pt x="288944" y="155961"/>
                </a:cubicBezTo>
                <a:cubicBezTo>
                  <a:pt x="301278" y="140735"/>
                  <a:pt x="290219" y="130991"/>
                  <a:pt x="276624" y="129744"/>
                </a:cubicBezTo>
                <a:close/>
                <a:moveTo>
                  <a:pt x="303203" y="68448"/>
                </a:moveTo>
                <a:cubicBezTo>
                  <a:pt x="354098" y="68448"/>
                  <a:pt x="374914" y="94640"/>
                  <a:pt x="374498" y="138396"/>
                </a:cubicBezTo>
                <a:cubicBezTo>
                  <a:pt x="373769" y="201381"/>
                  <a:pt x="333386" y="239005"/>
                  <a:pt x="303203" y="239005"/>
                </a:cubicBezTo>
                <a:cubicBezTo>
                  <a:pt x="268024" y="239005"/>
                  <a:pt x="232637" y="201381"/>
                  <a:pt x="232012" y="138396"/>
                </a:cubicBezTo>
                <a:cubicBezTo>
                  <a:pt x="231596" y="94640"/>
                  <a:pt x="252412" y="68448"/>
                  <a:pt x="303203" y="68448"/>
                </a:cubicBezTo>
                <a:close/>
                <a:moveTo>
                  <a:pt x="41630" y="41570"/>
                </a:moveTo>
                <a:lnTo>
                  <a:pt x="41630" y="406450"/>
                </a:lnTo>
                <a:lnTo>
                  <a:pt x="564809" y="406450"/>
                </a:lnTo>
                <a:lnTo>
                  <a:pt x="564809" y="41570"/>
                </a:lnTo>
                <a:close/>
                <a:moveTo>
                  <a:pt x="27788" y="0"/>
                </a:moveTo>
                <a:lnTo>
                  <a:pt x="578651" y="0"/>
                </a:lnTo>
                <a:cubicBezTo>
                  <a:pt x="593950" y="0"/>
                  <a:pt x="606439" y="12367"/>
                  <a:pt x="606439" y="27644"/>
                </a:cubicBezTo>
                <a:lnTo>
                  <a:pt x="606439" y="420376"/>
                </a:lnTo>
                <a:cubicBezTo>
                  <a:pt x="606439" y="435653"/>
                  <a:pt x="593950" y="448020"/>
                  <a:pt x="578651" y="448020"/>
                </a:cubicBezTo>
                <a:lnTo>
                  <a:pt x="27788" y="448020"/>
                </a:lnTo>
                <a:cubicBezTo>
                  <a:pt x="12385" y="448020"/>
                  <a:pt x="0" y="435653"/>
                  <a:pt x="0" y="420376"/>
                </a:cubicBezTo>
                <a:lnTo>
                  <a:pt x="0" y="27644"/>
                </a:lnTo>
                <a:cubicBezTo>
                  <a:pt x="0" y="12367"/>
                  <a:pt x="12385" y="0"/>
                  <a:pt x="277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iconfont-1191-866876"/>
          <p:cNvSpPr/>
          <p:nvPr/>
        </p:nvSpPr>
        <p:spPr>
          <a:xfrm>
            <a:off x="1951990" y="3135630"/>
            <a:ext cx="569595" cy="667385"/>
          </a:xfrm>
          <a:custGeom>
            <a:avLst/>
            <a:gdLst>
              <a:gd name="T0" fmla="*/ 6721 w 9600"/>
              <a:gd name="T1" fmla="*/ 6142 h 11211"/>
              <a:gd name="T2" fmla="*/ 8175 w 9600"/>
              <a:gd name="T3" fmla="*/ 3370 h 11211"/>
              <a:gd name="T4" fmla="*/ 4800 w 9600"/>
              <a:gd name="T5" fmla="*/ 0 h 11211"/>
              <a:gd name="T6" fmla="*/ 1425 w 9600"/>
              <a:gd name="T7" fmla="*/ 3370 h 11211"/>
              <a:gd name="T8" fmla="*/ 2879 w 9600"/>
              <a:gd name="T9" fmla="*/ 6142 h 11211"/>
              <a:gd name="T10" fmla="*/ 0 w 9600"/>
              <a:gd name="T11" fmla="*/ 10536 h 11211"/>
              <a:gd name="T12" fmla="*/ 3 w 9600"/>
              <a:gd name="T13" fmla="*/ 10692 h 11211"/>
              <a:gd name="T14" fmla="*/ 5 w 9600"/>
              <a:gd name="T15" fmla="*/ 10745 h 11211"/>
              <a:gd name="T16" fmla="*/ 526 w 9600"/>
              <a:gd name="T17" fmla="*/ 11199 h 11211"/>
              <a:gd name="T18" fmla="*/ 1004 w 9600"/>
              <a:gd name="T19" fmla="*/ 10700 h 11211"/>
              <a:gd name="T20" fmla="*/ 1004 w 9600"/>
              <a:gd name="T21" fmla="*/ 10694 h 11211"/>
              <a:gd name="T22" fmla="*/ 1003 w 9600"/>
              <a:gd name="T23" fmla="*/ 10667 h 11211"/>
              <a:gd name="T24" fmla="*/ 1000 w 9600"/>
              <a:gd name="T25" fmla="*/ 10536 h 11211"/>
              <a:gd name="T26" fmla="*/ 4800 w 9600"/>
              <a:gd name="T27" fmla="*/ 6741 h 11211"/>
              <a:gd name="T28" fmla="*/ 8600 w 9600"/>
              <a:gd name="T29" fmla="*/ 10536 h 11211"/>
              <a:gd name="T30" fmla="*/ 8598 w 9600"/>
              <a:gd name="T31" fmla="*/ 10664 h 11211"/>
              <a:gd name="T32" fmla="*/ 8596 w 9600"/>
              <a:gd name="T33" fmla="*/ 10699 h 11211"/>
              <a:gd name="T34" fmla="*/ 9076 w 9600"/>
              <a:gd name="T35" fmla="*/ 11198 h 11211"/>
              <a:gd name="T36" fmla="*/ 9596 w 9600"/>
              <a:gd name="T37" fmla="*/ 10741 h 11211"/>
              <a:gd name="T38" fmla="*/ 9597 w 9600"/>
              <a:gd name="T39" fmla="*/ 10693 h 11211"/>
              <a:gd name="T40" fmla="*/ 9600 w 9600"/>
              <a:gd name="T41" fmla="*/ 10536 h 11211"/>
              <a:gd name="T42" fmla="*/ 6721 w 9600"/>
              <a:gd name="T43" fmla="*/ 6142 h 11211"/>
              <a:gd name="T44" fmla="*/ 2425 w 9600"/>
              <a:gd name="T45" fmla="*/ 3370 h 11211"/>
              <a:gd name="T46" fmla="*/ 4800 w 9600"/>
              <a:gd name="T47" fmla="*/ 998 h 11211"/>
              <a:gd name="T48" fmla="*/ 7175 w 9600"/>
              <a:gd name="T49" fmla="*/ 3370 h 11211"/>
              <a:gd name="T50" fmla="*/ 4800 w 9600"/>
              <a:gd name="T51" fmla="*/ 5743 h 11211"/>
              <a:gd name="T52" fmla="*/ 2425 w 9600"/>
              <a:gd name="T53" fmla="*/ 3370 h 11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600" h="11211">
                <a:moveTo>
                  <a:pt x="6721" y="6142"/>
                </a:moveTo>
                <a:cubicBezTo>
                  <a:pt x="7600" y="5533"/>
                  <a:pt x="8175" y="4519"/>
                  <a:pt x="8175" y="3370"/>
                </a:cubicBezTo>
                <a:cubicBezTo>
                  <a:pt x="8175" y="1509"/>
                  <a:pt x="6664" y="0"/>
                  <a:pt x="4800" y="0"/>
                </a:cubicBezTo>
                <a:cubicBezTo>
                  <a:pt x="2936" y="0"/>
                  <a:pt x="1425" y="1509"/>
                  <a:pt x="1425" y="3370"/>
                </a:cubicBezTo>
                <a:cubicBezTo>
                  <a:pt x="1425" y="4519"/>
                  <a:pt x="2000" y="5533"/>
                  <a:pt x="2879" y="6142"/>
                </a:cubicBezTo>
                <a:cubicBezTo>
                  <a:pt x="1184" y="6882"/>
                  <a:pt x="0" y="8571"/>
                  <a:pt x="0" y="10536"/>
                </a:cubicBezTo>
                <a:cubicBezTo>
                  <a:pt x="0" y="10589"/>
                  <a:pt x="1" y="10641"/>
                  <a:pt x="3" y="10692"/>
                </a:cubicBezTo>
                <a:cubicBezTo>
                  <a:pt x="3" y="10710"/>
                  <a:pt x="4" y="10728"/>
                  <a:pt x="5" y="10745"/>
                </a:cubicBezTo>
                <a:cubicBezTo>
                  <a:pt x="29" y="11011"/>
                  <a:pt x="259" y="11211"/>
                  <a:pt x="526" y="11199"/>
                </a:cubicBezTo>
                <a:cubicBezTo>
                  <a:pt x="793" y="11187"/>
                  <a:pt x="1003" y="10967"/>
                  <a:pt x="1004" y="10700"/>
                </a:cubicBezTo>
                <a:lnTo>
                  <a:pt x="1004" y="10694"/>
                </a:lnTo>
                <a:cubicBezTo>
                  <a:pt x="1004" y="10685"/>
                  <a:pt x="1003" y="10676"/>
                  <a:pt x="1003" y="10667"/>
                </a:cubicBezTo>
                <a:cubicBezTo>
                  <a:pt x="1001" y="10624"/>
                  <a:pt x="1000" y="10580"/>
                  <a:pt x="1000" y="10536"/>
                </a:cubicBezTo>
                <a:cubicBezTo>
                  <a:pt x="1000" y="8440"/>
                  <a:pt x="2702" y="6741"/>
                  <a:pt x="4800" y="6741"/>
                </a:cubicBezTo>
                <a:cubicBezTo>
                  <a:pt x="6899" y="6741"/>
                  <a:pt x="8600" y="8440"/>
                  <a:pt x="8600" y="10536"/>
                </a:cubicBezTo>
                <a:cubicBezTo>
                  <a:pt x="8600" y="10579"/>
                  <a:pt x="8599" y="10622"/>
                  <a:pt x="8598" y="10664"/>
                </a:cubicBezTo>
                <a:cubicBezTo>
                  <a:pt x="8598" y="10676"/>
                  <a:pt x="8597" y="10687"/>
                  <a:pt x="8596" y="10699"/>
                </a:cubicBezTo>
                <a:cubicBezTo>
                  <a:pt x="8597" y="10967"/>
                  <a:pt x="8808" y="11187"/>
                  <a:pt x="9076" y="11198"/>
                </a:cubicBezTo>
                <a:cubicBezTo>
                  <a:pt x="9343" y="11210"/>
                  <a:pt x="9572" y="11008"/>
                  <a:pt x="9596" y="10741"/>
                </a:cubicBezTo>
                <a:cubicBezTo>
                  <a:pt x="9596" y="10725"/>
                  <a:pt x="9597" y="10709"/>
                  <a:pt x="9597" y="10693"/>
                </a:cubicBezTo>
                <a:cubicBezTo>
                  <a:pt x="9599" y="10641"/>
                  <a:pt x="9600" y="10589"/>
                  <a:pt x="9600" y="10536"/>
                </a:cubicBezTo>
                <a:cubicBezTo>
                  <a:pt x="9600" y="8571"/>
                  <a:pt x="8416" y="6882"/>
                  <a:pt x="6721" y="6142"/>
                </a:cubicBezTo>
                <a:close/>
                <a:moveTo>
                  <a:pt x="2425" y="3370"/>
                </a:moveTo>
                <a:cubicBezTo>
                  <a:pt x="2425" y="2060"/>
                  <a:pt x="3488" y="998"/>
                  <a:pt x="4800" y="998"/>
                </a:cubicBezTo>
                <a:cubicBezTo>
                  <a:pt x="6112" y="998"/>
                  <a:pt x="7175" y="2061"/>
                  <a:pt x="7175" y="3370"/>
                </a:cubicBezTo>
                <a:cubicBezTo>
                  <a:pt x="7175" y="4680"/>
                  <a:pt x="6112" y="5743"/>
                  <a:pt x="4800" y="5743"/>
                </a:cubicBezTo>
                <a:cubicBezTo>
                  <a:pt x="3488" y="5743"/>
                  <a:pt x="2425" y="4680"/>
                  <a:pt x="2425" y="33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" name="iconfont-11964-5737242"/>
          <p:cNvSpPr/>
          <p:nvPr/>
        </p:nvSpPr>
        <p:spPr>
          <a:xfrm>
            <a:off x="10349230" y="3155950"/>
            <a:ext cx="814705" cy="604520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T52" fmla="*/ 407031 w 604011"/>
              <a:gd name="T53" fmla="*/ 407031 w 604011"/>
              <a:gd name="T54" fmla="*/ 407031 w 604011"/>
              <a:gd name="T55" fmla="*/ 407031 w 604011"/>
              <a:gd name="T56" fmla="*/ 407031 w 604011"/>
              <a:gd name="T57" fmla="*/ 407031 w 604011"/>
              <a:gd name="T58" fmla="*/ 407031 w 604011"/>
              <a:gd name="T59" fmla="*/ 407031 w 604011"/>
              <a:gd name="T60" fmla="*/ 407031 w 604011"/>
              <a:gd name="T61" fmla="*/ 407031 w 604011"/>
              <a:gd name="T62" fmla="*/ 407031 w 604011"/>
              <a:gd name="T63" fmla="*/ 407031 w 604011"/>
              <a:gd name="T64" fmla="*/ 407031 w 604011"/>
              <a:gd name="T65" fmla="*/ 407031 w 604011"/>
              <a:gd name="T66" fmla="*/ 407031 w 604011"/>
              <a:gd name="T67" fmla="*/ 407031 w 604011"/>
              <a:gd name="T68" fmla="*/ 407031 w 604011"/>
              <a:gd name="T69" fmla="*/ 407031 w 604011"/>
              <a:gd name="T70" fmla="*/ 407031 w 604011"/>
              <a:gd name="T71" fmla="*/ 407031 w 604011"/>
              <a:gd name="T72" fmla="*/ 407031 w 604011"/>
              <a:gd name="T73" fmla="*/ 407031 w 604011"/>
              <a:gd name="T74" fmla="*/ 407031 w 604011"/>
              <a:gd name="T75" fmla="*/ 407031 w 604011"/>
              <a:gd name="T76" fmla="*/ 407031 w 604011"/>
              <a:gd name="T77" fmla="*/ 407031 w 604011"/>
              <a:gd name="T78" fmla="*/ 407031 w 604011"/>
              <a:gd name="T79" fmla="*/ 407031 w 604011"/>
              <a:gd name="T80" fmla="*/ 407031 w 604011"/>
              <a:gd name="T81" fmla="*/ 407031 w 604011"/>
              <a:gd name="T82" fmla="*/ 407031 w 604011"/>
              <a:gd name="T83" fmla="*/ 407031 w 604011"/>
              <a:gd name="T84" fmla="*/ 407031 w 604011"/>
              <a:gd name="T85" fmla="*/ 407031 w 604011"/>
              <a:gd name="T86" fmla="*/ 407031 w 604011"/>
              <a:gd name="T87" fmla="*/ 40703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18" h="3129">
                <a:moveTo>
                  <a:pt x="4077" y="1197"/>
                </a:moveTo>
                <a:lnTo>
                  <a:pt x="3005" y="1197"/>
                </a:lnTo>
                <a:lnTo>
                  <a:pt x="2778" y="746"/>
                </a:lnTo>
                <a:cubicBezTo>
                  <a:pt x="2750" y="692"/>
                  <a:pt x="2691" y="661"/>
                  <a:pt x="2630" y="670"/>
                </a:cubicBezTo>
                <a:cubicBezTo>
                  <a:pt x="2569" y="680"/>
                  <a:pt x="2522" y="727"/>
                  <a:pt x="2512" y="787"/>
                </a:cubicBezTo>
                <a:lnTo>
                  <a:pt x="2410" y="1412"/>
                </a:lnTo>
                <a:lnTo>
                  <a:pt x="2314" y="2004"/>
                </a:lnTo>
                <a:lnTo>
                  <a:pt x="2240" y="1420"/>
                </a:lnTo>
                <a:lnTo>
                  <a:pt x="2074" y="128"/>
                </a:lnTo>
                <a:cubicBezTo>
                  <a:pt x="2066" y="62"/>
                  <a:pt x="2012" y="11"/>
                  <a:pt x="1946" y="5"/>
                </a:cubicBezTo>
                <a:cubicBezTo>
                  <a:pt x="1880" y="0"/>
                  <a:pt x="1819" y="41"/>
                  <a:pt x="1799" y="104"/>
                </a:cubicBezTo>
                <a:lnTo>
                  <a:pt x="1376" y="1459"/>
                </a:lnTo>
                <a:lnTo>
                  <a:pt x="1250" y="1865"/>
                </a:lnTo>
                <a:lnTo>
                  <a:pt x="1185" y="1467"/>
                </a:lnTo>
                <a:lnTo>
                  <a:pt x="1089" y="878"/>
                </a:lnTo>
                <a:cubicBezTo>
                  <a:pt x="1079" y="817"/>
                  <a:pt x="1030" y="769"/>
                  <a:pt x="968" y="761"/>
                </a:cubicBezTo>
                <a:cubicBezTo>
                  <a:pt x="906" y="753"/>
                  <a:pt x="846" y="786"/>
                  <a:pt x="821" y="844"/>
                </a:cubicBezTo>
                <a:lnTo>
                  <a:pt x="585" y="1372"/>
                </a:lnTo>
                <a:lnTo>
                  <a:pt x="141" y="1372"/>
                </a:lnTo>
                <a:cubicBezTo>
                  <a:pt x="63" y="1372"/>
                  <a:pt x="0" y="1436"/>
                  <a:pt x="0" y="1514"/>
                </a:cubicBezTo>
                <a:cubicBezTo>
                  <a:pt x="0" y="1592"/>
                  <a:pt x="63" y="1655"/>
                  <a:pt x="141" y="1655"/>
                </a:cubicBezTo>
                <a:lnTo>
                  <a:pt x="677" y="1655"/>
                </a:lnTo>
                <a:cubicBezTo>
                  <a:pt x="733" y="1655"/>
                  <a:pt x="783" y="1622"/>
                  <a:pt x="806" y="1571"/>
                </a:cubicBezTo>
                <a:lnTo>
                  <a:pt x="846" y="1482"/>
                </a:lnTo>
                <a:lnTo>
                  <a:pt x="886" y="1392"/>
                </a:lnTo>
                <a:lnTo>
                  <a:pt x="900" y="1480"/>
                </a:lnTo>
                <a:lnTo>
                  <a:pt x="1066" y="2503"/>
                </a:lnTo>
                <a:cubicBezTo>
                  <a:pt x="1077" y="2567"/>
                  <a:pt x="1130" y="2616"/>
                  <a:pt x="1196" y="2621"/>
                </a:cubicBezTo>
                <a:cubicBezTo>
                  <a:pt x="1261" y="2625"/>
                  <a:pt x="1321" y="2585"/>
                  <a:pt x="1341" y="2522"/>
                </a:cubicBezTo>
                <a:lnTo>
                  <a:pt x="1677" y="1445"/>
                </a:lnTo>
                <a:lnTo>
                  <a:pt x="1876" y="807"/>
                </a:lnTo>
                <a:lnTo>
                  <a:pt x="1956" y="1433"/>
                </a:lnTo>
                <a:lnTo>
                  <a:pt x="2157" y="3006"/>
                </a:lnTo>
                <a:cubicBezTo>
                  <a:pt x="2166" y="3076"/>
                  <a:pt x="2225" y="3128"/>
                  <a:pt x="2295" y="3129"/>
                </a:cubicBezTo>
                <a:lnTo>
                  <a:pt x="2298" y="3129"/>
                </a:lnTo>
                <a:cubicBezTo>
                  <a:pt x="2367" y="3129"/>
                  <a:pt x="2426" y="3079"/>
                  <a:pt x="2437" y="3011"/>
                </a:cubicBezTo>
                <a:lnTo>
                  <a:pt x="2699" y="1399"/>
                </a:lnTo>
                <a:lnTo>
                  <a:pt x="2721" y="1262"/>
                </a:lnTo>
                <a:lnTo>
                  <a:pt x="2788" y="1396"/>
                </a:lnTo>
                <a:lnTo>
                  <a:pt x="2791" y="1402"/>
                </a:lnTo>
                <a:cubicBezTo>
                  <a:pt x="2815" y="1449"/>
                  <a:pt x="2864" y="1479"/>
                  <a:pt x="2918" y="1479"/>
                </a:cubicBezTo>
                <a:lnTo>
                  <a:pt x="4077" y="1479"/>
                </a:lnTo>
                <a:cubicBezTo>
                  <a:pt x="4155" y="1479"/>
                  <a:pt x="4218" y="1416"/>
                  <a:pt x="4218" y="1338"/>
                </a:cubicBezTo>
                <a:cubicBezTo>
                  <a:pt x="4218" y="1260"/>
                  <a:pt x="4155" y="1197"/>
                  <a:pt x="4077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iconfont-10043-4933253"/>
          <p:cNvSpPr/>
          <p:nvPr/>
        </p:nvSpPr>
        <p:spPr>
          <a:xfrm>
            <a:off x="14798040" y="3085465"/>
            <a:ext cx="665480" cy="665480"/>
          </a:xfrm>
          <a:custGeom>
            <a:avLst/>
            <a:gdLst>
              <a:gd name="T0" fmla="*/ 10880 w 12800"/>
              <a:gd name="T1" fmla="*/ 720 h 12800"/>
              <a:gd name="T2" fmla="*/ 6400 w 12800"/>
              <a:gd name="T3" fmla="*/ 0 h 12800"/>
              <a:gd name="T4" fmla="*/ 1920 w 12800"/>
              <a:gd name="T5" fmla="*/ 720 h 12800"/>
              <a:gd name="T6" fmla="*/ 0 w 12800"/>
              <a:gd name="T7" fmla="*/ 2640 h 12800"/>
              <a:gd name="T8" fmla="*/ 0 w 12800"/>
              <a:gd name="T9" fmla="*/ 10080 h 12800"/>
              <a:gd name="T10" fmla="*/ 1920 w 12800"/>
              <a:gd name="T11" fmla="*/ 12000 h 12800"/>
              <a:gd name="T12" fmla="*/ 6400 w 12800"/>
              <a:gd name="T13" fmla="*/ 12800 h 12800"/>
              <a:gd name="T14" fmla="*/ 10880 w 12800"/>
              <a:gd name="T15" fmla="*/ 12080 h 12800"/>
              <a:gd name="T16" fmla="*/ 12800 w 12800"/>
              <a:gd name="T17" fmla="*/ 10160 h 12800"/>
              <a:gd name="T18" fmla="*/ 12800 w 12800"/>
              <a:gd name="T19" fmla="*/ 2640 h 12800"/>
              <a:gd name="T20" fmla="*/ 10880 w 12800"/>
              <a:gd name="T21" fmla="*/ 720 h 12800"/>
              <a:gd name="T22" fmla="*/ 10160 w 12800"/>
              <a:gd name="T23" fmla="*/ 4000 h 12800"/>
              <a:gd name="T24" fmla="*/ 6400 w 12800"/>
              <a:gd name="T25" fmla="*/ 4560 h 12800"/>
              <a:gd name="T26" fmla="*/ 2640 w 12800"/>
              <a:gd name="T27" fmla="*/ 4000 h 12800"/>
              <a:gd name="T28" fmla="*/ 880 w 12800"/>
              <a:gd name="T29" fmla="*/ 2640 h 12800"/>
              <a:gd name="T30" fmla="*/ 2640 w 12800"/>
              <a:gd name="T31" fmla="*/ 1280 h 12800"/>
              <a:gd name="T32" fmla="*/ 6400 w 12800"/>
              <a:gd name="T33" fmla="*/ 800 h 12800"/>
              <a:gd name="T34" fmla="*/ 10160 w 12800"/>
              <a:gd name="T35" fmla="*/ 1360 h 12800"/>
              <a:gd name="T36" fmla="*/ 11920 w 12800"/>
              <a:gd name="T37" fmla="*/ 2720 h 12800"/>
              <a:gd name="T38" fmla="*/ 10160 w 12800"/>
              <a:gd name="T39" fmla="*/ 4000 h 12800"/>
              <a:gd name="T40" fmla="*/ 10240 w 12800"/>
              <a:gd name="T41" fmla="*/ 6320 h 12800"/>
              <a:gd name="T42" fmla="*/ 6400 w 12800"/>
              <a:gd name="T43" fmla="*/ 6880 h 12800"/>
              <a:gd name="T44" fmla="*/ 2560 w 12800"/>
              <a:gd name="T45" fmla="*/ 6320 h 12800"/>
              <a:gd name="T46" fmla="*/ 800 w 12800"/>
              <a:gd name="T47" fmla="*/ 4960 h 12800"/>
              <a:gd name="T48" fmla="*/ 800 w 12800"/>
              <a:gd name="T49" fmla="*/ 4080 h 12800"/>
              <a:gd name="T50" fmla="*/ 3040 w 12800"/>
              <a:gd name="T51" fmla="*/ 4960 h 12800"/>
              <a:gd name="T52" fmla="*/ 6400 w 12800"/>
              <a:gd name="T53" fmla="*/ 5360 h 12800"/>
              <a:gd name="T54" fmla="*/ 9760 w 12800"/>
              <a:gd name="T55" fmla="*/ 4960 h 12800"/>
              <a:gd name="T56" fmla="*/ 12000 w 12800"/>
              <a:gd name="T57" fmla="*/ 4080 h 12800"/>
              <a:gd name="T58" fmla="*/ 12000 w 12800"/>
              <a:gd name="T59" fmla="*/ 5040 h 12800"/>
              <a:gd name="T60" fmla="*/ 10240 w 12800"/>
              <a:gd name="T61" fmla="*/ 6320 h 12800"/>
              <a:gd name="T62" fmla="*/ 10240 w 12800"/>
              <a:gd name="T63" fmla="*/ 8880 h 12800"/>
              <a:gd name="T64" fmla="*/ 6400 w 12800"/>
              <a:gd name="T65" fmla="*/ 9440 h 12800"/>
              <a:gd name="T66" fmla="*/ 2560 w 12800"/>
              <a:gd name="T67" fmla="*/ 8880 h 12800"/>
              <a:gd name="T68" fmla="*/ 800 w 12800"/>
              <a:gd name="T69" fmla="*/ 7520 h 12800"/>
              <a:gd name="T70" fmla="*/ 800 w 12800"/>
              <a:gd name="T71" fmla="*/ 6320 h 12800"/>
              <a:gd name="T72" fmla="*/ 3040 w 12800"/>
              <a:gd name="T73" fmla="*/ 7280 h 12800"/>
              <a:gd name="T74" fmla="*/ 6400 w 12800"/>
              <a:gd name="T75" fmla="*/ 7680 h 12800"/>
              <a:gd name="T76" fmla="*/ 9760 w 12800"/>
              <a:gd name="T77" fmla="*/ 7280 h 12800"/>
              <a:gd name="T78" fmla="*/ 12000 w 12800"/>
              <a:gd name="T79" fmla="*/ 6320 h 12800"/>
              <a:gd name="T80" fmla="*/ 12000 w 12800"/>
              <a:gd name="T81" fmla="*/ 7520 h 12800"/>
              <a:gd name="T82" fmla="*/ 10240 w 12800"/>
              <a:gd name="T83" fmla="*/ 8880 h 12800"/>
              <a:gd name="T84" fmla="*/ 6400 w 12800"/>
              <a:gd name="T85" fmla="*/ 12000 h 12800"/>
              <a:gd name="T86" fmla="*/ 2560 w 12800"/>
              <a:gd name="T87" fmla="*/ 11440 h 12800"/>
              <a:gd name="T88" fmla="*/ 800 w 12800"/>
              <a:gd name="T89" fmla="*/ 10160 h 12800"/>
              <a:gd name="T90" fmla="*/ 800 w 12800"/>
              <a:gd name="T91" fmla="*/ 8960 h 12800"/>
              <a:gd name="T92" fmla="*/ 3040 w 12800"/>
              <a:gd name="T93" fmla="*/ 9920 h 12800"/>
              <a:gd name="T94" fmla="*/ 6320 w 12800"/>
              <a:gd name="T95" fmla="*/ 10320 h 12800"/>
              <a:gd name="T96" fmla="*/ 9680 w 12800"/>
              <a:gd name="T97" fmla="*/ 9920 h 12800"/>
              <a:gd name="T98" fmla="*/ 12000 w 12800"/>
              <a:gd name="T99" fmla="*/ 8960 h 12800"/>
              <a:gd name="T100" fmla="*/ 12000 w 12800"/>
              <a:gd name="T101" fmla="*/ 10160 h 12800"/>
              <a:gd name="T102" fmla="*/ 10240 w 12800"/>
              <a:gd name="T103" fmla="*/ 11520 h 12800"/>
              <a:gd name="T104" fmla="*/ 6400 w 12800"/>
              <a:gd name="T105" fmla="*/ 12000 h 12800"/>
              <a:gd name="T106" fmla="*/ 6400 w 12800"/>
              <a:gd name="T107" fmla="*/ 120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00" h="12800">
                <a:moveTo>
                  <a:pt x="10880" y="720"/>
                </a:moveTo>
                <a:cubicBezTo>
                  <a:pt x="9760" y="240"/>
                  <a:pt x="8160" y="0"/>
                  <a:pt x="6400" y="0"/>
                </a:cubicBezTo>
                <a:cubicBezTo>
                  <a:pt x="4640" y="0"/>
                  <a:pt x="3040" y="240"/>
                  <a:pt x="1920" y="720"/>
                </a:cubicBezTo>
                <a:cubicBezTo>
                  <a:pt x="640" y="1280"/>
                  <a:pt x="0" y="1920"/>
                  <a:pt x="0" y="2640"/>
                </a:cubicBezTo>
                <a:lnTo>
                  <a:pt x="0" y="10080"/>
                </a:lnTo>
                <a:cubicBezTo>
                  <a:pt x="0" y="10800"/>
                  <a:pt x="640" y="11520"/>
                  <a:pt x="1920" y="12000"/>
                </a:cubicBezTo>
                <a:cubicBezTo>
                  <a:pt x="3040" y="12560"/>
                  <a:pt x="4640" y="12800"/>
                  <a:pt x="6400" y="12800"/>
                </a:cubicBezTo>
                <a:cubicBezTo>
                  <a:pt x="8160" y="12800"/>
                  <a:pt x="9760" y="12560"/>
                  <a:pt x="10880" y="12080"/>
                </a:cubicBezTo>
                <a:cubicBezTo>
                  <a:pt x="12080" y="11600"/>
                  <a:pt x="12800" y="10880"/>
                  <a:pt x="12800" y="10160"/>
                </a:cubicBezTo>
                <a:lnTo>
                  <a:pt x="12800" y="2640"/>
                </a:lnTo>
                <a:cubicBezTo>
                  <a:pt x="12800" y="1920"/>
                  <a:pt x="12160" y="1280"/>
                  <a:pt x="10880" y="720"/>
                </a:cubicBezTo>
                <a:close/>
                <a:moveTo>
                  <a:pt x="10160" y="4000"/>
                </a:moveTo>
                <a:cubicBezTo>
                  <a:pt x="9120" y="4400"/>
                  <a:pt x="7680" y="4560"/>
                  <a:pt x="6400" y="4560"/>
                </a:cubicBezTo>
                <a:cubicBezTo>
                  <a:pt x="5040" y="4560"/>
                  <a:pt x="3680" y="4400"/>
                  <a:pt x="2640" y="4000"/>
                </a:cubicBezTo>
                <a:cubicBezTo>
                  <a:pt x="1440" y="3680"/>
                  <a:pt x="880" y="3200"/>
                  <a:pt x="880" y="2640"/>
                </a:cubicBezTo>
                <a:cubicBezTo>
                  <a:pt x="880" y="2160"/>
                  <a:pt x="1520" y="1680"/>
                  <a:pt x="2640" y="1280"/>
                </a:cubicBezTo>
                <a:cubicBezTo>
                  <a:pt x="3680" y="960"/>
                  <a:pt x="5040" y="800"/>
                  <a:pt x="6400" y="800"/>
                </a:cubicBezTo>
                <a:cubicBezTo>
                  <a:pt x="7680" y="800"/>
                  <a:pt x="9120" y="1040"/>
                  <a:pt x="10160" y="1360"/>
                </a:cubicBezTo>
                <a:cubicBezTo>
                  <a:pt x="11280" y="1760"/>
                  <a:pt x="11920" y="2240"/>
                  <a:pt x="11920" y="2720"/>
                </a:cubicBezTo>
                <a:cubicBezTo>
                  <a:pt x="11920" y="3200"/>
                  <a:pt x="11360" y="3680"/>
                  <a:pt x="10160" y="4000"/>
                </a:cubicBezTo>
                <a:close/>
                <a:moveTo>
                  <a:pt x="10240" y="6320"/>
                </a:moveTo>
                <a:cubicBezTo>
                  <a:pt x="9200" y="6640"/>
                  <a:pt x="7760" y="6880"/>
                  <a:pt x="6400" y="6880"/>
                </a:cubicBezTo>
                <a:cubicBezTo>
                  <a:pt x="5040" y="6880"/>
                  <a:pt x="3680" y="6640"/>
                  <a:pt x="2560" y="6320"/>
                </a:cubicBezTo>
                <a:cubicBezTo>
                  <a:pt x="1440" y="5920"/>
                  <a:pt x="800" y="5440"/>
                  <a:pt x="800" y="4960"/>
                </a:cubicBezTo>
                <a:lnTo>
                  <a:pt x="800" y="4080"/>
                </a:lnTo>
                <a:cubicBezTo>
                  <a:pt x="1600" y="4400"/>
                  <a:pt x="2160" y="4800"/>
                  <a:pt x="3040" y="4960"/>
                </a:cubicBezTo>
                <a:cubicBezTo>
                  <a:pt x="4080" y="5200"/>
                  <a:pt x="5200" y="5360"/>
                  <a:pt x="6400" y="5360"/>
                </a:cubicBezTo>
                <a:cubicBezTo>
                  <a:pt x="7600" y="5360"/>
                  <a:pt x="8720" y="5200"/>
                  <a:pt x="9760" y="4960"/>
                </a:cubicBezTo>
                <a:cubicBezTo>
                  <a:pt x="10640" y="4800"/>
                  <a:pt x="11200" y="4400"/>
                  <a:pt x="12000" y="4080"/>
                </a:cubicBezTo>
                <a:lnTo>
                  <a:pt x="12000" y="5040"/>
                </a:lnTo>
                <a:cubicBezTo>
                  <a:pt x="12000" y="5440"/>
                  <a:pt x="11360" y="5920"/>
                  <a:pt x="10240" y="6320"/>
                </a:cubicBezTo>
                <a:close/>
                <a:moveTo>
                  <a:pt x="10240" y="8880"/>
                </a:moveTo>
                <a:cubicBezTo>
                  <a:pt x="9200" y="9200"/>
                  <a:pt x="7760" y="9440"/>
                  <a:pt x="6400" y="9440"/>
                </a:cubicBezTo>
                <a:cubicBezTo>
                  <a:pt x="5040" y="9440"/>
                  <a:pt x="3680" y="9200"/>
                  <a:pt x="2560" y="8880"/>
                </a:cubicBezTo>
                <a:cubicBezTo>
                  <a:pt x="1440" y="8560"/>
                  <a:pt x="800" y="8080"/>
                  <a:pt x="800" y="7520"/>
                </a:cubicBezTo>
                <a:lnTo>
                  <a:pt x="800" y="6320"/>
                </a:lnTo>
                <a:cubicBezTo>
                  <a:pt x="1600" y="6720"/>
                  <a:pt x="2160" y="7040"/>
                  <a:pt x="3040" y="7280"/>
                </a:cubicBezTo>
                <a:cubicBezTo>
                  <a:pt x="4080" y="7520"/>
                  <a:pt x="5200" y="7680"/>
                  <a:pt x="6400" y="7680"/>
                </a:cubicBezTo>
                <a:cubicBezTo>
                  <a:pt x="7600" y="7680"/>
                  <a:pt x="8720" y="7520"/>
                  <a:pt x="9760" y="7280"/>
                </a:cubicBezTo>
                <a:cubicBezTo>
                  <a:pt x="10640" y="7040"/>
                  <a:pt x="11200" y="6720"/>
                  <a:pt x="12000" y="6320"/>
                </a:cubicBezTo>
                <a:lnTo>
                  <a:pt x="12000" y="7520"/>
                </a:lnTo>
                <a:cubicBezTo>
                  <a:pt x="12000" y="8080"/>
                  <a:pt x="11360" y="8560"/>
                  <a:pt x="10240" y="8880"/>
                </a:cubicBezTo>
                <a:close/>
                <a:moveTo>
                  <a:pt x="6400" y="12000"/>
                </a:moveTo>
                <a:cubicBezTo>
                  <a:pt x="5040" y="12000"/>
                  <a:pt x="3680" y="11760"/>
                  <a:pt x="2560" y="11440"/>
                </a:cubicBezTo>
                <a:cubicBezTo>
                  <a:pt x="1440" y="11120"/>
                  <a:pt x="800" y="10640"/>
                  <a:pt x="800" y="10160"/>
                </a:cubicBezTo>
                <a:lnTo>
                  <a:pt x="800" y="8960"/>
                </a:lnTo>
                <a:cubicBezTo>
                  <a:pt x="1600" y="9360"/>
                  <a:pt x="2160" y="9680"/>
                  <a:pt x="3040" y="9920"/>
                </a:cubicBezTo>
                <a:cubicBezTo>
                  <a:pt x="4000" y="10160"/>
                  <a:pt x="5200" y="10320"/>
                  <a:pt x="6320" y="10320"/>
                </a:cubicBezTo>
                <a:cubicBezTo>
                  <a:pt x="7520" y="10320"/>
                  <a:pt x="8640" y="10160"/>
                  <a:pt x="9680" y="9920"/>
                </a:cubicBezTo>
                <a:cubicBezTo>
                  <a:pt x="10640" y="9680"/>
                  <a:pt x="11200" y="9360"/>
                  <a:pt x="12000" y="8960"/>
                </a:cubicBezTo>
                <a:lnTo>
                  <a:pt x="12000" y="10160"/>
                </a:lnTo>
                <a:cubicBezTo>
                  <a:pt x="12000" y="10640"/>
                  <a:pt x="11360" y="11120"/>
                  <a:pt x="10240" y="11520"/>
                </a:cubicBezTo>
                <a:cubicBezTo>
                  <a:pt x="9200" y="11840"/>
                  <a:pt x="7680" y="12000"/>
                  <a:pt x="6400" y="12000"/>
                </a:cubicBezTo>
                <a:close/>
                <a:moveTo>
                  <a:pt x="6400" y="12000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矩形 44"/>
          <p:cNvSpPr/>
          <p:nvPr/>
        </p:nvSpPr>
        <p:spPr>
          <a:xfrm>
            <a:off x="10217150" y="4128135"/>
            <a:ext cx="3806190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用户咨询量因时间不同会有差异，在高峰时期人力不足会导致服务体验波动，客户易流失或不满。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>
            <a:fillRect/>
          </a:stretch>
        </p:blipFill>
        <p:spPr>
          <a:xfrm>
            <a:off x="1592580" y="5679440"/>
            <a:ext cx="3898265" cy="327152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" t="-4039" r="392" b="4039"/>
          <a:stretch>
            <a:fillRect/>
          </a:stretch>
        </p:blipFill>
        <p:spPr>
          <a:xfrm>
            <a:off x="5836920" y="5695315"/>
            <a:ext cx="4069715" cy="322008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50" y="5833110"/>
            <a:ext cx="3881120" cy="30480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880" y="5898515"/>
            <a:ext cx="3865245" cy="2992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92460" y="2327604"/>
            <a:ext cx="4737735" cy="1397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1689A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优化人员结构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5275" indent="-283210">
              <a:lnSpc>
                <a:spcPct val="100000"/>
              </a:lnSpc>
              <a:spcBef>
                <a:spcPts val="2020"/>
              </a:spcBef>
              <a:buFont typeface="Arial" panose="020B0604020202020204"/>
              <a:buChar char="•"/>
              <a:tabLst>
                <a:tab pos="295275" algn="l"/>
                <a:tab pos="295910" algn="l"/>
              </a:tabLst>
            </a:pPr>
            <a:r>
              <a:rPr sz="1950" spc="2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简单业务从人工服务到自助服务的引流</a:t>
            </a:r>
            <a:endParaRPr sz="19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5275" indent="-283210">
              <a:lnSpc>
                <a:spcPct val="100000"/>
              </a:lnSpc>
              <a:spcBef>
                <a:spcPts val="1220"/>
              </a:spcBef>
              <a:buFont typeface="Arial" panose="020B0604020202020204"/>
              <a:buChar char="•"/>
              <a:tabLst>
                <a:tab pos="295275" algn="l"/>
                <a:tab pos="295910" algn="l"/>
              </a:tabLst>
            </a:pPr>
            <a:r>
              <a:rPr sz="1950" spc="2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减少坐席工作负担和</a:t>
            </a:r>
            <a:r>
              <a:rPr sz="1950" spc="1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IVR</a:t>
            </a:r>
            <a:r>
              <a:rPr sz="1950" spc="2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资源的快速释放</a:t>
            </a:r>
            <a:endParaRPr sz="19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92460" y="4705163"/>
            <a:ext cx="1242060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4276AA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服务变革</a:t>
            </a:r>
            <a:endParaRPr sz="2400" b="1" spc="-10" dirty="0">
              <a:solidFill>
                <a:srgbClr val="4276AA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8835" y="9292681"/>
            <a:ext cx="103060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25" dirty="0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源的占用</a:t>
            </a:r>
            <a:endParaRPr sz="1950" spc="25" dirty="0"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6122" y="7317458"/>
            <a:ext cx="5083175" cy="1852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6090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5268A4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高效获客、快速触达</a:t>
            </a:r>
            <a:endParaRPr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5275" marR="5080" indent="-283210">
              <a:lnSpc>
                <a:spcPct val="152000"/>
              </a:lnSpc>
              <a:spcBef>
                <a:spcPts val="800"/>
              </a:spcBef>
              <a:buFont typeface="Arial" panose="020B0604020202020204"/>
              <a:buChar char="•"/>
              <a:tabLst>
                <a:tab pos="295275" algn="l"/>
                <a:tab pos="295910" algn="l"/>
              </a:tabLst>
            </a:pPr>
            <a:r>
              <a:rPr sz="1950" spc="2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全量筛选目标客户，减少外呼坐席工的盲目 性</a:t>
            </a:r>
            <a:endParaRPr sz="19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95275" indent="-283210">
              <a:lnSpc>
                <a:spcPct val="100000"/>
              </a:lnSpc>
              <a:spcBef>
                <a:spcPts val="1220"/>
              </a:spcBef>
              <a:buFont typeface="Arial" panose="020B0604020202020204"/>
              <a:buChar char="•"/>
              <a:tabLst>
                <a:tab pos="295275" algn="l"/>
                <a:tab pos="295910" algn="l"/>
              </a:tabLst>
            </a:pPr>
            <a:r>
              <a:rPr sz="1950" spc="2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简单外呼业务的分流，释放人工外呼坐席资</a:t>
            </a:r>
            <a:endParaRPr sz="19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6122" y="10063539"/>
            <a:ext cx="332422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125"/>
              </a:spcBef>
              <a:buFont typeface="Arial" panose="020B0604020202020204"/>
              <a:buChar char="•"/>
              <a:tabLst>
                <a:tab pos="295275" algn="l"/>
                <a:tab pos="295910" algn="l"/>
              </a:tabLst>
            </a:pPr>
            <a:r>
              <a:rPr sz="1950" spc="25" dirty="0"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人工智能提升企业品牌形象</a:t>
            </a:r>
            <a:endParaRPr sz="1950" spc="25" dirty="0"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80466" y="9445798"/>
            <a:ext cx="1242060" cy="390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品牌提升</a:t>
            </a:r>
            <a:endParaRPr sz="2400" b="1" spc="-1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pic>
        <p:nvPicPr>
          <p:cNvPr id="8" name="object 8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543284" y="2658319"/>
            <a:ext cx="3192036" cy="375361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282153" y="4147989"/>
            <a:ext cx="2407285" cy="729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6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I</a:t>
            </a:r>
            <a:r>
              <a:rPr sz="46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4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b</a:t>
            </a:r>
            <a:r>
              <a:rPr sz="46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ound</a:t>
            </a:r>
            <a:endParaRPr sz="4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994963" y="7426591"/>
            <a:ext cx="2200275" cy="2905125"/>
            <a:chOff x="6994963" y="7426591"/>
            <a:chExt cx="2200275" cy="2905125"/>
          </a:xfrm>
        </p:grpSpPr>
        <p:sp>
          <p:nvSpPr>
            <p:cNvPr id="11" name="object 11"/>
            <p:cNvSpPr/>
            <p:nvPr/>
          </p:nvSpPr>
          <p:spPr>
            <a:xfrm>
              <a:off x="7742450" y="7431989"/>
              <a:ext cx="1447165" cy="2894330"/>
            </a:xfrm>
            <a:custGeom>
              <a:avLst/>
              <a:gdLst/>
              <a:ahLst/>
              <a:cxnLst/>
              <a:rect l="l" t="t" r="r" b="b"/>
              <a:pathLst>
                <a:path w="1447165" h="2894329">
                  <a:moveTo>
                    <a:pt x="0" y="0"/>
                  </a:moveTo>
                  <a:lnTo>
                    <a:pt x="47767" y="773"/>
                  </a:lnTo>
                  <a:lnTo>
                    <a:pt x="95148" y="3078"/>
                  </a:lnTo>
                  <a:lnTo>
                    <a:pt x="142118" y="6890"/>
                  </a:lnTo>
                  <a:lnTo>
                    <a:pt x="188653" y="12185"/>
                  </a:lnTo>
                  <a:lnTo>
                    <a:pt x="234730" y="18940"/>
                  </a:lnTo>
                  <a:lnTo>
                    <a:pt x="280324" y="27131"/>
                  </a:lnTo>
                  <a:lnTo>
                    <a:pt x="325412" y="36733"/>
                  </a:lnTo>
                  <a:lnTo>
                    <a:pt x="369970" y="47724"/>
                  </a:lnTo>
                  <a:lnTo>
                    <a:pt x="413974" y="60079"/>
                  </a:lnTo>
                  <a:lnTo>
                    <a:pt x="457401" y="73775"/>
                  </a:lnTo>
                  <a:lnTo>
                    <a:pt x="500226" y="88787"/>
                  </a:lnTo>
                  <a:lnTo>
                    <a:pt x="542426" y="105091"/>
                  </a:lnTo>
                  <a:lnTo>
                    <a:pt x="583976" y="122665"/>
                  </a:lnTo>
                  <a:lnTo>
                    <a:pt x="624853" y="141484"/>
                  </a:lnTo>
                  <a:lnTo>
                    <a:pt x="665034" y="161524"/>
                  </a:lnTo>
                  <a:lnTo>
                    <a:pt x="704494" y="182762"/>
                  </a:lnTo>
                  <a:lnTo>
                    <a:pt x="743209" y="205173"/>
                  </a:lnTo>
                  <a:lnTo>
                    <a:pt x="781156" y="228734"/>
                  </a:lnTo>
                  <a:lnTo>
                    <a:pt x="818310" y="253420"/>
                  </a:lnTo>
                  <a:lnTo>
                    <a:pt x="854649" y="279209"/>
                  </a:lnTo>
                  <a:lnTo>
                    <a:pt x="890148" y="306076"/>
                  </a:lnTo>
                  <a:lnTo>
                    <a:pt x="924783" y="333998"/>
                  </a:lnTo>
                  <a:lnTo>
                    <a:pt x="958530" y="362950"/>
                  </a:lnTo>
                  <a:lnTo>
                    <a:pt x="991366" y="392909"/>
                  </a:lnTo>
                  <a:lnTo>
                    <a:pt x="1023267" y="423850"/>
                  </a:lnTo>
                  <a:lnTo>
                    <a:pt x="1054208" y="455751"/>
                  </a:lnTo>
                  <a:lnTo>
                    <a:pt x="1084167" y="488587"/>
                  </a:lnTo>
                  <a:lnTo>
                    <a:pt x="1113119" y="522335"/>
                  </a:lnTo>
                  <a:lnTo>
                    <a:pt x="1141041" y="556970"/>
                  </a:lnTo>
                  <a:lnTo>
                    <a:pt x="1167908" y="592468"/>
                  </a:lnTo>
                  <a:lnTo>
                    <a:pt x="1193697" y="628807"/>
                  </a:lnTo>
                  <a:lnTo>
                    <a:pt x="1218384" y="665962"/>
                  </a:lnTo>
                  <a:lnTo>
                    <a:pt x="1241944" y="703908"/>
                  </a:lnTo>
                  <a:lnTo>
                    <a:pt x="1264356" y="742624"/>
                  </a:lnTo>
                  <a:lnTo>
                    <a:pt x="1285593" y="782083"/>
                  </a:lnTo>
                  <a:lnTo>
                    <a:pt x="1305633" y="822264"/>
                  </a:lnTo>
                  <a:lnTo>
                    <a:pt x="1324452" y="863141"/>
                  </a:lnTo>
                  <a:lnTo>
                    <a:pt x="1342026" y="904692"/>
                  </a:lnTo>
                  <a:lnTo>
                    <a:pt x="1358331" y="946891"/>
                  </a:lnTo>
                  <a:lnTo>
                    <a:pt x="1373343" y="989716"/>
                  </a:lnTo>
                  <a:lnTo>
                    <a:pt x="1387038" y="1033143"/>
                  </a:lnTo>
                  <a:lnTo>
                    <a:pt x="1399393" y="1077147"/>
                  </a:lnTo>
                  <a:lnTo>
                    <a:pt x="1410384" y="1121705"/>
                  </a:lnTo>
                  <a:lnTo>
                    <a:pt x="1419987" y="1166793"/>
                  </a:lnTo>
                  <a:lnTo>
                    <a:pt x="1428177" y="1212388"/>
                  </a:lnTo>
                  <a:lnTo>
                    <a:pt x="1434932" y="1258464"/>
                  </a:lnTo>
                  <a:lnTo>
                    <a:pt x="1440228" y="1304999"/>
                  </a:lnTo>
                  <a:lnTo>
                    <a:pt x="1444040" y="1351969"/>
                  </a:lnTo>
                  <a:lnTo>
                    <a:pt x="1446344" y="1399350"/>
                  </a:lnTo>
                  <a:lnTo>
                    <a:pt x="1447118" y="1447118"/>
                  </a:lnTo>
                  <a:lnTo>
                    <a:pt x="1446344" y="1494885"/>
                  </a:lnTo>
                  <a:lnTo>
                    <a:pt x="1444040" y="1542266"/>
                  </a:lnTo>
                  <a:lnTo>
                    <a:pt x="1440228" y="1589236"/>
                  </a:lnTo>
                  <a:lnTo>
                    <a:pt x="1434932" y="1635771"/>
                  </a:lnTo>
                  <a:lnTo>
                    <a:pt x="1428177" y="1681848"/>
                  </a:lnTo>
                  <a:lnTo>
                    <a:pt x="1419987" y="1727442"/>
                  </a:lnTo>
                  <a:lnTo>
                    <a:pt x="1410384" y="1772530"/>
                  </a:lnTo>
                  <a:lnTo>
                    <a:pt x="1399393" y="1817088"/>
                  </a:lnTo>
                  <a:lnTo>
                    <a:pt x="1387038" y="1861093"/>
                  </a:lnTo>
                  <a:lnTo>
                    <a:pt x="1373343" y="1904519"/>
                  </a:lnTo>
                  <a:lnTo>
                    <a:pt x="1358331" y="1947344"/>
                  </a:lnTo>
                  <a:lnTo>
                    <a:pt x="1342026" y="1989544"/>
                  </a:lnTo>
                  <a:lnTo>
                    <a:pt x="1324452" y="2031094"/>
                  </a:lnTo>
                  <a:lnTo>
                    <a:pt x="1305633" y="2071972"/>
                  </a:lnTo>
                  <a:lnTo>
                    <a:pt x="1285593" y="2112152"/>
                  </a:lnTo>
                  <a:lnTo>
                    <a:pt x="1264356" y="2151612"/>
                  </a:lnTo>
                  <a:lnTo>
                    <a:pt x="1241944" y="2190327"/>
                  </a:lnTo>
                  <a:lnTo>
                    <a:pt x="1218384" y="2228274"/>
                  </a:lnTo>
                  <a:lnTo>
                    <a:pt x="1193697" y="2265429"/>
                  </a:lnTo>
                  <a:lnTo>
                    <a:pt x="1167908" y="2301767"/>
                  </a:lnTo>
                  <a:lnTo>
                    <a:pt x="1141041" y="2337266"/>
                  </a:lnTo>
                  <a:lnTo>
                    <a:pt x="1113119" y="2371901"/>
                  </a:lnTo>
                  <a:lnTo>
                    <a:pt x="1084167" y="2405648"/>
                  </a:lnTo>
                  <a:lnTo>
                    <a:pt x="1054208" y="2438484"/>
                  </a:lnTo>
                  <a:lnTo>
                    <a:pt x="1023267" y="2470385"/>
                  </a:lnTo>
                  <a:lnTo>
                    <a:pt x="991366" y="2501327"/>
                  </a:lnTo>
                  <a:lnTo>
                    <a:pt x="958530" y="2531286"/>
                  </a:lnTo>
                  <a:lnTo>
                    <a:pt x="924783" y="2560238"/>
                  </a:lnTo>
                  <a:lnTo>
                    <a:pt x="890148" y="2588159"/>
                  </a:lnTo>
                  <a:lnTo>
                    <a:pt x="854649" y="2615026"/>
                  </a:lnTo>
                  <a:lnTo>
                    <a:pt x="818310" y="2640815"/>
                  </a:lnTo>
                  <a:lnTo>
                    <a:pt x="781156" y="2665502"/>
                  </a:lnTo>
                  <a:lnTo>
                    <a:pt x="743209" y="2689063"/>
                  </a:lnTo>
                  <a:lnTo>
                    <a:pt x="704494" y="2711474"/>
                  </a:lnTo>
                  <a:lnTo>
                    <a:pt x="665034" y="2732711"/>
                  </a:lnTo>
                  <a:lnTo>
                    <a:pt x="624853" y="2752751"/>
                  </a:lnTo>
                  <a:lnTo>
                    <a:pt x="583976" y="2771570"/>
                  </a:lnTo>
                  <a:lnTo>
                    <a:pt x="542426" y="2789144"/>
                  </a:lnTo>
                  <a:lnTo>
                    <a:pt x="500226" y="2805449"/>
                  </a:lnTo>
                  <a:lnTo>
                    <a:pt x="457401" y="2820461"/>
                  </a:lnTo>
                  <a:lnTo>
                    <a:pt x="413974" y="2834156"/>
                  </a:lnTo>
                  <a:lnTo>
                    <a:pt x="369970" y="2846511"/>
                  </a:lnTo>
                  <a:lnTo>
                    <a:pt x="325412" y="2857502"/>
                  </a:lnTo>
                  <a:lnTo>
                    <a:pt x="280324" y="2867105"/>
                  </a:lnTo>
                  <a:lnTo>
                    <a:pt x="234730" y="2875296"/>
                  </a:lnTo>
                  <a:lnTo>
                    <a:pt x="188653" y="2882051"/>
                  </a:lnTo>
                  <a:lnTo>
                    <a:pt x="142118" y="2887346"/>
                  </a:lnTo>
                  <a:lnTo>
                    <a:pt x="95148" y="2891158"/>
                  </a:lnTo>
                  <a:lnTo>
                    <a:pt x="47767" y="2893462"/>
                  </a:lnTo>
                  <a:lnTo>
                    <a:pt x="0" y="2894236"/>
                  </a:lnTo>
                </a:path>
              </a:pathLst>
            </a:custGeom>
            <a:ln w="10470">
              <a:solidFill>
                <a:srgbClr val="77849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994963" y="8131625"/>
              <a:ext cx="1606550" cy="1606550"/>
            </a:xfrm>
            <a:custGeom>
              <a:avLst/>
              <a:gdLst/>
              <a:ahLst/>
              <a:cxnLst/>
              <a:rect l="l" t="t" r="r" b="b"/>
              <a:pathLst>
                <a:path w="1606550" h="1606550">
                  <a:moveTo>
                    <a:pt x="803043" y="0"/>
                  </a:moveTo>
                  <a:lnTo>
                    <a:pt x="754124" y="1465"/>
                  </a:lnTo>
                  <a:lnTo>
                    <a:pt x="705981" y="5806"/>
                  </a:lnTo>
                  <a:lnTo>
                    <a:pt x="658696" y="12938"/>
                  </a:lnTo>
                  <a:lnTo>
                    <a:pt x="612355" y="22777"/>
                  </a:lnTo>
                  <a:lnTo>
                    <a:pt x="567040" y="35239"/>
                  </a:lnTo>
                  <a:lnTo>
                    <a:pt x="522837" y="50240"/>
                  </a:lnTo>
                  <a:lnTo>
                    <a:pt x="479829" y="67697"/>
                  </a:lnTo>
                  <a:lnTo>
                    <a:pt x="438099" y="87525"/>
                  </a:lnTo>
                  <a:lnTo>
                    <a:pt x="397733" y="109639"/>
                  </a:lnTo>
                  <a:lnTo>
                    <a:pt x="358814" y="133957"/>
                  </a:lnTo>
                  <a:lnTo>
                    <a:pt x="321427" y="160394"/>
                  </a:lnTo>
                  <a:lnTo>
                    <a:pt x="285654" y="188867"/>
                  </a:lnTo>
                  <a:lnTo>
                    <a:pt x="251580" y="219290"/>
                  </a:lnTo>
                  <a:lnTo>
                    <a:pt x="219290" y="251580"/>
                  </a:lnTo>
                  <a:lnTo>
                    <a:pt x="188867" y="285654"/>
                  </a:lnTo>
                  <a:lnTo>
                    <a:pt x="160394" y="321427"/>
                  </a:lnTo>
                  <a:lnTo>
                    <a:pt x="133957" y="358814"/>
                  </a:lnTo>
                  <a:lnTo>
                    <a:pt x="109639" y="397733"/>
                  </a:lnTo>
                  <a:lnTo>
                    <a:pt x="87525" y="438099"/>
                  </a:lnTo>
                  <a:lnTo>
                    <a:pt x="67697" y="479829"/>
                  </a:lnTo>
                  <a:lnTo>
                    <a:pt x="50240" y="522837"/>
                  </a:lnTo>
                  <a:lnTo>
                    <a:pt x="35239" y="567040"/>
                  </a:lnTo>
                  <a:lnTo>
                    <a:pt x="22777" y="612355"/>
                  </a:lnTo>
                  <a:lnTo>
                    <a:pt x="12938" y="658696"/>
                  </a:lnTo>
                  <a:lnTo>
                    <a:pt x="5806" y="705981"/>
                  </a:lnTo>
                  <a:lnTo>
                    <a:pt x="1465" y="754124"/>
                  </a:lnTo>
                  <a:lnTo>
                    <a:pt x="0" y="803043"/>
                  </a:lnTo>
                  <a:lnTo>
                    <a:pt x="1465" y="851963"/>
                  </a:lnTo>
                  <a:lnTo>
                    <a:pt x="5806" y="900108"/>
                  </a:lnTo>
                  <a:lnTo>
                    <a:pt x="12938" y="947393"/>
                  </a:lnTo>
                  <a:lnTo>
                    <a:pt x="22777" y="993735"/>
                  </a:lnTo>
                  <a:lnTo>
                    <a:pt x="35239" y="1039050"/>
                  </a:lnTo>
                  <a:lnTo>
                    <a:pt x="50240" y="1083254"/>
                  </a:lnTo>
                  <a:lnTo>
                    <a:pt x="67697" y="1126262"/>
                  </a:lnTo>
                  <a:lnTo>
                    <a:pt x="87525" y="1167991"/>
                  </a:lnTo>
                  <a:lnTo>
                    <a:pt x="109639" y="1208358"/>
                  </a:lnTo>
                  <a:lnTo>
                    <a:pt x="133957" y="1247276"/>
                  </a:lnTo>
                  <a:lnTo>
                    <a:pt x="160394" y="1284664"/>
                  </a:lnTo>
                  <a:lnTo>
                    <a:pt x="188867" y="1320437"/>
                  </a:lnTo>
                  <a:lnTo>
                    <a:pt x="219290" y="1354510"/>
                  </a:lnTo>
                  <a:lnTo>
                    <a:pt x="251580" y="1386800"/>
                  </a:lnTo>
                  <a:lnTo>
                    <a:pt x="285654" y="1417223"/>
                  </a:lnTo>
                  <a:lnTo>
                    <a:pt x="321427" y="1445695"/>
                  </a:lnTo>
                  <a:lnTo>
                    <a:pt x="358814" y="1472132"/>
                  </a:lnTo>
                  <a:lnTo>
                    <a:pt x="397733" y="1496449"/>
                  </a:lnTo>
                  <a:lnTo>
                    <a:pt x="438099" y="1518564"/>
                  </a:lnTo>
                  <a:lnTo>
                    <a:pt x="479829" y="1538391"/>
                  </a:lnTo>
                  <a:lnTo>
                    <a:pt x="522837" y="1555847"/>
                  </a:lnTo>
                  <a:lnTo>
                    <a:pt x="567040" y="1570848"/>
                  </a:lnTo>
                  <a:lnTo>
                    <a:pt x="612355" y="1583310"/>
                  </a:lnTo>
                  <a:lnTo>
                    <a:pt x="658696" y="1593149"/>
                  </a:lnTo>
                  <a:lnTo>
                    <a:pt x="705981" y="1600281"/>
                  </a:lnTo>
                  <a:lnTo>
                    <a:pt x="754124" y="1604621"/>
                  </a:lnTo>
                  <a:lnTo>
                    <a:pt x="803043" y="1606087"/>
                  </a:lnTo>
                  <a:lnTo>
                    <a:pt x="851963" y="1604621"/>
                  </a:lnTo>
                  <a:lnTo>
                    <a:pt x="900108" y="1600281"/>
                  </a:lnTo>
                  <a:lnTo>
                    <a:pt x="947393" y="1593149"/>
                  </a:lnTo>
                  <a:lnTo>
                    <a:pt x="993735" y="1583310"/>
                  </a:lnTo>
                  <a:lnTo>
                    <a:pt x="1039050" y="1570848"/>
                  </a:lnTo>
                  <a:lnTo>
                    <a:pt x="1083254" y="1555847"/>
                  </a:lnTo>
                  <a:lnTo>
                    <a:pt x="1126262" y="1538391"/>
                  </a:lnTo>
                  <a:lnTo>
                    <a:pt x="1167991" y="1518564"/>
                  </a:lnTo>
                  <a:lnTo>
                    <a:pt x="1208358" y="1496449"/>
                  </a:lnTo>
                  <a:lnTo>
                    <a:pt x="1247276" y="1472132"/>
                  </a:lnTo>
                  <a:lnTo>
                    <a:pt x="1284664" y="1445695"/>
                  </a:lnTo>
                  <a:lnTo>
                    <a:pt x="1320437" y="1417223"/>
                  </a:lnTo>
                  <a:lnTo>
                    <a:pt x="1354510" y="1386800"/>
                  </a:lnTo>
                  <a:lnTo>
                    <a:pt x="1386800" y="1354510"/>
                  </a:lnTo>
                  <a:lnTo>
                    <a:pt x="1417223" y="1320437"/>
                  </a:lnTo>
                  <a:lnTo>
                    <a:pt x="1445695" y="1284664"/>
                  </a:lnTo>
                  <a:lnTo>
                    <a:pt x="1472132" y="1247276"/>
                  </a:lnTo>
                  <a:lnTo>
                    <a:pt x="1496449" y="1208358"/>
                  </a:lnTo>
                  <a:lnTo>
                    <a:pt x="1518564" y="1167991"/>
                  </a:lnTo>
                  <a:lnTo>
                    <a:pt x="1538391" y="1126262"/>
                  </a:lnTo>
                  <a:lnTo>
                    <a:pt x="1555847" y="1083254"/>
                  </a:lnTo>
                  <a:lnTo>
                    <a:pt x="1570848" y="1039050"/>
                  </a:lnTo>
                  <a:lnTo>
                    <a:pt x="1583310" y="993735"/>
                  </a:lnTo>
                  <a:lnTo>
                    <a:pt x="1593149" y="947393"/>
                  </a:lnTo>
                  <a:lnTo>
                    <a:pt x="1600281" y="900108"/>
                  </a:lnTo>
                  <a:lnTo>
                    <a:pt x="1604621" y="851963"/>
                  </a:lnTo>
                  <a:lnTo>
                    <a:pt x="1606087" y="803043"/>
                  </a:lnTo>
                  <a:lnTo>
                    <a:pt x="1604621" y="754124"/>
                  </a:lnTo>
                  <a:lnTo>
                    <a:pt x="1600281" y="705981"/>
                  </a:lnTo>
                  <a:lnTo>
                    <a:pt x="1593149" y="658696"/>
                  </a:lnTo>
                  <a:lnTo>
                    <a:pt x="1583310" y="612355"/>
                  </a:lnTo>
                  <a:lnTo>
                    <a:pt x="1570848" y="567040"/>
                  </a:lnTo>
                  <a:lnTo>
                    <a:pt x="1555847" y="522837"/>
                  </a:lnTo>
                  <a:lnTo>
                    <a:pt x="1538391" y="479829"/>
                  </a:lnTo>
                  <a:lnTo>
                    <a:pt x="1518564" y="438099"/>
                  </a:lnTo>
                  <a:lnTo>
                    <a:pt x="1496449" y="397733"/>
                  </a:lnTo>
                  <a:lnTo>
                    <a:pt x="1472132" y="358814"/>
                  </a:lnTo>
                  <a:lnTo>
                    <a:pt x="1445695" y="321427"/>
                  </a:lnTo>
                  <a:lnTo>
                    <a:pt x="1417223" y="285654"/>
                  </a:lnTo>
                  <a:lnTo>
                    <a:pt x="1386800" y="251580"/>
                  </a:lnTo>
                  <a:lnTo>
                    <a:pt x="1354510" y="219290"/>
                  </a:lnTo>
                  <a:lnTo>
                    <a:pt x="1320437" y="188867"/>
                  </a:lnTo>
                  <a:lnTo>
                    <a:pt x="1284664" y="160394"/>
                  </a:lnTo>
                  <a:lnTo>
                    <a:pt x="1247276" y="133957"/>
                  </a:lnTo>
                  <a:lnTo>
                    <a:pt x="1208358" y="109639"/>
                  </a:lnTo>
                  <a:lnTo>
                    <a:pt x="1167991" y="87525"/>
                  </a:lnTo>
                  <a:lnTo>
                    <a:pt x="1126262" y="67697"/>
                  </a:lnTo>
                  <a:lnTo>
                    <a:pt x="1083254" y="50240"/>
                  </a:lnTo>
                  <a:lnTo>
                    <a:pt x="1039050" y="35239"/>
                  </a:lnTo>
                  <a:lnTo>
                    <a:pt x="993735" y="22777"/>
                  </a:lnTo>
                  <a:lnTo>
                    <a:pt x="947393" y="12938"/>
                  </a:lnTo>
                  <a:lnTo>
                    <a:pt x="900108" y="5806"/>
                  </a:lnTo>
                  <a:lnTo>
                    <a:pt x="851963" y="1465"/>
                  </a:lnTo>
                  <a:lnTo>
                    <a:pt x="803043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918711" y="8708361"/>
            <a:ext cx="1758950" cy="427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b="1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Outbound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72506" y="7608513"/>
            <a:ext cx="608965" cy="2541270"/>
            <a:chOff x="8672506" y="7608513"/>
            <a:chExt cx="608965" cy="2541270"/>
          </a:xfrm>
        </p:grpSpPr>
        <p:sp>
          <p:nvSpPr>
            <p:cNvPr id="15" name="object 15"/>
            <p:cNvSpPr/>
            <p:nvPr/>
          </p:nvSpPr>
          <p:spPr>
            <a:xfrm>
              <a:off x="8688212" y="7624220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288682" y="0"/>
                  </a:moveTo>
                  <a:lnTo>
                    <a:pt x="241855" y="3778"/>
                  </a:lnTo>
                  <a:lnTo>
                    <a:pt x="197434" y="14717"/>
                  </a:lnTo>
                  <a:lnTo>
                    <a:pt x="156013" y="32223"/>
                  </a:lnTo>
                  <a:lnTo>
                    <a:pt x="118187" y="55700"/>
                  </a:lnTo>
                  <a:lnTo>
                    <a:pt x="84551" y="84555"/>
                  </a:lnTo>
                  <a:lnTo>
                    <a:pt x="55697" y="118192"/>
                  </a:lnTo>
                  <a:lnTo>
                    <a:pt x="32221" y="156018"/>
                  </a:lnTo>
                  <a:lnTo>
                    <a:pt x="14716" y="197438"/>
                  </a:lnTo>
                  <a:lnTo>
                    <a:pt x="3778" y="241857"/>
                  </a:lnTo>
                  <a:lnTo>
                    <a:pt x="0" y="288682"/>
                  </a:lnTo>
                  <a:lnTo>
                    <a:pt x="3778" y="335506"/>
                  </a:lnTo>
                  <a:lnTo>
                    <a:pt x="14716" y="379926"/>
                  </a:lnTo>
                  <a:lnTo>
                    <a:pt x="32221" y="421346"/>
                  </a:lnTo>
                  <a:lnTo>
                    <a:pt x="55697" y="459172"/>
                  </a:lnTo>
                  <a:lnTo>
                    <a:pt x="84551" y="492809"/>
                  </a:lnTo>
                  <a:lnTo>
                    <a:pt x="118187" y="521664"/>
                  </a:lnTo>
                  <a:lnTo>
                    <a:pt x="156013" y="545141"/>
                  </a:lnTo>
                  <a:lnTo>
                    <a:pt x="197434" y="562646"/>
                  </a:lnTo>
                  <a:lnTo>
                    <a:pt x="241855" y="573586"/>
                  </a:lnTo>
                  <a:lnTo>
                    <a:pt x="288682" y="577364"/>
                  </a:lnTo>
                  <a:lnTo>
                    <a:pt x="335506" y="573586"/>
                  </a:lnTo>
                  <a:lnTo>
                    <a:pt x="379925" y="562646"/>
                  </a:lnTo>
                  <a:lnTo>
                    <a:pt x="421343" y="545141"/>
                  </a:lnTo>
                  <a:lnTo>
                    <a:pt x="459168" y="521664"/>
                  </a:lnTo>
                  <a:lnTo>
                    <a:pt x="492804" y="492809"/>
                  </a:lnTo>
                  <a:lnTo>
                    <a:pt x="521657" y="459172"/>
                  </a:lnTo>
                  <a:lnTo>
                    <a:pt x="545133" y="421346"/>
                  </a:lnTo>
                  <a:lnTo>
                    <a:pt x="562637" y="379926"/>
                  </a:lnTo>
                  <a:lnTo>
                    <a:pt x="573575" y="335506"/>
                  </a:lnTo>
                  <a:lnTo>
                    <a:pt x="577354" y="288682"/>
                  </a:lnTo>
                  <a:lnTo>
                    <a:pt x="573575" y="241857"/>
                  </a:lnTo>
                  <a:lnTo>
                    <a:pt x="562637" y="197438"/>
                  </a:lnTo>
                  <a:lnTo>
                    <a:pt x="545133" y="156018"/>
                  </a:lnTo>
                  <a:lnTo>
                    <a:pt x="521657" y="118192"/>
                  </a:lnTo>
                  <a:lnTo>
                    <a:pt x="492804" y="84555"/>
                  </a:lnTo>
                  <a:lnTo>
                    <a:pt x="459168" y="55700"/>
                  </a:lnTo>
                  <a:lnTo>
                    <a:pt x="421343" y="32223"/>
                  </a:lnTo>
                  <a:lnTo>
                    <a:pt x="379925" y="14717"/>
                  </a:lnTo>
                  <a:lnTo>
                    <a:pt x="335506" y="3778"/>
                  </a:lnTo>
                  <a:lnTo>
                    <a:pt x="288682" y="0"/>
                  </a:lnTo>
                  <a:close/>
                </a:path>
              </a:pathLst>
            </a:custGeom>
            <a:solidFill>
              <a:srgbClr val="5268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688212" y="7624220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0" y="288682"/>
                  </a:moveTo>
                  <a:lnTo>
                    <a:pt x="3778" y="241857"/>
                  </a:lnTo>
                  <a:lnTo>
                    <a:pt x="14716" y="197438"/>
                  </a:lnTo>
                  <a:lnTo>
                    <a:pt x="32221" y="156018"/>
                  </a:lnTo>
                  <a:lnTo>
                    <a:pt x="55697" y="118192"/>
                  </a:lnTo>
                  <a:lnTo>
                    <a:pt x="84551" y="84555"/>
                  </a:lnTo>
                  <a:lnTo>
                    <a:pt x="118187" y="55700"/>
                  </a:lnTo>
                  <a:lnTo>
                    <a:pt x="156013" y="32223"/>
                  </a:lnTo>
                  <a:lnTo>
                    <a:pt x="197434" y="14717"/>
                  </a:lnTo>
                  <a:lnTo>
                    <a:pt x="241855" y="3778"/>
                  </a:lnTo>
                  <a:lnTo>
                    <a:pt x="288682" y="0"/>
                  </a:lnTo>
                  <a:lnTo>
                    <a:pt x="335506" y="3778"/>
                  </a:lnTo>
                  <a:lnTo>
                    <a:pt x="379925" y="14717"/>
                  </a:lnTo>
                  <a:lnTo>
                    <a:pt x="421343" y="32223"/>
                  </a:lnTo>
                  <a:lnTo>
                    <a:pt x="459168" y="55700"/>
                  </a:lnTo>
                  <a:lnTo>
                    <a:pt x="492804" y="84555"/>
                  </a:lnTo>
                  <a:lnTo>
                    <a:pt x="521657" y="118192"/>
                  </a:lnTo>
                  <a:lnTo>
                    <a:pt x="545133" y="156018"/>
                  </a:lnTo>
                  <a:lnTo>
                    <a:pt x="562637" y="197438"/>
                  </a:lnTo>
                  <a:lnTo>
                    <a:pt x="573575" y="241857"/>
                  </a:lnTo>
                  <a:lnTo>
                    <a:pt x="577354" y="288682"/>
                  </a:lnTo>
                  <a:lnTo>
                    <a:pt x="573575" y="335506"/>
                  </a:lnTo>
                  <a:lnTo>
                    <a:pt x="562637" y="379926"/>
                  </a:lnTo>
                  <a:lnTo>
                    <a:pt x="545133" y="421346"/>
                  </a:lnTo>
                  <a:lnTo>
                    <a:pt x="521657" y="459172"/>
                  </a:lnTo>
                  <a:lnTo>
                    <a:pt x="492804" y="492809"/>
                  </a:lnTo>
                  <a:lnTo>
                    <a:pt x="459168" y="521664"/>
                  </a:lnTo>
                  <a:lnTo>
                    <a:pt x="421343" y="545141"/>
                  </a:lnTo>
                  <a:lnTo>
                    <a:pt x="379925" y="562646"/>
                  </a:lnTo>
                  <a:lnTo>
                    <a:pt x="335506" y="573586"/>
                  </a:lnTo>
                  <a:lnTo>
                    <a:pt x="288682" y="577364"/>
                  </a:lnTo>
                  <a:lnTo>
                    <a:pt x="241855" y="573586"/>
                  </a:lnTo>
                  <a:lnTo>
                    <a:pt x="197434" y="562646"/>
                  </a:lnTo>
                  <a:lnTo>
                    <a:pt x="156013" y="545141"/>
                  </a:lnTo>
                  <a:lnTo>
                    <a:pt x="118187" y="521664"/>
                  </a:lnTo>
                  <a:lnTo>
                    <a:pt x="84551" y="492809"/>
                  </a:lnTo>
                  <a:lnTo>
                    <a:pt x="55697" y="459172"/>
                  </a:lnTo>
                  <a:lnTo>
                    <a:pt x="32221" y="421346"/>
                  </a:lnTo>
                  <a:lnTo>
                    <a:pt x="14716" y="379926"/>
                  </a:lnTo>
                  <a:lnTo>
                    <a:pt x="3778" y="335506"/>
                  </a:lnTo>
                  <a:lnTo>
                    <a:pt x="0" y="288682"/>
                  </a:lnTo>
                  <a:close/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836959" y="7743505"/>
              <a:ext cx="280035" cy="339090"/>
            </a:xfrm>
            <a:custGeom>
              <a:avLst/>
              <a:gdLst/>
              <a:ahLst/>
              <a:cxnLst/>
              <a:rect l="l" t="t" r="r" b="b"/>
              <a:pathLst>
                <a:path w="280034" h="339090">
                  <a:moveTo>
                    <a:pt x="269154" y="65202"/>
                  </a:moveTo>
                  <a:lnTo>
                    <a:pt x="10711" y="65202"/>
                  </a:lnTo>
                  <a:lnTo>
                    <a:pt x="0" y="338795"/>
                  </a:lnTo>
                  <a:lnTo>
                    <a:pt x="279865" y="338795"/>
                  </a:lnTo>
                  <a:lnTo>
                    <a:pt x="277434" y="276693"/>
                  </a:lnTo>
                  <a:lnTo>
                    <a:pt x="129566" y="276693"/>
                  </a:lnTo>
                  <a:lnTo>
                    <a:pt x="129566" y="224946"/>
                  </a:lnTo>
                  <a:lnTo>
                    <a:pt x="89484" y="224946"/>
                  </a:lnTo>
                  <a:lnTo>
                    <a:pt x="89484" y="209763"/>
                  </a:lnTo>
                  <a:lnTo>
                    <a:pt x="126802" y="209763"/>
                  </a:lnTo>
                  <a:lnTo>
                    <a:pt x="112635" y="185962"/>
                  </a:lnTo>
                  <a:lnTo>
                    <a:pt x="84301" y="185962"/>
                  </a:lnTo>
                  <a:lnTo>
                    <a:pt x="84301" y="171125"/>
                  </a:lnTo>
                  <a:lnTo>
                    <a:pt x="103996" y="171125"/>
                  </a:lnTo>
                  <a:lnTo>
                    <a:pt x="74971" y="122132"/>
                  </a:lnTo>
                  <a:lnTo>
                    <a:pt x="271383" y="122132"/>
                  </a:lnTo>
                  <a:lnTo>
                    <a:pt x="269154" y="65202"/>
                  </a:lnTo>
                  <a:close/>
                </a:path>
                <a:path w="280034" h="339090">
                  <a:moveTo>
                    <a:pt x="271383" y="122132"/>
                  </a:moveTo>
                  <a:lnTo>
                    <a:pt x="204894" y="122132"/>
                  </a:lnTo>
                  <a:lnTo>
                    <a:pt x="175868" y="171125"/>
                  </a:lnTo>
                  <a:lnTo>
                    <a:pt x="195219" y="171125"/>
                  </a:lnTo>
                  <a:lnTo>
                    <a:pt x="195219" y="185962"/>
                  </a:lnTo>
                  <a:lnTo>
                    <a:pt x="167230" y="185962"/>
                  </a:lnTo>
                  <a:lnTo>
                    <a:pt x="153063" y="209763"/>
                  </a:lnTo>
                  <a:lnTo>
                    <a:pt x="191418" y="209763"/>
                  </a:lnTo>
                  <a:lnTo>
                    <a:pt x="191418" y="224946"/>
                  </a:lnTo>
                  <a:lnTo>
                    <a:pt x="150299" y="224946"/>
                  </a:lnTo>
                  <a:lnTo>
                    <a:pt x="150299" y="276693"/>
                  </a:lnTo>
                  <a:lnTo>
                    <a:pt x="277434" y="276693"/>
                  </a:lnTo>
                  <a:lnTo>
                    <a:pt x="271383" y="122132"/>
                  </a:lnTo>
                  <a:close/>
                </a:path>
                <a:path w="280034" h="339090">
                  <a:moveTo>
                    <a:pt x="180361" y="122132"/>
                  </a:moveTo>
                  <a:lnTo>
                    <a:pt x="99504" y="122132"/>
                  </a:lnTo>
                  <a:lnTo>
                    <a:pt x="139932" y="196308"/>
                  </a:lnTo>
                  <a:lnTo>
                    <a:pt x="180361" y="122132"/>
                  </a:lnTo>
                  <a:close/>
                </a:path>
                <a:path w="280034" h="339090">
                  <a:moveTo>
                    <a:pt x="139932" y="0"/>
                  </a:moveTo>
                  <a:lnTo>
                    <a:pt x="114087" y="5094"/>
                  </a:lnTo>
                  <a:lnTo>
                    <a:pt x="92810" y="19019"/>
                  </a:lnTo>
                  <a:lnTo>
                    <a:pt x="78075" y="39734"/>
                  </a:lnTo>
                  <a:lnTo>
                    <a:pt x="71861" y="65202"/>
                  </a:lnTo>
                  <a:lnTo>
                    <a:pt x="82573" y="65202"/>
                  </a:lnTo>
                  <a:lnTo>
                    <a:pt x="87940" y="43878"/>
                  </a:lnTo>
                  <a:lnTo>
                    <a:pt x="100368" y="26563"/>
                  </a:lnTo>
                  <a:lnTo>
                    <a:pt x="118239" y="14939"/>
                  </a:lnTo>
                  <a:lnTo>
                    <a:pt x="139932" y="10690"/>
                  </a:lnTo>
                  <a:lnTo>
                    <a:pt x="174431" y="10690"/>
                  </a:lnTo>
                  <a:lnTo>
                    <a:pt x="165832" y="5094"/>
                  </a:lnTo>
                  <a:lnTo>
                    <a:pt x="139932" y="0"/>
                  </a:lnTo>
                  <a:close/>
                </a:path>
                <a:path w="280034" h="339090">
                  <a:moveTo>
                    <a:pt x="174431" y="10690"/>
                  </a:moveTo>
                  <a:lnTo>
                    <a:pt x="139932" y="10690"/>
                  </a:lnTo>
                  <a:lnTo>
                    <a:pt x="161626" y="14939"/>
                  </a:lnTo>
                  <a:lnTo>
                    <a:pt x="179497" y="26563"/>
                  </a:lnTo>
                  <a:lnTo>
                    <a:pt x="191925" y="43878"/>
                  </a:lnTo>
                  <a:lnTo>
                    <a:pt x="197292" y="65202"/>
                  </a:lnTo>
                  <a:lnTo>
                    <a:pt x="208349" y="65202"/>
                  </a:lnTo>
                  <a:lnTo>
                    <a:pt x="202081" y="39734"/>
                  </a:lnTo>
                  <a:lnTo>
                    <a:pt x="187228" y="19019"/>
                  </a:lnTo>
                  <a:lnTo>
                    <a:pt x="174431" y="106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688212" y="9556630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288682" y="0"/>
                  </a:moveTo>
                  <a:lnTo>
                    <a:pt x="241855" y="3778"/>
                  </a:lnTo>
                  <a:lnTo>
                    <a:pt x="197434" y="14717"/>
                  </a:lnTo>
                  <a:lnTo>
                    <a:pt x="156013" y="32223"/>
                  </a:lnTo>
                  <a:lnTo>
                    <a:pt x="118187" y="55700"/>
                  </a:lnTo>
                  <a:lnTo>
                    <a:pt x="84551" y="84555"/>
                  </a:lnTo>
                  <a:lnTo>
                    <a:pt x="55697" y="118192"/>
                  </a:lnTo>
                  <a:lnTo>
                    <a:pt x="32221" y="156018"/>
                  </a:lnTo>
                  <a:lnTo>
                    <a:pt x="14716" y="197438"/>
                  </a:lnTo>
                  <a:lnTo>
                    <a:pt x="3778" y="241857"/>
                  </a:lnTo>
                  <a:lnTo>
                    <a:pt x="0" y="288682"/>
                  </a:lnTo>
                  <a:lnTo>
                    <a:pt x="3778" y="335506"/>
                  </a:lnTo>
                  <a:lnTo>
                    <a:pt x="14716" y="379926"/>
                  </a:lnTo>
                  <a:lnTo>
                    <a:pt x="32221" y="421346"/>
                  </a:lnTo>
                  <a:lnTo>
                    <a:pt x="55697" y="459172"/>
                  </a:lnTo>
                  <a:lnTo>
                    <a:pt x="84551" y="492809"/>
                  </a:lnTo>
                  <a:lnTo>
                    <a:pt x="118187" y="521664"/>
                  </a:lnTo>
                  <a:lnTo>
                    <a:pt x="156013" y="545141"/>
                  </a:lnTo>
                  <a:lnTo>
                    <a:pt x="197434" y="562646"/>
                  </a:lnTo>
                  <a:lnTo>
                    <a:pt x="241855" y="573586"/>
                  </a:lnTo>
                  <a:lnTo>
                    <a:pt x="288682" y="577364"/>
                  </a:lnTo>
                  <a:lnTo>
                    <a:pt x="335506" y="573586"/>
                  </a:lnTo>
                  <a:lnTo>
                    <a:pt x="379925" y="562646"/>
                  </a:lnTo>
                  <a:lnTo>
                    <a:pt x="421343" y="545141"/>
                  </a:lnTo>
                  <a:lnTo>
                    <a:pt x="459168" y="521664"/>
                  </a:lnTo>
                  <a:lnTo>
                    <a:pt x="492804" y="492809"/>
                  </a:lnTo>
                  <a:lnTo>
                    <a:pt x="521657" y="459172"/>
                  </a:lnTo>
                  <a:lnTo>
                    <a:pt x="545133" y="421346"/>
                  </a:lnTo>
                  <a:lnTo>
                    <a:pt x="562637" y="379926"/>
                  </a:lnTo>
                  <a:lnTo>
                    <a:pt x="573575" y="335506"/>
                  </a:lnTo>
                  <a:lnTo>
                    <a:pt x="577354" y="288682"/>
                  </a:lnTo>
                  <a:lnTo>
                    <a:pt x="573575" y="241857"/>
                  </a:lnTo>
                  <a:lnTo>
                    <a:pt x="562637" y="197438"/>
                  </a:lnTo>
                  <a:lnTo>
                    <a:pt x="545133" y="156018"/>
                  </a:lnTo>
                  <a:lnTo>
                    <a:pt x="521657" y="118192"/>
                  </a:lnTo>
                  <a:lnTo>
                    <a:pt x="492804" y="84555"/>
                  </a:lnTo>
                  <a:lnTo>
                    <a:pt x="459168" y="55700"/>
                  </a:lnTo>
                  <a:lnTo>
                    <a:pt x="421343" y="32223"/>
                  </a:lnTo>
                  <a:lnTo>
                    <a:pt x="379925" y="14717"/>
                  </a:lnTo>
                  <a:lnTo>
                    <a:pt x="335506" y="3778"/>
                  </a:lnTo>
                  <a:lnTo>
                    <a:pt x="28868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688212" y="9556630"/>
              <a:ext cx="577850" cy="577850"/>
            </a:xfrm>
            <a:custGeom>
              <a:avLst/>
              <a:gdLst/>
              <a:ahLst/>
              <a:cxnLst/>
              <a:rect l="l" t="t" r="r" b="b"/>
              <a:pathLst>
                <a:path w="577850" h="577850">
                  <a:moveTo>
                    <a:pt x="0" y="288682"/>
                  </a:moveTo>
                  <a:lnTo>
                    <a:pt x="3778" y="241857"/>
                  </a:lnTo>
                  <a:lnTo>
                    <a:pt x="14716" y="197438"/>
                  </a:lnTo>
                  <a:lnTo>
                    <a:pt x="32221" y="156018"/>
                  </a:lnTo>
                  <a:lnTo>
                    <a:pt x="55697" y="118192"/>
                  </a:lnTo>
                  <a:lnTo>
                    <a:pt x="84551" y="84555"/>
                  </a:lnTo>
                  <a:lnTo>
                    <a:pt x="118187" y="55700"/>
                  </a:lnTo>
                  <a:lnTo>
                    <a:pt x="156013" y="32223"/>
                  </a:lnTo>
                  <a:lnTo>
                    <a:pt x="197434" y="14717"/>
                  </a:lnTo>
                  <a:lnTo>
                    <a:pt x="241855" y="3778"/>
                  </a:lnTo>
                  <a:lnTo>
                    <a:pt x="288682" y="0"/>
                  </a:lnTo>
                  <a:lnTo>
                    <a:pt x="335506" y="3778"/>
                  </a:lnTo>
                  <a:lnTo>
                    <a:pt x="379925" y="14717"/>
                  </a:lnTo>
                  <a:lnTo>
                    <a:pt x="421343" y="32223"/>
                  </a:lnTo>
                  <a:lnTo>
                    <a:pt x="459168" y="55700"/>
                  </a:lnTo>
                  <a:lnTo>
                    <a:pt x="492804" y="84555"/>
                  </a:lnTo>
                  <a:lnTo>
                    <a:pt x="521657" y="118192"/>
                  </a:lnTo>
                  <a:lnTo>
                    <a:pt x="545133" y="156018"/>
                  </a:lnTo>
                  <a:lnTo>
                    <a:pt x="562637" y="197438"/>
                  </a:lnTo>
                  <a:lnTo>
                    <a:pt x="573575" y="241857"/>
                  </a:lnTo>
                  <a:lnTo>
                    <a:pt x="577354" y="288682"/>
                  </a:lnTo>
                  <a:lnTo>
                    <a:pt x="573575" y="335506"/>
                  </a:lnTo>
                  <a:lnTo>
                    <a:pt x="562637" y="379926"/>
                  </a:lnTo>
                  <a:lnTo>
                    <a:pt x="545133" y="421346"/>
                  </a:lnTo>
                  <a:lnTo>
                    <a:pt x="521657" y="459172"/>
                  </a:lnTo>
                  <a:lnTo>
                    <a:pt x="492804" y="492809"/>
                  </a:lnTo>
                  <a:lnTo>
                    <a:pt x="459168" y="521664"/>
                  </a:lnTo>
                  <a:lnTo>
                    <a:pt x="421343" y="545141"/>
                  </a:lnTo>
                  <a:lnTo>
                    <a:pt x="379925" y="562646"/>
                  </a:lnTo>
                  <a:lnTo>
                    <a:pt x="335506" y="573586"/>
                  </a:lnTo>
                  <a:lnTo>
                    <a:pt x="288682" y="577364"/>
                  </a:lnTo>
                  <a:lnTo>
                    <a:pt x="241855" y="573586"/>
                  </a:lnTo>
                  <a:lnTo>
                    <a:pt x="197434" y="562646"/>
                  </a:lnTo>
                  <a:lnTo>
                    <a:pt x="156013" y="545141"/>
                  </a:lnTo>
                  <a:lnTo>
                    <a:pt x="118187" y="521664"/>
                  </a:lnTo>
                  <a:lnTo>
                    <a:pt x="84551" y="492809"/>
                  </a:lnTo>
                  <a:lnTo>
                    <a:pt x="55697" y="459172"/>
                  </a:lnTo>
                  <a:lnTo>
                    <a:pt x="32221" y="421346"/>
                  </a:lnTo>
                  <a:lnTo>
                    <a:pt x="14716" y="379926"/>
                  </a:lnTo>
                  <a:lnTo>
                    <a:pt x="3778" y="335506"/>
                  </a:lnTo>
                  <a:lnTo>
                    <a:pt x="0" y="288682"/>
                  </a:lnTo>
                  <a:close/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844174" y="9675910"/>
              <a:ext cx="266065" cy="339090"/>
            </a:xfrm>
            <a:custGeom>
              <a:avLst/>
              <a:gdLst/>
              <a:ahLst/>
              <a:cxnLst/>
              <a:rect l="l" t="t" r="r" b="b"/>
              <a:pathLst>
                <a:path w="266065" h="339090">
                  <a:moveTo>
                    <a:pt x="149021" y="262149"/>
                  </a:moveTo>
                  <a:lnTo>
                    <a:pt x="117514" y="262149"/>
                  </a:lnTo>
                  <a:lnTo>
                    <a:pt x="113399" y="267625"/>
                  </a:lnTo>
                  <a:lnTo>
                    <a:pt x="113399" y="290891"/>
                  </a:lnTo>
                  <a:lnTo>
                    <a:pt x="106551" y="294996"/>
                  </a:lnTo>
                  <a:lnTo>
                    <a:pt x="103808" y="303215"/>
                  </a:lnTo>
                  <a:lnTo>
                    <a:pt x="103808" y="311425"/>
                  </a:lnTo>
                  <a:lnTo>
                    <a:pt x="105992" y="322054"/>
                  </a:lnTo>
                  <a:lnTo>
                    <a:pt x="112030" y="330756"/>
                  </a:lnTo>
                  <a:lnTo>
                    <a:pt x="121151" y="336636"/>
                  </a:lnTo>
                  <a:lnTo>
                    <a:pt x="132582" y="338795"/>
                  </a:lnTo>
                  <a:lnTo>
                    <a:pt x="144226" y="336636"/>
                  </a:lnTo>
                  <a:lnTo>
                    <a:pt x="153814" y="330756"/>
                  </a:lnTo>
                  <a:lnTo>
                    <a:pt x="160320" y="322054"/>
                  </a:lnTo>
                  <a:lnTo>
                    <a:pt x="162717" y="311425"/>
                  </a:lnTo>
                  <a:lnTo>
                    <a:pt x="162717" y="303215"/>
                  </a:lnTo>
                  <a:lnTo>
                    <a:pt x="158612" y="294996"/>
                  </a:lnTo>
                  <a:lnTo>
                    <a:pt x="151765" y="290891"/>
                  </a:lnTo>
                  <a:lnTo>
                    <a:pt x="153136" y="289519"/>
                  </a:lnTo>
                  <a:lnTo>
                    <a:pt x="153136" y="267625"/>
                  </a:lnTo>
                  <a:lnTo>
                    <a:pt x="149021" y="262149"/>
                  </a:lnTo>
                  <a:close/>
                </a:path>
                <a:path w="266065" h="339090">
                  <a:moveTo>
                    <a:pt x="132718" y="0"/>
                  </a:moveTo>
                  <a:lnTo>
                    <a:pt x="120060" y="384"/>
                  </a:lnTo>
                  <a:lnTo>
                    <a:pt x="113560" y="3073"/>
                  </a:lnTo>
                  <a:lnTo>
                    <a:pt x="111165" y="10372"/>
                  </a:lnTo>
                  <a:lnTo>
                    <a:pt x="110823" y="24585"/>
                  </a:lnTo>
                  <a:lnTo>
                    <a:pt x="81024" y="39142"/>
                  </a:lnTo>
                  <a:lnTo>
                    <a:pt x="58151" y="64196"/>
                  </a:lnTo>
                  <a:lnTo>
                    <a:pt x="43486" y="96421"/>
                  </a:lnTo>
                  <a:lnTo>
                    <a:pt x="38312" y="132488"/>
                  </a:lnTo>
                  <a:lnTo>
                    <a:pt x="38312" y="193952"/>
                  </a:lnTo>
                  <a:lnTo>
                    <a:pt x="35212" y="212557"/>
                  </a:lnTo>
                  <a:lnTo>
                    <a:pt x="26852" y="226044"/>
                  </a:lnTo>
                  <a:lnTo>
                    <a:pt x="14644" y="238507"/>
                  </a:lnTo>
                  <a:lnTo>
                    <a:pt x="0" y="254044"/>
                  </a:lnTo>
                  <a:lnTo>
                    <a:pt x="265436" y="254044"/>
                  </a:lnTo>
                  <a:lnTo>
                    <a:pt x="251006" y="238721"/>
                  </a:lnTo>
                  <a:lnTo>
                    <a:pt x="239270" y="226728"/>
                  </a:lnTo>
                  <a:lnTo>
                    <a:pt x="231381" y="213710"/>
                  </a:lnTo>
                  <a:lnTo>
                    <a:pt x="228495" y="195313"/>
                  </a:lnTo>
                  <a:lnTo>
                    <a:pt x="228495" y="132488"/>
                  </a:lnTo>
                  <a:lnTo>
                    <a:pt x="223322" y="96612"/>
                  </a:lnTo>
                  <a:lnTo>
                    <a:pt x="208655" y="64707"/>
                  </a:lnTo>
                  <a:lnTo>
                    <a:pt x="185779" y="39716"/>
                  </a:lnTo>
                  <a:lnTo>
                    <a:pt x="155974" y="24585"/>
                  </a:lnTo>
                  <a:lnTo>
                    <a:pt x="155419" y="20744"/>
                  </a:lnTo>
                  <a:lnTo>
                    <a:pt x="152556" y="12292"/>
                  </a:lnTo>
                  <a:lnTo>
                    <a:pt x="145588" y="3841"/>
                  </a:lnTo>
                  <a:lnTo>
                    <a:pt x="132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2306794" y="9268252"/>
            <a:ext cx="3950970" cy="0"/>
          </a:xfrm>
          <a:custGeom>
            <a:avLst/>
            <a:gdLst/>
            <a:ahLst/>
            <a:cxnLst/>
            <a:rect l="l" t="t" r="r" b="b"/>
            <a:pathLst>
              <a:path w="3950970">
                <a:moveTo>
                  <a:pt x="0" y="0"/>
                </a:moveTo>
                <a:lnTo>
                  <a:pt x="3950769" y="0"/>
                </a:lnTo>
              </a:path>
            </a:pathLst>
          </a:custGeom>
          <a:ln w="1047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563970" y="4128095"/>
            <a:ext cx="3950970" cy="0"/>
          </a:xfrm>
          <a:custGeom>
            <a:avLst/>
            <a:gdLst/>
            <a:ahLst/>
            <a:cxnLst/>
            <a:rect l="l" t="t" r="r" b="b"/>
            <a:pathLst>
              <a:path w="3950969">
                <a:moveTo>
                  <a:pt x="0" y="0"/>
                </a:moveTo>
                <a:lnTo>
                  <a:pt x="3950769" y="0"/>
                </a:lnTo>
              </a:path>
            </a:pathLst>
          </a:custGeom>
          <a:ln w="1047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45150" y="3135812"/>
            <a:ext cx="602615" cy="588010"/>
          </a:xfrm>
          <a:custGeom>
            <a:avLst/>
            <a:gdLst/>
            <a:ahLst/>
            <a:cxnLst/>
            <a:rect l="l" t="t" r="r" b="b"/>
            <a:pathLst>
              <a:path w="602614" h="588010">
                <a:moveTo>
                  <a:pt x="602232" y="0"/>
                </a:moveTo>
                <a:lnTo>
                  <a:pt x="473451" y="0"/>
                </a:lnTo>
                <a:lnTo>
                  <a:pt x="460791" y="48962"/>
                </a:lnTo>
                <a:lnTo>
                  <a:pt x="448237" y="97939"/>
                </a:lnTo>
                <a:lnTo>
                  <a:pt x="435766" y="146929"/>
                </a:lnTo>
                <a:lnTo>
                  <a:pt x="423358" y="195927"/>
                </a:lnTo>
                <a:lnTo>
                  <a:pt x="373930" y="391971"/>
                </a:lnTo>
                <a:lnTo>
                  <a:pt x="361520" y="440976"/>
                </a:lnTo>
                <a:lnTo>
                  <a:pt x="349049" y="489965"/>
                </a:lnTo>
                <a:lnTo>
                  <a:pt x="336497" y="538934"/>
                </a:lnTo>
                <a:lnTo>
                  <a:pt x="323843" y="587877"/>
                </a:lnTo>
                <a:lnTo>
                  <a:pt x="491440" y="587877"/>
                </a:lnTo>
                <a:lnTo>
                  <a:pt x="500815" y="538914"/>
                </a:lnTo>
                <a:lnTo>
                  <a:pt x="510112" y="489937"/>
                </a:lnTo>
                <a:lnTo>
                  <a:pt x="519347" y="440948"/>
                </a:lnTo>
                <a:lnTo>
                  <a:pt x="528536" y="391950"/>
                </a:lnTo>
                <a:lnTo>
                  <a:pt x="565142" y="195899"/>
                </a:lnTo>
                <a:lnTo>
                  <a:pt x="574332" y="146895"/>
                </a:lnTo>
                <a:lnTo>
                  <a:pt x="583567" y="97907"/>
                </a:lnTo>
                <a:lnTo>
                  <a:pt x="592862" y="48940"/>
                </a:lnTo>
                <a:lnTo>
                  <a:pt x="602232" y="0"/>
                </a:lnTo>
                <a:close/>
              </a:path>
              <a:path w="602614" h="588010">
                <a:moveTo>
                  <a:pt x="278389" y="0"/>
                </a:moveTo>
                <a:lnTo>
                  <a:pt x="149618" y="0"/>
                </a:lnTo>
                <a:lnTo>
                  <a:pt x="136958" y="48962"/>
                </a:lnTo>
                <a:lnTo>
                  <a:pt x="124403" y="97939"/>
                </a:lnTo>
                <a:lnTo>
                  <a:pt x="111931" y="146929"/>
                </a:lnTo>
                <a:lnTo>
                  <a:pt x="99522" y="195927"/>
                </a:lnTo>
                <a:lnTo>
                  <a:pt x="50089" y="391971"/>
                </a:lnTo>
                <a:lnTo>
                  <a:pt x="37678" y="440976"/>
                </a:lnTo>
                <a:lnTo>
                  <a:pt x="25206" y="489965"/>
                </a:lnTo>
                <a:lnTo>
                  <a:pt x="12654" y="538934"/>
                </a:lnTo>
                <a:lnTo>
                  <a:pt x="0" y="587877"/>
                </a:lnTo>
                <a:lnTo>
                  <a:pt x="167607" y="587877"/>
                </a:lnTo>
                <a:lnTo>
                  <a:pt x="176979" y="538914"/>
                </a:lnTo>
                <a:lnTo>
                  <a:pt x="186275" y="489937"/>
                </a:lnTo>
                <a:lnTo>
                  <a:pt x="195510" y="440948"/>
                </a:lnTo>
                <a:lnTo>
                  <a:pt x="204698" y="391950"/>
                </a:lnTo>
                <a:lnTo>
                  <a:pt x="241303" y="195899"/>
                </a:lnTo>
                <a:lnTo>
                  <a:pt x="250493" y="146895"/>
                </a:lnTo>
                <a:lnTo>
                  <a:pt x="259727" y="97907"/>
                </a:lnTo>
                <a:lnTo>
                  <a:pt x="269021" y="48940"/>
                </a:lnTo>
                <a:lnTo>
                  <a:pt x="2783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580861" y="3797993"/>
            <a:ext cx="5576570" cy="2092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7160">
              <a:lnSpc>
                <a:spcPct val="100000"/>
              </a:lnSpc>
              <a:spcBef>
                <a:spcPts val="95"/>
              </a:spcBef>
            </a:pPr>
            <a:r>
              <a:rPr sz="3050" b="1" spc="-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智能服务机器人能够帮助企业呼 叫中心解决哪些问题？</a:t>
            </a:r>
            <a:endParaRPr sz="30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" marR="5080" algn="just">
              <a:lnSpc>
                <a:spcPct val="122000"/>
              </a:lnSpc>
              <a:spcBef>
                <a:spcPts val="405"/>
              </a:spcBef>
            </a:pPr>
            <a:r>
              <a:rPr sz="1950" spc="2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随着市场竞争激烈，销售成本和服务成本的不断增 加，很多传统的呼叫中心出现了，人员流动大、培 训时间长、数据不准确等问题。</a:t>
            </a:r>
            <a:endParaRPr sz="19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92455" y="5235795"/>
            <a:ext cx="4768850" cy="930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3870" marR="5080" indent="-471805">
              <a:lnSpc>
                <a:spcPct val="152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482600" algn="l"/>
                <a:tab pos="484505" algn="l"/>
              </a:tabLst>
            </a:pPr>
            <a:r>
              <a:rPr sz="1950" spc="2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机器服务、人机协同、智能辅助大大提 升服务效率与用户体验</a:t>
            </a:r>
            <a:endParaRPr sz="19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3333" y="6883496"/>
            <a:ext cx="8688834" cy="373781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3334"/>
            <a:ext cx="3436914" cy="1184152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040143" y="780777"/>
            <a:ext cx="10130155" cy="8293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智能</a:t>
            </a:r>
            <a:r>
              <a:rPr sz="5250" spc="1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AI</a:t>
            </a: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可以给客户带来哪些价值？</a:t>
            </a:r>
            <a:endParaRPr sz="52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3947" y="1870573"/>
            <a:ext cx="16332835" cy="114046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83870" marR="5080" indent="-471805">
              <a:lnSpc>
                <a:spcPct val="118000"/>
              </a:lnSpc>
              <a:spcBef>
                <a:spcPts val="285"/>
              </a:spcBef>
              <a:buClr>
                <a:srgbClr val="7B7B7B"/>
              </a:buClr>
              <a:buFont typeface="Wingdings" panose="05000000000000000000"/>
              <a:buChar char=""/>
              <a:tabLst>
                <a:tab pos="482600" algn="l"/>
                <a:tab pos="484505" algn="l"/>
              </a:tabLst>
            </a:pP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33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智能语音导航</a:t>
            </a:r>
            <a:r>
              <a:rPr sz="3300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33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智能语音外呼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机器人，优化用户在业务查询、办理、售后、报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服务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繁琐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流 程，从而降低用户等待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间，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减轻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客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服中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心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坐席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源压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的同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，进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步提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升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用户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验和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业品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牌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形象。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076282"/>
            <a:ext cx="20104100" cy="9232900"/>
            <a:chOff x="0" y="2076282"/>
            <a:chExt cx="20104100" cy="9232900"/>
          </a:xfrm>
        </p:grpSpPr>
        <p:sp>
          <p:nvSpPr>
            <p:cNvPr id="4" name="object 4"/>
            <p:cNvSpPr/>
            <p:nvPr/>
          </p:nvSpPr>
          <p:spPr>
            <a:xfrm>
              <a:off x="0" y="2076282"/>
              <a:ext cx="10052050" cy="9232900"/>
            </a:xfrm>
            <a:custGeom>
              <a:avLst/>
              <a:gdLst/>
              <a:ahLst/>
              <a:cxnLst/>
              <a:rect l="l" t="t" r="r" b="b"/>
              <a:pathLst>
                <a:path w="10052050" h="9232900">
                  <a:moveTo>
                    <a:pt x="0" y="0"/>
                  </a:moveTo>
                  <a:lnTo>
                    <a:pt x="0" y="9232273"/>
                  </a:lnTo>
                  <a:lnTo>
                    <a:pt x="10052049" y="92322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18959" y="5174647"/>
              <a:ext cx="951230" cy="821055"/>
            </a:xfrm>
            <a:custGeom>
              <a:avLst/>
              <a:gdLst/>
              <a:ahLst/>
              <a:cxnLst/>
              <a:rect l="l" t="t" r="r" b="b"/>
              <a:pathLst>
                <a:path w="951230" h="821054">
                  <a:moveTo>
                    <a:pt x="410312" y="615468"/>
                  </a:moveTo>
                  <a:lnTo>
                    <a:pt x="0" y="615468"/>
                  </a:lnTo>
                  <a:lnTo>
                    <a:pt x="184057" y="820624"/>
                  </a:lnTo>
                  <a:lnTo>
                    <a:pt x="410312" y="615468"/>
                  </a:lnTo>
                  <a:close/>
                </a:path>
                <a:path w="951230" h="821054">
                  <a:moveTo>
                    <a:pt x="950955" y="0"/>
                  </a:moveTo>
                  <a:lnTo>
                    <a:pt x="745799" y="0"/>
                  </a:lnTo>
                  <a:lnTo>
                    <a:pt x="700665" y="1880"/>
                  </a:lnTo>
                  <a:lnTo>
                    <a:pt x="656221" y="7450"/>
                  </a:lnTo>
                  <a:lnTo>
                    <a:pt x="612577" y="16601"/>
                  </a:lnTo>
                  <a:lnTo>
                    <a:pt x="569848" y="29225"/>
                  </a:lnTo>
                  <a:lnTo>
                    <a:pt x="528145" y="45215"/>
                  </a:lnTo>
                  <a:lnTo>
                    <a:pt x="487582" y="64461"/>
                  </a:lnTo>
                  <a:lnTo>
                    <a:pt x="448272" y="86858"/>
                  </a:lnTo>
                  <a:lnTo>
                    <a:pt x="410328" y="112295"/>
                  </a:lnTo>
                  <a:lnTo>
                    <a:pt x="373862" y="140666"/>
                  </a:lnTo>
                  <a:lnTo>
                    <a:pt x="338987" y="171862"/>
                  </a:lnTo>
                  <a:lnTo>
                    <a:pt x="305815" y="205776"/>
                  </a:lnTo>
                  <a:lnTo>
                    <a:pt x="274461" y="242299"/>
                  </a:lnTo>
                  <a:lnTo>
                    <a:pt x="245037" y="281324"/>
                  </a:lnTo>
                  <a:lnTo>
                    <a:pt x="217654" y="322742"/>
                  </a:lnTo>
                  <a:lnTo>
                    <a:pt x="192428" y="366445"/>
                  </a:lnTo>
                  <a:lnTo>
                    <a:pt x="169469" y="412327"/>
                  </a:lnTo>
                  <a:lnTo>
                    <a:pt x="148891" y="460277"/>
                  </a:lnTo>
                  <a:lnTo>
                    <a:pt x="130807" y="510190"/>
                  </a:lnTo>
                  <a:lnTo>
                    <a:pt x="115330" y="561956"/>
                  </a:lnTo>
                  <a:lnTo>
                    <a:pt x="102572" y="615468"/>
                  </a:lnTo>
                  <a:lnTo>
                    <a:pt x="307728" y="615468"/>
                  </a:lnTo>
                  <a:lnTo>
                    <a:pt x="320486" y="561956"/>
                  </a:lnTo>
                  <a:lnTo>
                    <a:pt x="335963" y="510190"/>
                  </a:lnTo>
                  <a:lnTo>
                    <a:pt x="354047" y="460277"/>
                  </a:lnTo>
                  <a:lnTo>
                    <a:pt x="374625" y="412327"/>
                  </a:lnTo>
                  <a:lnTo>
                    <a:pt x="397584" y="366445"/>
                  </a:lnTo>
                  <a:lnTo>
                    <a:pt x="422810" y="322742"/>
                  </a:lnTo>
                  <a:lnTo>
                    <a:pt x="450193" y="281324"/>
                  </a:lnTo>
                  <a:lnTo>
                    <a:pt x="479617" y="242299"/>
                  </a:lnTo>
                  <a:lnTo>
                    <a:pt x="510972" y="205776"/>
                  </a:lnTo>
                  <a:lnTo>
                    <a:pt x="544143" y="171862"/>
                  </a:lnTo>
                  <a:lnTo>
                    <a:pt x="579018" y="140666"/>
                  </a:lnTo>
                  <a:lnTo>
                    <a:pt x="615484" y="112295"/>
                  </a:lnTo>
                  <a:lnTo>
                    <a:pt x="653428" y="86858"/>
                  </a:lnTo>
                  <a:lnTo>
                    <a:pt x="692738" y="64461"/>
                  </a:lnTo>
                  <a:lnTo>
                    <a:pt x="733301" y="45215"/>
                  </a:lnTo>
                  <a:lnTo>
                    <a:pt x="775004" y="29225"/>
                  </a:lnTo>
                  <a:lnTo>
                    <a:pt x="817733" y="16601"/>
                  </a:lnTo>
                  <a:lnTo>
                    <a:pt x="861377" y="7450"/>
                  </a:lnTo>
                  <a:lnTo>
                    <a:pt x="905821" y="1880"/>
                  </a:lnTo>
                  <a:lnTo>
                    <a:pt x="950955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67335" y="5174643"/>
              <a:ext cx="767080" cy="821055"/>
            </a:xfrm>
            <a:custGeom>
              <a:avLst/>
              <a:gdLst/>
              <a:ahLst/>
              <a:cxnLst/>
              <a:rect l="l" t="t" r="r" b="b"/>
              <a:pathLst>
                <a:path w="767080" h="821054">
                  <a:moveTo>
                    <a:pt x="102572" y="0"/>
                  </a:moveTo>
                  <a:lnTo>
                    <a:pt x="76828" y="616"/>
                  </a:lnTo>
                  <a:lnTo>
                    <a:pt x="51133" y="2463"/>
                  </a:lnTo>
                  <a:lnTo>
                    <a:pt x="25514" y="5539"/>
                  </a:lnTo>
                  <a:lnTo>
                    <a:pt x="0" y="9842"/>
                  </a:lnTo>
                  <a:lnTo>
                    <a:pt x="41683" y="19564"/>
                  </a:lnTo>
                  <a:lnTo>
                    <a:pt x="82326" y="32371"/>
                  </a:lnTo>
                  <a:lnTo>
                    <a:pt x="121855" y="48154"/>
                  </a:lnTo>
                  <a:lnTo>
                    <a:pt x="160192" y="66803"/>
                  </a:lnTo>
                  <a:lnTo>
                    <a:pt x="197263" y="88210"/>
                  </a:lnTo>
                  <a:lnTo>
                    <a:pt x="232992" y="112266"/>
                  </a:lnTo>
                  <a:lnTo>
                    <a:pt x="267304" y="138861"/>
                  </a:lnTo>
                  <a:lnTo>
                    <a:pt x="300121" y="167886"/>
                  </a:lnTo>
                  <a:lnTo>
                    <a:pt x="331370" y="199232"/>
                  </a:lnTo>
                  <a:lnTo>
                    <a:pt x="360974" y="232789"/>
                  </a:lnTo>
                  <a:lnTo>
                    <a:pt x="388858" y="268450"/>
                  </a:lnTo>
                  <a:lnTo>
                    <a:pt x="414946" y="306103"/>
                  </a:lnTo>
                  <a:lnTo>
                    <a:pt x="439162" y="345641"/>
                  </a:lnTo>
                  <a:lnTo>
                    <a:pt x="461431" y="386953"/>
                  </a:lnTo>
                  <a:lnTo>
                    <a:pt x="481677" y="429931"/>
                  </a:lnTo>
                  <a:lnTo>
                    <a:pt x="499824" y="474466"/>
                  </a:lnTo>
                  <a:lnTo>
                    <a:pt x="515797" y="520449"/>
                  </a:lnTo>
                  <a:lnTo>
                    <a:pt x="529521" y="567769"/>
                  </a:lnTo>
                  <a:lnTo>
                    <a:pt x="540918" y="616319"/>
                  </a:lnTo>
                  <a:lnTo>
                    <a:pt x="549915" y="665988"/>
                  </a:lnTo>
                  <a:lnTo>
                    <a:pt x="556435" y="716668"/>
                  </a:lnTo>
                  <a:lnTo>
                    <a:pt x="560402" y="768250"/>
                  </a:lnTo>
                  <a:lnTo>
                    <a:pt x="561742" y="820624"/>
                  </a:lnTo>
                  <a:lnTo>
                    <a:pt x="766898" y="820624"/>
                  </a:lnTo>
                  <a:lnTo>
                    <a:pt x="765485" y="766667"/>
                  </a:lnTo>
                  <a:lnTo>
                    <a:pt x="761304" y="713642"/>
                  </a:lnTo>
                  <a:lnTo>
                    <a:pt x="754443" y="661658"/>
                  </a:lnTo>
                  <a:lnTo>
                    <a:pt x="744989" y="610822"/>
                  </a:lnTo>
                  <a:lnTo>
                    <a:pt x="733030" y="561242"/>
                  </a:lnTo>
                  <a:lnTo>
                    <a:pt x="718654" y="513026"/>
                  </a:lnTo>
                  <a:lnTo>
                    <a:pt x="701947" y="466283"/>
                  </a:lnTo>
                  <a:lnTo>
                    <a:pt x="682998" y="421121"/>
                  </a:lnTo>
                  <a:lnTo>
                    <a:pt x="661894" y="377648"/>
                  </a:lnTo>
                  <a:lnTo>
                    <a:pt x="638722" y="335972"/>
                  </a:lnTo>
                  <a:lnTo>
                    <a:pt x="613571" y="296201"/>
                  </a:lnTo>
                  <a:lnTo>
                    <a:pt x="586527" y="258444"/>
                  </a:lnTo>
                  <a:lnTo>
                    <a:pt x="557678" y="222807"/>
                  </a:lnTo>
                  <a:lnTo>
                    <a:pt x="527112" y="189400"/>
                  </a:lnTo>
                  <a:lnTo>
                    <a:pt x="494916" y="158331"/>
                  </a:lnTo>
                  <a:lnTo>
                    <a:pt x="461177" y="129708"/>
                  </a:lnTo>
                  <a:lnTo>
                    <a:pt x="425984" y="103639"/>
                  </a:lnTo>
                  <a:lnTo>
                    <a:pt x="389424" y="80231"/>
                  </a:lnTo>
                  <a:lnTo>
                    <a:pt x="351584" y="59594"/>
                  </a:lnTo>
                  <a:lnTo>
                    <a:pt x="312552" y="41835"/>
                  </a:lnTo>
                  <a:lnTo>
                    <a:pt x="272415" y="27063"/>
                  </a:lnTo>
                  <a:lnTo>
                    <a:pt x="231261" y="15385"/>
                  </a:lnTo>
                  <a:lnTo>
                    <a:pt x="189178" y="6909"/>
                  </a:lnTo>
                  <a:lnTo>
                    <a:pt x="146252" y="1745"/>
                  </a:lnTo>
                  <a:lnTo>
                    <a:pt x="102572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052050" y="2076282"/>
              <a:ext cx="10052050" cy="9232900"/>
            </a:xfrm>
            <a:custGeom>
              <a:avLst/>
              <a:gdLst/>
              <a:ahLst/>
              <a:cxnLst/>
              <a:rect l="l" t="t" r="r" b="b"/>
              <a:pathLst>
                <a:path w="10052050" h="9232900">
                  <a:moveTo>
                    <a:pt x="10052049" y="0"/>
                  </a:moveTo>
                  <a:lnTo>
                    <a:pt x="0" y="9232273"/>
                  </a:lnTo>
                  <a:lnTo>
                    <a:pt x="10052049" y="9232273"/>
                  </a:lnTo>
                  <a:lnTo>
                    <a:pt x="10052049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666712" y="5379044"/>
              <a:ext cx="880110" cy="805815"/>
            </a:xfrm>
            <a:custGeom>
              <a:avLst/>
              <a:gdLst/>
              <a:ahLst/>
              <a:cxnLst/>
              <a:rect l="l" t="t" r="r" b="b"/>
              <a:pathLst>
                <a:path w="880109" h="805814">
                  <a:moveTo>
                    <a:pt x="779201" y="201313"/>
                  </a:moveTo>
                  <a:lnTo>
                    <a:pt x="577888" y="201313"/>
                  </a:lnTo>
                  <a:lnTo>
                    <a:pt x="565754" y="256538"/>
                  </a:lnTo>
                  <a:lnTo>
                    <a:pt x="550920" y="309859"/>
                  </a:lnTo>
                  <a:lnTo>
                    <a:pt x="533502" y="361153"/>
                  </a:lnTo>
                  <a:lnTo>
                    <a:pt x="513619" y="410295"/>
                  </a:lnTo>
                  <a:lnTo>
                    <a:pt x="491390" y="457162"/>
                  </a:lnTo>
                  <a:lnTo>
                    <a:pt x="466932" y="501631"/>
                  </a:lnTo>
                  <a:lnTo>
                    <a:pt x="440364" y="543578"/>
                  </a:lnTo>
                  <a:lnTo>
                    <a:pt x="411804" y="582879"/>
                  </a:lnTo>
                  <a:lnTo>
                    <a:pt x="381371" y="619411"/>
                  </a:lnTo>
                  <a:lnTo>
                    <a:pt x="349182" y="653051"/>
                  </a:lnTo>
                  <a:lnTo>
                    <a:pt x="315356" y="683674"/>
                  </a:lnTo>
                  <a:lnTo>
                    <a:pt x="280011" y="711157"/>
                  </a:lnTo>
                  <a:lnTo>
                    <a:pt x="243265" y="735377"/>
                  </a:lnTo>
                  <a:lnTo>
                    <a:pt x="205237" y="756210"/>
                  </a:lnTo>
                  <a:lnTo>
                    <a:pt x="166045" y="773532"/>
                  </a:lnTo>
                  <a:lnTo>
                    <a:pt x="125807" y="787220"/>
                  </a:lnTo>
                  <a:lnTo>
                    <a:pt x="84641" y="797150"/>
                  </a:lnTo>
                  <a:lnTo>
                    <a:pt x="42666" y="803198"/>
                  </a:lnTo>
                  <a:lnTo>
                    <a:pt x="0" y="805242"/>
                  </a:lnTo>
                  <a:lnTo>
                    <a:pt x="201313" y="805242"/>
                  </a:lnTo>
                  <a:lnTo>
                    <a:pt x="243979" y="803198"/>
                  </a:lnTo>
                  <a:lnTo>
                    <a:pt x="285954" y="797150"/>
                  </a:lnTo>
                  <a:lnTo>
                    <a:pt x="327120" y="787220"/>
                  </a:lnTo>
                  <a:lnTo>
                    <a:pt x="367358" y="773532"/>
                  </a:lnTo>
                  <a:lnTo>
                    <a:pt x="406550" y="756210"/>
                  </a:lnTo>
                  <a:lnTo>
                    <a:pt x="444578" y="735377"/>
                  </a:lnTo>
                  <a:lnTo>
                    <a:pt x="481324" y="711157"/>
                  </a:lnTo>
                  <a:lnTo>
                    <a:pt x="516669" y="683674"/>
                  </a:lnTo>
                  <a:lnTo>
                    <a:pt x="550495" y="653051"/>
                  </a:lnTo>
                  <a:lnTo>
                    <a:pt x="582684" y="619411"/>
                  </a:lnTo>
                  <a:lnTo>
                    <a:pt x="613118" y="582879"/>
                  </a:lnTo>
                  <a:lnTo>
                    <a:pt x="641677" y="543578"/>
                  </a:lnTo>
                  <a:lnTo>
                    <a:pt x="668245" y="501631"/>
                  </a:lnTo>
                  <a:lnTo>
                    <a:pt x="692703" y="457162"/>
                  </a:lnTo>
                  <a:lnTo>
                    <a:pt x="714932" y="410295"/>
                  </a:lnTo>
                  <a:lnTo>
                    <a:pt x="734815" y="361153"/>
                  </a:lnTo>
                  <a:lnTo>
                    <a:pt x="752233" y="309859"/>
                  </a:lnTo>
                  <a:lnTo>
                    <a:pt x="767068" y="256538"/>
                  </a:lnTo>
                  <a:lnTo>
                    <a:pt x="779201" y="201313"/>
                  </a:lnTo>
                  <a:close/>
                </a:path>
                <a:path w="880109" h="805814">
                  <a:moveTo>
                    <a:pt x="697497" y="0"/>
                  </a:moveTo>
                  <a:lnTo>
                    <a:pt x="477231" y="201313"/>
                  </a:lnTo>
                  <a:lnTo>
                    <a:pt x="879858" y="201313"/>
                  </a:lnTo>
                  <a:lnTo>
                    <a:pt x="697497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7069871" y="5379041"/>
              <a:ext cx="697865" cy="805815"/>
            </a:xfrm>
            <a:custGeom>
              <a:avLst/>
              <a:gdLst/>
              <a:ahLst/>
              <a:cxnLst/>
              <a:rect l="l" t="t" r="r" b="b"/>
              <a:pathLst>
                <a:path w="697865" h="805814">
                  <a:moveTo>
                    <a:pt x="201313" y="0"/>
                  </a:moveTo>
                  <a:lnTo>
                    <a:pt x="0" y="0"/>
                  </a:lnTo>
                  <a:lnTo>
                    <a:pt x="1376" y="55132"/>
                  </a:lnTo>
                  <a:lnTo>
                    <a:pt x="5448" y="109268"/>
                  </a:lnTo>
                  <a:lnTo>
                    <a:pt x="12125" y="162286"/>
                  </a:lnTo>
                  <a:lnTo>
                    <a:pt x="21319" y="214068"/>
                  </a:lnTo>
                  <a:lnTo>
                    <a:pt x="32941" y="264493"/>
                  </a:lnTo>
                  <a:lnTo>
                    <a:pt x="46903" y="313441"/>
                  </a:lnTo>
                  <a:lnTo>
                    <a:pt x="63114" y="360792"/>
                  </a:lnTo>
                  <a:lnTo>
                    <a:pt x="81486" y="406427"/>
                  </a:lnTo>
                  <a:lnTo>
                    <a:pt x="101931" y="450225"/>
                  </a:lnTo>
                  <a:lnTo>
                    <a:pt x="124359" y="492066"/>
                  </a:lnTo>
                  <a:lnTo>
                    <a:pt x="148682" y="531831"/>
                  </a:lnTo>
                  <a:lnTo>
                    <a:pt x="174811" y="569400"/>
                  </a:lnTo>
                  <a:lnTo>
                    <a:pt x="202656" y="604652"/>
                  </a:lnTo>
                  <a:lnTo>
                    <a:pt x="232130" y="637468"/>
                  </a:lnTo>
                  <a:lnTo>
                    <a:pt x="263142" y="667728"/>
                  </a:lnTo>
                  <a:lnTo>
                    <a:pt x="295604" y="695312"/>
                  </a:lnTo>
                  <a:lnTo>
                    <a:pt x="329428" y="720100"/>
                  </a:lnTo>
                  <a:lnTo>
                    <a:pt x="364524" y="741972"/>
                  </a:lnTo>
                  <a:lnTo>
                    <a:pt x="400803" y="760808"/>
                  </a:lnTo>
                  <a:lnTo>
                    <a:pt x="438177" y="776488"/>
                  </a:lnTo>
                  <a:lnTo>
                    <a:pt x="476556" y="788893"/>
                  </a:lnTo>
                  <a:lnTo>
                    <a:pt x="515853" y="797901"/>
                  </a:lnTo>
                  <a:lnTo>
                    <a:pt x="555977" y="803395"/>
                  </a:lnTo>
                  <a:lnTo>
                    <a:pt x="596840" y="805252"/>
                  </a:lnTo>
                  <a:lnTo>
                    <a:pt x="622125" y="804529"/>
                  </a:lnTo>
                  <a:lnTo>
                    <a:pt x="647353" y="802361"/>
                  </a:lnTo>
                  <a:lnTo>
                    <a:pt x="672488" y="798754"/>
                  </a:lnTo>
                  <a:lnTo>
                    <a:pt x="697497" y="793714"/>
                  </a:lnTo>
                  <a:lnTo>
                    <a:pt x="657089" y="782454"/>
                  </a:lnTo>
                  <a:lnTo>
                    <a:pt x="617816" y="767671"/>
                  </a:lnTo>
                  <a:lnTo>
                    <a:pt x="579764" y="749502"/>
                  </a:lnTo>
                  <a:lnTo>
                    <a:pt x="543017" y="728084"/>
                  </a:lnTo>
                  <a:lnTo>
                    <a:pt x="507662" y="703555"/>
                  </a:lnTo>
                  <a:lnTo>
                    <a:pt x="473784" y="676052"/>
                  </a:lnTo>
                  <a:lnTo>
                    <a:pt x="441470" y="645712"/>
                  </a:lnTo>
                  <a:lnTo>
                    <a:pt x="410805" y="612673"/>
                  </a:lnTo>
                  <a:lnTo>
                    <a:pt x="381875" y="577071"/>
                  </a:lnTo>
                  <a:lnTo>
                    <a:pt x="354767" y="539045"/>
                  </a:lnTo>
                  <a:lnTo>
                    <a:pt x="329565" y="498732"/>
                  </a:lnTo>
                  <a:lnTo>
                    <a:pt x="306356" y="456268"/>
                  </a:lnTo>
                  <a:lnTo>
                    <a:pt x="285226" y="411791"/>
                  </a:lnTo>
                  <a:lnTo>
                    <a:pt x="266260" y="365440"/>
                  </a:lnTo>
                  <a:lnTo>
                    <a:pt x="249544" y="317350"/>
                  </a:lnTo>
                  <a:lnTo>
                    <a:pt x="235164" y="267659"/>
                  </a:lnTo>
                  <a:lnTo>
                    <a:pt x="223207" y="216505"/>
                  </a:lnTo>
                  <a:lnTo>
                    <a:pt x="213757" y="164024"/>
                  </a:lnTo>
                  <a:lnTo>
                    <a:pt x="206901" y="110355"/>
                  </a:lnTo>
                  <a:lnTo>
                    <a:pt x="202724" y="55634"/>
                  </a:lnTo>
                  <a:lnTo>
                    <a:pt x="201313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271270" y="6161405"/>
            <a:ext cx="335661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智能语音导航</a:t>
            </a:r>
            <a:endParaRPr sz="3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43250" y="6435725"/>
            <a:ext cx="336359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智能语音外呼</a:t>
            </a:r>
            <a:endParaRPr sz="39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48328" y="6979122"/>
            <a:ext cx="4105910" cy="3822065"/>
            <a:chOff x="1048328" y="6979122"/>
            <a:chExt cx="4105910" cy="3822065"/>
          </a:xfrm>
        </p:grpSpPr>
        <p:sp>
          <p:nvSpPr>
            <p:cNvPr id="13" name="object 13"/>
            <p:cNvSpPr/>
            <p:nvPr/>
          </p:nvSpPr>
          <p:spPr>
            <a:xfrm>
              <a:off x="1695152" y="7547186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02213" y="7088715"/>
              <a:ext cx="141775" cy="1435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53726" y="7056611"/>
              <a:ext cx="319405" cy="319405"/>
            </a:xfrm>
            <a:custGeom>
              <a:avLst/>
              <a:gdLst/>
              <a:ahLst/>
              <a:cxnLst/>
              <a:rect l="l" t="t" r="r" b="b"/>
              <a:pathLst>
                <a:path w="319405" h="319404">
                  <a:moveTo>
                    <a:pt x="46584" y="0"/>
                  </a:moveTo>
                  <a:lnTo>
                    <a:pt x="52595" y="0"/>
                  </a:lnTo>
                  <a:lnTo>
                    <a:pt x="58092" y="2188"/>
                  </a:lnTo>
                  <a:lnTo>
                    <a:pt x="61977" y="6073"/>
                  </a:lnTo>
                  <a:lnTo>
                    <a:pt x="112541" y="56574"/>
                  </a:lnTo>
                  <a:lnTo>
                    <a:pt x="117382" y="63995"/>
                  </a:lnTo>
                  <a:lnTo>
                    <a:pt x="118860" y="72527"/>
                  </a:lnTo>
                  <a:lnTo>
                    <a:pt x="117008" y="81124"/>
                  </a:lnTo>
                  <a:lnTo>
                    <a:pt x="111860" y="88740"/>
                  </a:lnTo>
                  <a:lnTo>
                    <a:pt x="84552" y="116090"/>
                  </a:lnTo>
                  <a:lnTo>
                    <a:pt x="88531" y="123273"/>
                  </a:lnTo>
                  <a:lnTo>
                    <a:pt x="117805" y="168024"/>
                  </a:lnTo>
                  <a:lnTo>
                    <a:pt x="150831" y="200973"/>
                  </a:lnTo>
                  <a:lnTo>
                    <a:pt x="182261" y="222654"/>
                  </a:lnTo>
                  <a:lnTo>
                    <a:pt x="202925" y="234223"/>
                  </a:lnTo>
                  <a:lnTo>
                    <a:pt x="230244" y="206946"/>
                  </a:lnTo>
                  <a:lnTo>
                    <a:pt x="234558" y="202643"/>
                  </a:lnTo>
                  <a:lnTo>
                    <a:pt x="240641" y="200192"/>
                  </a:lnTo>
                  <a:lnTo>
                    <a:pt x="246987" y="200192"/>
                  </a:lnTo>
                  <a:lnTo>
                    <a:pt x="252987" y="200192"/>
                  </a:lnTo>
                  <a:lnTo>
                    <a:pt x="258484" y="202307"/>
                  </a:lnTo>
                  <a:lnTo>
                    <a:pt x="262452" y="206276"/>
                  </a:lnTo>
                  <a:lnTo>
                    <a:pt x="313016" y="256767"/>
                  </a:lnTo>
                  <a:lnTo>
                    <a:pt x="317824" y="264175"/>
                  </a:lnTo>
                  <a:lnTo>
                    <a:pt x="319309" y="272678"/>
                  </a:lnTo>
                  <a:lnTo>
                    <a:pt x="317481" y="281246"/>
                  </a:lnTo>
                  <a:lnTo>
                    <a:pt x="285289" y="310891"/>
                  </a:lnTo>
                  <a:lnTo>
                    <a:pt x="257971" y="318744"/>
                  </a:lnTo>
                  <a:lnTo>
                    <a:pt x="257468" y="318744"/>
                  </a:lnTo>
                  <a:lnTo>
                    <a:pt x="255521" y="318911"/>
                  </a:lnTo>
                  <a:lnTo>
                    <a:pt x="252306" y="318911"/>
                  </a:lnTo>
                  <a:lnTo>
                    <a:pt x="229809" y="316694"/>
                  </a:lnTo>
                  <a:lnTo>
                    <a:pt x="192424" y="305800"/>
                  </a:lnTo>
                  <a:lnTo>
                    <a:pt x="143466" y="279866"/>
                  </a:lnTo>
                  <a:lnTo>
                    <a:pt x="86248" y="232526"/>
                  </a:lnTo>
                  <a:lnTo>
                    <a:pt x="43244" y="184776"/>
                  </a:lnTo>
                  <a:lnTo>
                    <a:pt x="15249" y="141689"/>
                  </a:lnTo>
                  <a:lnTo>
                    <a:pt x="1191" y="101150"/>
                  </a:lnTo>
                  <a:lnTo>
                    <a:pt x="0" y="61045"/>
                  </a:lnTo>
                  <a:lnTo>
                    <a:pt x="764" y="54459"/>
                  </a:lnTo>
                  <a:lnTo>
                    <a:pt x="16229" y="21193"/>
                  </a:lnTo>
                  <a:lnTo>
                    <a:pt x="17413" y="19329"/>
                  </a:lnTo>
                  <a:lnTo>
                    <a:pt x="29842" y="6837"/>
                  </a:lnTo>
                  <a:lnTo>
                    <a:pt x="34156" y="2533"/>
                  </a:lnTo>
                  <a:lnTo>
                    <a:pt x="40250" y="0"/>
                  </a:lnTo>
                  <a:lnTo>
                    <a:pt x="46584" y="0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6538" y="7033659"/>
              <a:ext cx="201732" cy="1978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00852" y="6984519"/>
              <a:ext cx="247015" cy="237490"/>
            </a:xfrm>
            <a:custGeom>
              <a:avLst/>
              <a:gdLst/>
              <a:ahLst/>
              <a:cxnLst/>
              <a:rect l="l" t="t" r="r" b="b"/>
              <a:pathLst>
                <a:path w="247015" h="237490">
                  <a:moveTo>
                    <a:pt x="1277" y="0"/>
                  </a:moveTo>
                  <a:lnTo>
                    <a:pt x="54554" y="6410"/>
                  </a:lnTo>
                  <a:lnTo>
                    <a:pt x="98305" y="20774"/>
                  </a:lnTo>
                  <a:lnTo>
                    <a:pt x="138601" y="42991"/>
                  </a:lnTo>
                  <a:lnTo>
                    <a:pt x="174413" y="72615"/>
                  </a:lnTo>
                  <a:lnTo>
                    <a:pt x="202459" y="106097"/>
                  </a:lnTo>
                  <a:lnTo>
                    <a:pt x="224046" y="143733"/>
                  </a:lnTo>
                  <a:lnTo>
                    <a:pt x="238741" y="184582"/>
                  </a:lnTo>
                  <a:lnTo>
                    <a:pt x="246107" y="227699"/>
                  </a:lnTo>
                  <a:lnTo>
                    <a:pt x="246694" y="235050"/>
                  </a:lnTo>
                  <a:lnTo>
                    <a:pt x="238579" y="235636"/>
                  </a:lnTo>
                  <a:lnTo>
                    <a:pt x="235961" y="235804"/>
                  </a:lnTo>
                  <a:lnTo>
                    <a:pt x="233416" y="236066"/>
                  </a:lnTo>
                  <a:lnTo>
                    <a:pt x="230883" y="236317"/>
                  </a:lnTo>
                  <a:lnTo>
                    <a:pt x="223364" y="236987"/>
                  </a:lnTo>
                  <a:lnTo>
                    <a:pt x="222768" y="229563"/>
                  </a:lnTo>
                  <a:lnTo>
                    <a:pt x="216081" y="190527"/>
                  </a:lnTo>
                  <a:lnTo>
                    <a:pt x="202762" y="153534"/>
                  </a:lnTo>
                  <a:lnTo>
                    <a:pt x="183213" y="119455"/>
                  </a:lnTo>
                  <a:lnTo>
                    <a:pt x="157838" y="89159"/>
                  </a:lnTo>
                  <a:lnTo>
                    <a:pt x="125388" y="62314"/>
                  </a:lnTo>
                  <a:lnTo>
                    <a:pt x="88888" y="42197"/>
                  </a:lnTo>
                  <a:lnTo>
                    <a:pt x="49265" y="29203"/>
                  </a:lnTo>
                  <a:lnTo>
                    <a:pt x="7444" y="23727"/>
                  </a:lnTo>
                  <a:lnTo>
                    <a:pt x="0" y="23475"/>
                  </a:lnTo>
                  <a:lnTo>
                    <a:pt x="429" y="13088"/>
                  </a:lnTo>
                  <a:lnTo>
                    <a:pt x="513" y="11151"/>
                  </a:lnTo>
                  <a:lnTo>
                    <a:pt x="596" y="9120"/>
                  </a:lnTo>
                  <a:lnTo>
                    <a:pt x="764" y="7183"/>
                  </a:lnTo>
                  <a:lnTo>
                    <a:pt x="1277" y="0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729982" y="10395174"/>
              <a:ext cx="419100" cy="400685"/>
            </a:xfrm>
            <a:custGeom>
              <a:avLst/>
              <a:gdLst/>
              <a:ahLst/>
              <a:cxnLst/>
              <a:rect l="l" t="t" r="r" b="b"/>
              <a:pathLst>
                <a:path w="419100" h="400684">
                  <a:moveTo>
                    <a:pt x="0" y="340869"/>
                  </a:moveTo>
                  <a:lnTo>
                    <a:pt x="0" y="370575"/>
                  </a:lnTo>
                  <a:lnTo>
                    <a:pt x="5838" y="382172"/>
                  </a:lnTo>
                  <a:lnTo>
                    <a:pt x="21774" y="391607"/>
                  </a:lnTo>
                  <a:lnTo>
                    <a:pt x="45437" y="397949"/>
                  </a:lnTo>
                  <a:lnTo>
                    <a:pt x="74458" y="400270"/>
                  </a:lnTo>
                  <a:lnTo>
                    <a:pt x="103401" y="397949"/>
                  </a:lnTo>
                  <a:lnTo>
                    <a:pt x="127077" y="391607"/>
                  </a:lnTo>
                  <a:lnTo>
                    <a:pt x="143060" y="382172"/>
                  </a:lnTo>
                  <a:lnTo>
                    <a:pt x="148927" y="370575"/>
                  </a:lnTo>
                  <a:lnTo>
                    <a:pt x="74458" y="370575"/>
                  </a:lnTo>
                  <a:lnTo>
                    <a:pt x="45437" y="368226"/>
                  </a:lnTo>
                  <a:lnTo>
                    <a:pt x="21774" y="361835"/>
                  </a:lnTo>
                  <a:lnTo>
                    <a:pt x="5838" y="352388"/>
                  </a:lnTo>
                  <a:lnTo>
                    <a:pt x="0" y="340869"/>
                  </a:lnTo>
                  <a:close/>
                </a:path>
                <a:path w="419100" h="400684">
                  <a:moveTo>
                    <a:pt x="217365" y="202475"/>
                  </a:moveTo>
                  <a:lnTo>
                    <a:pt x="74447" y="202475"/>
                  </a:lnTo>
                  <a:lnTo>
                    <a:pt x="108237" y="205400"/>
                  </a:lnTo>
                  <a:lnTo>
                    <a:pt x="138400" y="214367"/>
                  </a:lnTo>
                  <a:lnTo>
                    <a:pt x="160067" y="229669"/>
                  </a:lnTo>
                  <a:lnTo>
                    <a:pt x="168359" y="251563"/>
                  </a:lnTo>
                  <a:lnTo>
                    <a:pt x="168371" y="375056"/>
                  </a:lnTo>
                  <a:lnTo>
                    <a:pt x="167398" y="379328"/>
                  </a:lnTo>
                  <a:lnTo>
                    <a:pt x="165837" y="383213"/>
                  </a:lnTo>
                  <a:lnTo>
                    <a:pt x="217365" y="383213"/>
                  </a:lnTo>
                  <a:lnTo>
                    <a:pt x="217365" y="202475"/>
                  </a:lnTo>
                  <a:close/>
                </a:path>
                <a:path w="419100" h="400684">
                  <a:moveTo>
                    <a:pt x="148927" y="340869"/>
                  </a:moveTo>
                  <a:lnTo>
                    <a:pt x="143060" y="352388"/>
                  </a:lnTo>
                  <a:lnTo>
                    <a:pt x="127077" y="361835"/>
                  </a:lnTo>
                  <a:lnTo>
                    <a:pt x="103401" y="368226"/>
                  </a:lnTo>
                  <a:lnTo>
                    <a:pt x="74458" y="370575"/>
                  </a:lnTo>
                  <a:lnTo>
                    <a:pt x="148927" y="370575"/>
                  </a:lnTo>
                  <a:lnTo>
                    <a:pt x="148927" y="340869"/>
                  </a:lnTo>
                  <a:close/>
                </a:path>
                <a:path w="419100" h="400684">
                  <a:moveTo>
                    <a:pt x="0" y="296231"/>
                  </a:moveTo>
                  <a:lnTo>
                    <a:pt x="0" y="325937"/>
                  </a:lnTo>
                  <a:lnTo>
                    <a:pt x="5838" y="337539"/>
                  </a:lnTo>
                  <a:lnTo>
                    <a:pt x="21774" y="346973"/>
                  </a:lnTo>
                  <a:lnTo>
                    <a:pt x="45437" y="353313"/>
                  </a:lnTo>
                  <a:lnTo>
                    <a:pt x="74458" y="355633"/>
                  </a:lnTo>
                  <a:lnTo>
                    <a:pt x="103401" y="353313"/>
                  </a:lnTo>
                  <a:lnTo>
                    <a:pt x="127077" y="346973"/>
                  </a:lnTo>
                  <a:lnTo>
                    <a:pt x="143060" y="337539"/>
                  </a:lnTo>
                  <a:lnTo>
                    <a:pt x="148927" y="325937"/>
                  </a:lnTo>
                  <a:lnTo>
                    <a:pt x="74458" y="325937"/>
                  </a:lnTo>
                  <a:lnTo>
                    <a:pt x="45437" y="323616"/>
                  </a:lnTo>
                  <a:lnTo>
                    <a:pt x="21774" y="317273"/>
                  </a:lnTo>
                  <a:lnTo>
                    <a:pt x="5838" y="307835"/>
                  </a:lnTo>
                  <a:lnTo>
                    <a:pt x="0" y="296231"/>
                  </a:lnTo>
                  <a:close/>
                </a:path>
                <a:path w="419100" h="400684">
                  <a:moveTo>
                    <a:pt x="148927" y="296231"/>
                  </a:moveTo>
                  <a:lnTo>
                    <a:pt x="143060" y="307835"/>
                  </a:lnTo>
                  <a:lnTo>
                    <a:pt x="127077" y="317273"/>
                  </a:lnTo>
                  <a:lnTo>
                    <a:pt x="103401" y="323616"/>
                  </a:lnTo>
                  <a:lnTo>
                    <a:pt x="74458" y="325937"/>
                  </a:lnTo>
                  <a:lnTo>
                    <a:pt x="148927" y="325937"/>
                  </a:lnTo>
                  <a:lnTo>
                    <a:pt x="148927" y="296231"/>
                  </a:lnTo>
                  <a:close/>
                </a:path>
                <a:path w="419100" h="400684">
                  <a:moveTo>
                    <a:pt x="74458" y="221867"/>
                  </a:moveTo>
                  <a:lnTo>
                    <a:pt x="45437" y="224214"/>
                  </a:lnTo>
                  <a:lnTo>
                    <a:pt x="21774" y="230601"/>
                  </a:lnTo>
                  <a:lnTo>
                    <a:pt x="5838" y="240045"/>
                  </a:lnTo>
                  <a:lnTo>
                    <a:pt x="0" y="251563"/>
                  </a:lnTo>
                  <a:lnTo>
                    <a:pt x="0" y="281258"/>
                  </a:lnTo>
                  <a:lnTo>
                    <a:pt x="5838" y="292885"/>
                  </a:lnTo>
                  <a:lnTo>
                    <a:pt x="21774" y="302384"/>
                  </a:lnTo>
                  <a:lnTo>
                    <a:pt x="45437" y="308792"/>
                  </a:lnTo>
                  <a:lnTo>
                    <a:pt x="74458" y="311142"/>
                  </a:lnTo>
                  <a:lnTo>
                    <a:pt x="103401" y="308792"/>
                  </a:lnTo>
                  <a:lnTo>
                    <a:pt x="127077" y="302384"/>
                  </a:lnTo>
                  <a:lnTo>
                    <a:pt x="143060" y="292885"/>
                  </a:lnTo>
                  <a:lnTo>
                    <a:pt x="148927" y="281258"/>
                  </a:lnTo>
                  <a:lnTo>
                    <a:pt x="148927" y="273876"/>
                  </a:lnTo>
                  <a:lnTo>
                    <a:pt x="74458" y="273876"/>
                  </a:lnTo>
                  <a:lnTo>
                    <a:pt x="46676" y="271672"/>
                  </a:lnTo>
                  <a:lnTo>
                    <a:pt x="25545" y="266139"/>
                  </a:lnTo>
                  <a:lnTo>
                    <a:pt x="12103" y="258897"/>
                  </a:lnTo>
                  <a:lnTo>
                    <a:pt x="7392" y="251563"/>
                  </a:lnTo>
                  <a:lnTo>
                    <a:pt x="12103" y="244337"/>
                  </a:lnTo>
                  <a:lnTo>
                    <a:pt x="25545" y="237151"/>
                  </a:lnTo>
                  <a:lnTo>
                    <a:pt x="46676" y="231639"/>
                  </a:lnTo>
                  <a:lnTo>
                    <a:pt x="74458" y="229438"/>
                  </a:lnTo>
                  <a:lnTo>
                    <a:pt x="122763" y="229438"/>
                  </a:lnTo>
                  <a:lnTo>
                    <a:pt x="103401" y="224214"/>
                  </a:lnTo>
                  <a:lnTo>
                    <a:pt x="74458" y="221867"/>
                  </a:lnTo>
                  <a:close/>
                </a:path>
                <a:path w="419100" h="400684">
                  <a:moveTo>
                    <a:pt x="122763" y="229438"/>
                  </a:moveTo>
                  <a:lnTo>
                    <a:pt x="74458" y="229438"/>
                  </a:lnTo>
                  <a:lnTo>
                    <a:pt x="102131" y="231639"/>
                  </a:lnTo>
                  <a:lnTo>
                    <a:pt x="123206" y="237151"/>
                  </a:lnTo>
                  <a:lnTo>
                    <a:pt x="136627" y="244337"/>
                  </a:lnTo>
                  <a:lnTo>
                    <a:pt x="141336" y="251563"/>
                  </a:lnTo>
                  <a:lnTo>
                    <a:pt x="136627" y="258897"/>
                  </a:lnTo>
                  <a:lnTo>
                    <a:pt x="123206" y="266139"/>
                  </a:lnTo>
                  <a:lnTo>
                    <a:pt x="102131" y="271672"/>
                  </a:lnTo>
                  <a:lnTo>
                    <a:pt x="74458" y="273876"/>
                  </a:lnTo>
                  <a:lnTo>
                    <a:pt x="148927" y="273876"/>
                  </a:lnTo>
                  <a:lnTo>
                    <a:pt x="148927" y="251563"/>
                  </a:lnTo>
                  <a:lnTo>
                    <a:pt x="143060" y="240045"/>
                  </a:lnTo>
                  <a:lnTo>
                    <a:pt x="127077" y="230601"/>
                  </a:lnTo>
                  <a:lnTo>
                    <a:pt x="122763" y="229438"/>
                  </a:lnTo>
                  <a:close/>
                </a:path>
                <a:path w="419100" h="400684">
                  <a:moveTo>
                    <a:pt x="217365" y="0"/>
                  </a:moveTo>
                  <a:lnTo>
                    <a:pt x="63945" y="76678"/>
                  </a:lnTo>
                  <a:lnTo>
                    <a:pt x="63945" y="202862"/>
                  </a:lnTo>
                  <a:lnTo>
                    <a:pt x="70950" y="202475"/>
                  </a:lnTo>
                  <a:lnTo>
                    <a:pt x="217365" y="202475"/>
                  </a:lnTo>
                  <a:lnTo>
                    <a:pt x="217365" y="0"/>
                  </a:lnTo>
                  <a:close/>
                </a:path>
                <a:path w="419100" h="400684">
                  <a:moveTo>
                    <a:pt x="227050" y="184036"/>
                  </a:moveTo>
                  <a:lnTo>
                    <a:pt x="227050" y="383213"/>
                  </a:lnTo>
                  <a:lnTo>
                    <a:pt x="418751" y="383213"/>
                  </a:lnTo>
                  <a:lnTo>
                    <a:pt x="418751" y="249070"/>
                  </a:lnTo>
                  <a:lnTo>
                    <a:pt x="380260" y="249070"/>
                  </a:lnTo>
                  <a:lnTo>
                    <a:pt x="374815" y="243825"/>
                  </a:lnTo>
                  <a:lnTo>
                    <a:pt x="374815" y="230432"/>
                  </a:lnTo>
                  <a:lnTo>
                    <a:pt x="380260" y="225186"/>
                  </a:lnTo>
                  <a:lnTo>
                    <a:pt x="418751" y="225186"/>
                  </a:lnTo>
                  <a:lnTo>
                    <a:pt x="418751" y="204025"/>
                  </a:lnTo>
                  <a:lnTo>
                    <a:pt x="397370" y="204025"/>
                  </a:lnTo>
                  <a:lnTo>
                    <a:pt x="396783" y="203836"/>
                  </a:lnTo>
                  <a:lnTo>
                    <a:pt x="227050" y="184036"/>
                  </a:lnTo>
                  <a:close/>
                </a:path>
                <a:path w="419100" h="400684">
                  <a:moveTo>
                    <a:pt x="418751" y="225186"/>
                  </a:moveTo>
                  <a:lnTo>
                    <a:pt x="393474" y="225186"/>
                  </a:lnTo>
                  <a:lnTo>
                    <a:pt x="398919" y="230432"/>
                  </a:lnTo>
                  <a:lnTo>
                    <a:pt x="398919" y="243825"/>
                  </a:lnTo>
                  <a:lnTo>
                    <a:pt x="393474" y="249070"/>
                  </a:lnTo>
                  <a:lnTo>
                    <a:pt x="418751" y="249070"/>
                  </a:lnTo>
                  <a:lnTo>
                    <a:pt x="418751" y="225186"/>
                  </a:lnTo>
                  <a:close/>
                </a:path>
                <a:path w="419100" h="400684">
                  <a:moveTo>
                    <a:pt x="324343" y="155105"/>
                  </a:moveTo>
                  <a:lnTo>
                    <a:pt x="228024" y="155105"/>
                  </a:lnTo>
                  <a:lnTo>
                    <a:pt x="228610" y="155304"/>
                  </a:lnTo>
                  <a:lnTo>
                    <a:pt x="408060" y="176266"/>
                  </a:lnTo>
                  <a:lnTo>
                    <a:pt x="413694" y="183449"/>
                  </a:lnTo>
                  <a:lnTo>
                    <a:pt x="412730" y="191219"/>
                  </a:lnTo>
                  <a:lnTo>
                    <a:pt x="411945" y="198590"/>
                  </a:lnTo>
                  <a:lnTo>
                    <a:pt x="405725" y="204025"/>
                  </a:lnTo>
                  <a:lnTo>
                    <a:pt x="418751" y="204025"/>
                  </a:lnTo>
                  <a:lnTo>
                    <a:pt x="418751" y="165597"/>
                  </a:lnTo>
                  <a:lnTo>
                    <a:pt x="396396" y="165597"/>
                  </a:lnTo>
                  <a:lnTo>
                    <a:pt x="324343" y="155105"/>
                  </a:lnTo>
                  <a:close/>
                </a:path>
                <a:path w="419100" h="400684">
                  <a:moveTo>
                    <a:pt x="303304" y="112017"/>
                  </a:moveTo>
                  <a:lnTo>
                    <a:pt x="228411" y="112017"/>
                  </a:lnTo>
                  <a:lnTo>
                    <a:pt x="228998" y="112206"/>
                  </a:lnTo>
                  <a:lnTo>
                    <a:pt x="408448" y="138215"/>
                  </a:lnTo>
                  <a:lnTo>
                    <a:pt x="413893" y="145597"/>
                  </a:lnTo>
                  <a:lnTo>
                    <a:pt x="412730" y="153367"/>
                  </a:lnTo>
                  <a:lnTo>
                    <a:pt x="411558" y="160550"/>
                  </a:lnTo>
                  <a:lnTo>
                    <a:pt x="405526" y="165597"/>
                  </a:lnTo>
                  <a:lnTo>
                    <a:pt x="418751" y="165597"/>
                  </a:lnTo>
                  <a:lnTo>
                    <a:pt x="418751" y="127346"/>
                  </a:lnTo>
                  <a:lnTo>
                    <a:pt x="396982" y="127346"/>
                  </a:lnTo>
                  <a:lnTo>
                    <a:pt x="396197" y="127158"/>
                  </a:lnTo>
                  <a:lnTo>
                    <a:pt x="303304" y="112017"/>
                  </a:lnTo>
                  <a:close/>
                </a:path>
                <a:path w="419100" h="400684">
                  <a:moveTo>
                    <a:pt x="227050" y="140938"/>
                  </a:moveTo>
                  <a:lnTo>
                    <a:pt x="227050" y="155304"/>
                  </a:lnTo>
                  <a:lnTo>
                    <a:pt x="227637" y="155304"/>
                  </a:lnTo>
                  <a:lnTo>
                    <a:pt x="228024" y="155105"/>
                  </a:lnTo>
                  <a:lnTo>
                    <a:pt x="324343" y="155105"/>
                  </a:lnTo>
                  <a:lnTo>
                    <a:pt x="227050" y="140938"/>
                  </a:lnTo>
                  <a:close/>
                </a:path>
                <a:path w="419100" h="400684">
                  <a:moveTo>
                    <a:pt x="305972" y="70856"/>
                  </a:moveTo>
                  <a:lnTo>
                    <a:pt x="229385" y="70856"/>
                  </a:lnTo>
                  <a:lnTo>
                    <a:pt x="400867" y="98813"/>
                  </a:lnTo>
                  <a:lnTo>
                    <a:pt x="408647" y="99976"/>
                  </a:lnTo>
                  <a:lnTo>
                    <a:pt x="413893" y="107357"/>
                  </a:lnTo>
                  <a:lnTo>
                    <a:pt x="412730" y="115315"/>
                  </a:lnTo>
                  <a:lnTo>
                    <a:pt x="411558" y="122299"/>
                  </a:lnTo>
                  <a:lnTo>
                    <a:pt x="405338" y="127346"/>
                  </a:lnTo>
                  <a:lnTo>
                    <a:pt x="418751" y="127346"/>
                  </a:lnTo>
                  <a:lnTo>
                    <a:pt x="418751" y="89107"/>
                  </a:lnTo>
                  <a:lnTo>
                    <a:pt x="397558" y="89107"/>
                  </a:lnTo>
                  <a:lnTo>
                    <a:pt x="305972" y="70856"/>
                  </a:lnTo>
                  <a:close/>
                </a:path>
                <a:path w="419100" h="400684">
                  <a:moveTo>
                    <a:pt x="227050" y="99588"/>
                  </a:moveTo>
                  <a:lnTo>
                    <a:pt x="227050" y="112404"/>
                  </a:lnTo>
                  <a:lnTo>
                    <a:pt x="227637" y="112206"/>
                  </a:lnTo>
                  <a:lnTo>
                    <a:pt x="228411" y="112017"/>
                  </a:lnTo>
                  <a:lnTo>
                    <a:pt x="303304" y="112017"/>
                  </a:lnTo>
                  <a:lnTo>
                    <a:pt x="227050" y="99588"/>
                  </a:lnTo>
                  <a:close/>
                </a:path>
                <a:path w="419100" h="400684">
                  <a:moveTo>
                    <a:pt x="357758" y="26208"/>
                  </a:moveTo>
                  <a:lnTo>
                    <a:pt x="228799" y="26208"/>
                  </a:lnTo>
                  <a:lnTo>
                    <a:pt x="409034" y="62123"/>
                  </a:lnTo>
                  <a:lnTo>
                    <a:pt x="414081" y="69694"/>
                  </a:lnTo>
                  <a:lnTo>
                    <a:pt x="411170" y="84248"/>
                  </a:lnTo>
                  <a:lnTo>
                    <a:pt x="405139" y="89107"/>
                  </a:lnTo>
                  <a:lnTo>
                    <a:pt x="418751" y="89107"/>
                  </a:lnTo>
                  <a:lnTo>
                    <a:pt x="418751" y="38438"/>
                  </a:lnTo>
                  <a:lnTo>
                    <a:pt x="357758" y="26208"/>
                  </a:lnTo>
                  <a:close/>
                </a:path>
                <a:path w="419100" h="400684">
                  <a:moveTo>
                    <a:pt x="227050" y="55129"/>
                  </a:moveTo>
                  <a:lnTo>
                    <a:pt x="227050" y="71055"/>
                  </a:lnTo>
                  <a:lnTo>
                    <a:pt x="227825" y="71055"/>
                  </a:lnTo>
                  <a:lnTo>
                    <a:pt x="228610" y="70856"/>
                  </a:lnTo>
                  <a:lnTo>
                    <a:pt x="305972" y="70856"/>
                  </a:lnTo>
                  <a:lnTo>
                    <a:pt x="227050" y="55129"/>
                  </a:lnTo>
                  <a:close/>
                </a:path>
                <a:path w="419100" h="400684">
                  <a:moveTo>
                    <a:pt x="227050" y="0"/>
                  </a:moveTo>
                  <a:lnTo>
                    <a:pt x="227050" y="26407"/>
                  </a:lnTo>
                  <a:lnTo>
                    <a:pt x="228024" y="26407"/>
                  </a:lnTo>
                  <a:lnTo>
                    <a:pt x="228799" y="26208"/>
                  </a:lnTo>
                  <a:lnTo>
                    <a:pt x="357758" y="26208"/>
                  </a:lnTo>
                  <a:lnTo>
                    <a:pt x="22705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729982" y="10395174"/>
              <a:ext cx="419100" cy="400685"/>
            </a:xfrm>
            <a:custGeom>
              <a:avLst/>
              <a:gdLst/>
              <a:ahLst/>
              <a:cxnLst/>
              <a:rect l="l" t="t" r="r" b="b"/>
              <a:pathLst>
                <a:path w="419100" h="400684">
                  <a:moveTo>
                    <a:pt x="0" y="340869"/>
                  </a:moveTo>
                  <a:lnTo>
                    <a:pt x="5838" y="352388"/>
                  </a:lnTo>
                  <a:lnTo>
                    <a:pt x="21774" y="361835"/>
                  </a:lnTo>
                  <a:lnTo>
                    <a:pt x="45437" y="368226"/>
                  </a:lnTo>
                  <a:lnTo>
                    <a:pt x="74458" y="370575"/>
                  </a:lnTo>
                  <a:lnTo>
                    <a:pt x="103401" y="368226"/>
                  </a:lnTo>
                  <a:lnTo>
                    <a:pt x="127077" y="361835"/>
                  </a:lnTo>
                  <a:lnTo>
                    <a:pt x="143060" y="352388"/>
                  </a:lnTo>
                  <a:lnTo>
                    <a:pt x="148927" y="340869"/>
                  </a:lnTo>
                  <a:lnTo>
                    <a:pt x="148927" y="370575"/>
                  </a:lnTo>
                  <a:lnTo>
                    <a:pt x="143060" y="382172"/>
                  </a:lnTo>
                  <a:lnTo>
                    <a:pt x="127077" y="391607"/>
                  </a:lnTo>
                  <a:lnTo>
                    <a:pt x="103401" y="397949"/>
                  </a:lnTo>
                  <a:lnTo>
                    <a:pt x="74458" y="400270"/>
                  </a:lnTo>
                  <a:lnTo>
                    <a:pt x="45437" y="397949"/>
                  </a:lnTo>
                  <a:lnTo>
                    <a:pt x="21774" y="391607"/>
                  </a:lnTo>
                  <a:lnTo>
                    <a:pt x="5838" y="382172"/>
                  </a:lnTo>
                  <a:lnTo>
                    <a:pt x="0" y="370575"/>
                  </a:lnTo>
                  <a:lnTo>
                    <a:pt x="0" y="340869"/>
                  </a:lnTo>
                  <a:close/>
                </a:path>
                <a:path w="419100" h="400684">
                  <a:moveTo>
                    <a:pt x="0" y="296231"/>
                  </a:moveTo>
                  <a:lnTo>
                    <a:pt x="5838" y="307835"/>
                  </a:lnTo>
                  <a:lnTo>
                    <a:pt x="21774" y="317273"/>
                  </a:lnTo>
                  <a:lnTo>
                    <a:pt x="45437" y="323616"/>
                  </a:lnTo>
                  <a:lnTo>
                    <a:pt x="74458" y="325937"/>
                  </a:lnTo>
                  <a:lnTo>
                    <a:pt x="103401" y="323616"/>
                  </a:lnTo>
                  <a:lnTo>
                    <a:pt x="127077" y="317273"/>
                  </a:lnTo>
                  <a:lnTo>
                    <a:pt x="143060" y="307835"/>
                  </a:lnTo>
                  <a:lnTo>
                    <a:pt x="148927" y="296231"/>
                  </a:lnTo>
                  <a:lnTo>
                    <a:pt x="148927" y="325937"/>
                  </a:lnTo>
                  <a:lnTo>
                    <a:pt x="143060" y="337539"/>
                  </a:lnTo>
                  <a:lnTo>
                    <a:pt x="127077" y="346973"/>
                  </a:lnTo>
                  <a:lnTo>
                    <a:pt x="103401" y="353313"/>
                  </a:lnTo>
                  <a:lnTo>
                    <a:pt x="74458" y="355633"/>
                  </a:lnTo>
                  <a:lnTo>
                    <a:pt x="45437" y="353313"/>
                  </a:lnTo>
                  <a:lnTo>
                    <a:pt x="21774" y="346973"/>
                  </a:lnTo>
                  <a:lnTo>
                    <a:pt x="5838" y="337539"/>
                  </a:lnTo>
                  <a:lnTo>
                    <a:pt x="0" y="325937"/>
                  </a:lnTo>
                  <a:lnTo>
                    <a:pt x="0" y="296231"/>
                  </a:lnTo>
                  <a:close/>
                </a:path>
                <a:path w="419100" h="400684">
                  <a:moveTo>
                    <a:pt x="74458" y="229438"/>
                  </a:moveTo>
                  <a:lnTo>
                    <a:pt x="46676" y="231639"/>
                  </a:lnTo>
                  <a:lnTo>
                    <a:pt x="25545" y="237151"/>
                  </a:lnTo>
                  <a:lnTo>
                    <a:pt x="12103" y="244337"/>
                  </a:lnTo>
                  <a:lnTo>
                    <a:pt x="7392" y="251563"/>
                  </a:lnTo>
                  <a:lnTo>
                    <a:pt x="12103" y="258897"/>
                  </a:lnTo>
                  <a:lnTo>
                    <a:pt x="25545" y="266139"/>
                  </a:lnTo>
                  <a:lnTo>
                    <a:pt x="46676" y="271672"/>
                  </a:lnTo>
                  <a:lnTo>
                    <a:pt x="74458" y="273876"/>
                  </a:lnTo>
                  <a:lnTo>
                    <a:pt x="102131" y="271672"/>
                  </a:lnTo>
                  <a:lnTo>
                    <a:pt x="123206" y="266139"/>
                  </a:lnTo>
                  <a:lnTo>
                    <a:pt x="136627" y="258897"/>
                  </a:lnTo>
                  <a:lnTo>
                    <a:pt x="141336" y="251563"/>
                  </a:lnTo>
                  <a:lnTo>
                    <a:pt x="136627" y="244337"/>
                  </a:lnTo>
                  <a:lnTo>
                    <a:pt x="123206" y="237151"/>
                  </a:lnTo>
                  <a:lnTo>
                    <a:pt x="102131" y="231639"/>
                  </a:lnTo>
                  <a:lnTo>
                    <a:pt x="74458" y="229438"/>
                  </a:lnTo>
                  <a:close/>
                </a:path>
                <a:path w="419100" h="400684">
                  <a:moveTo>
                    <a:pt x="386867" y="225186"/>
                  </a:moveTo>
                  <a:lnTo>
                    <a:pt x="380260" y="225186"/>
                  </a:lnTo>
                  <a:lnTo>
                    <a:pt x="374815" y="230432"/>
                  </a:lnTo>
                  <a:lnTo>
                    <a:pt x="374815" y="237228"/>
                  </a:lnTo>
                  <a:lnTo>
                    <a:pt x="374815" y="243825"/>
                  </a:lnTo>
                  <a:lnTo>
                    <a:pt x="380260" y="249070"/>
                  </a:lnTo>
                  <a:lnTo>
                    <a:pt x="386867" y="249070"/>
                  </a:lnTo>
                  <a:lnTo>
                    <a:pt x="393474" y="249070"/>
                  </a:lnTo>
                  <a:lnTo>
                    <a:pt x="398919" y="243825"/>
                  </a:lnTo>
                  <a:lnTo>
                    <a:pt x="398919" y="237228"/>
                  </a:lnTo>
                  <a:lnTo>
                    <a:pt x="398919" y="230432"/>
                  </a:lnTo>
                  <a:lnTo>
                    <a:pt x="393474" y="225186"/>
                  </a:lnTo>
                  <a:lnTo>
                    <a:pt x="386867" y="225186"/>
                  </a:lnTo>
                  <a:close/>
                </a:path>
                <a:path w="419100" h="400684">
                  <a:moveTo>
                    <a:pt x="74458" y="221867"/>
                  </a:moveTo>
                  <a:lnTo>
                    <a:pt x="103401" y="224214"/>
                  </a:lnTo>
                  <a:lnTo>
                    <a:pt x="127077" y="230601"/>
                  </a:lnTo>
                  <a:lnTo>
                    <a:pt x="143060" y="240045"/>
                  </a:lnTo>
                  <a:lnTo>
                    <a:pt x="148927" y="251563"/>
                  </a:lnTo>
                  <a:lnTo>
                    <a:pt x="148927" y="281258"/>
                  </a:lnTo>
                  <a:lnTo>
                    <a:pt x="143060" y="292885"/>
                  </a:lnTo>
                  <a:lnTo>
                    <a:pt x="127077" y="302384"/>
                  </a:lnTo>
                  <a:lnTo>
                    <a:pt x="103401" y="308792"/>
                  </a:lnTo>
                  <a:lnTo>
                    <a:pt x="74458" y="311142"/>
                  </a:lnTo>
                  <a:lnTo>
                    <a:pt x="45437" y="308792"/>
                  </a:lnTo>
                  <a:lnTo>
                    <a:pt x="21774" y="302384"/>
                  </a:lnTo>
                  <a:lnTo>
                    <a:pt x="5838" y="292885"/>
                  </a:lnTo>
                  <a:lnTo>
                    <a:pt x="0" y="281258"/>
                  </a:lnTo>
                  <a:lnTo>
                    <a:pt x="0" y="251563"/>
                  </a:lnTo>
                  <a:lnTo>
                    <a:pt x="5838" y="240045"/>
                  </a:lnTo>
                  <a:lnTo>
                    <a:pt x="21774" y="230601"/>
                  </a:lnTo>
                  <a:lnTo>
                    <a:pt x="45437" y="224214"/>
                  </a:lnTo>
                  <a:lnTo>
                    <a:pt x="74458" y="221867"/>
                  </a:lnTo>
                  <a:close/>
                </a:path>
                <a:path w="419100" h="400684">
                  <a:moveTo>
                    <a:pt x="227050" y="0"/>
                  </a:moveTo>
                  <a:lnTo>
                    <a:pt x="418751" y="38438"/>
                  </a:lnTo>
                  <a:lnTo>
                    <a:pt x="418751" y="383213"/>
                  </a:lnTo>
                  <a:lnTo>
                    <a:pt x="227050" y="383213"/>
                  </a:lnTo>
                  <a:lnTo>
                    <a:pt x="227050" y="184036"/>
                  </a:lnTo>
                  <a:lnTo>
                    <a:pt x="396783" y="203836"/>
                  </a:lnTo>
                  <a:lnTo>
                    <a:pt x="397370" y="204025"/>
                  </a:lnTo>
                  <a:lnTo>
                    <a:pt x="397945" y="204025"/>
                  </a:lnTo>
                  <a:lnTo>
                    <a:pt x="398532" y="204025"/>
                  </a:lnTo>
                  <a:lnTo>
                    <a:pt x="405725" y="204025"/>
                  </a:lnTo>
                  <a:lnTo>
                    <a:pt x="411945" y="198590"/>
                  </a:lnTo>
                  <a:lnTo>
                    <a:pt x="412730" y="191219"/>
                  </a:lnTo>
                  <a:lnTo>
                    <a:pt x="413694" y="183449"/>
                  </a:lnTo>
                  <a:lnTo>
                    <a:pt x="408060" y="176266"/>
                  </a:lnTo>
                  <a:lnTo>
                    <a:pt x="400092" y="175293"/>
                  </a:lnTo>
                  <a:lnTo>
                    <a:pt x="228610" y="155304"/>
                  </a:lnTo>
                  <a:lnTo>
                    <a:pt x="228024" y="155105"/>
                  </a:lnTo>
                  <a:lnTo>
                    <a:pt x="227637" y="155304"/>
                  </a:lnTo>
                  <a:lnTo>
                    <a:pt x="227050" y="155304"/>
                  </a:lnTo>
                  <a:lnTo>
                    <a:pt x="227050" y="140938"/>
                  </a:lnTo>
                  <a:lnTo>
                    <a:pt x="396396" y="165597"/>
                  </a:lnTo>
                  <a:lnTo>
                    <a:pt x="398532" y="165597"/>
                  </a:lnTo>
                  <a:lnTo>
                    <a:pt x="405526" y="165597"/>
                  </a:lnTo>
                  <a:lnTo>
                    <a:pt x="411558" y="160550"/>
                  </a:lnTo>
                  <a:lnTo>
                    <a:pt x="412730" y="153367"/>
                  </a:lnTo>
                  <a:lnTo>
                    <a:pt x="413893" y="145597"/>
                  </a:lnTo>
                  <a:lnTo>
                    <a:pt x="408448" y="138215"/>
                  </a:lnTo>
                  <a:lnTo>
                    <a:pt x="400479" y="137053"/>
                  </a:lnTo>
                  <a:lnTo>
                    <a:pt x="228998" y="112206"/>
                  </a:lnTo>
                  <a:lnTo>
                    <a:pt x="228411" y="112017"/>
                  </a:lnTo>
                  <a:lnTo>
                    <a:pt x="227637" y="112206"/>
                  </a:lnTo>
                  <a:lnTo>
                    <a:pt x="227050" y="112404"/>
                  </a:lnTo>
                  <a:lnTo>
                    <a:pt x="227050" y="99588"/>
                  </a:lnTo>
                  <a:lnTo>
                    <a:pt x="396197" y="127158"/>
                  </a:lnTo>
                  <a:lnTo>
                    <a:pt x="396982" y="127346"/>
                  </a:lnTo>
                  <a:lnTo>
                    <a:pt x="397757" y="127346"/>
                  </a:lnTo>
                  <a:lnTo>
                    <a:pt x="398532" y="127346"/>
                  </a:lnTo>
                  <a:lnTo>
                    <a:pt x="405338" y="127346"/>
                  </a:lnTo>
                  <a:lnTo>
                    <a:pt x="411558" y="122299"/>
                  </a:lnTo>
                  <a:lnTo>
                    <a:pt x="412730" y="115315"/>
                  </a:lnTo>
                  <a:lnTo>
                    <a:pt x="413893" y="107357"/>
                  </a:lnTo>
                  <a:lnTo>
                    <a:pt x="408647" y="99976"/>
                  </a:lnTo>
                  <a:lnTo>
                    <a:pt x="400867" y="98813"/>
                  </a:lnTo>
                  <a:lnTo>
                    <a:pt x="229385" y="70856"/>
                  </a:lnTo>
                  <a:lnTo>
                    <a:pt x="228610" y="70856"/>
                  </a:lnTo>
                  <a:lnTo>
                    <a:pt x="227825" y="71055"/>
                  </a:lnTo>
                  <a:lnTo>
                    <a:pt x="227050" y="71055"/>
                  </a:lnTo>
                  <a:lnTo>
                    <a:pt x="227050" y="55129"/>
                  </a:lnTo>
                  <a:lnTo>
                    <a:pt x="395621" y="88719"/>
                  </a:lnTo>
                  <a:lnTo>
                    <a:pt x="396584" y="88908"/>
                  </a:lnTo>
                  <a:lnTo>
                    <a:pt x="397558" y="89107"/>
                  </a:lnTo>
                  <a:lnTo>
                    <a:pt x="398532" y="89107"/>
                  </a:lnTo>
                  <a:lnTo>
                    <a:pt x="405139" y="89107"/>
                  </a:lnTo>
                  <a:lnTo>
                    <a:pt x="411170" y="84248"/>
                  </a:lnTo>
                  <a:lnTo>
                    <a:pt x="412531" y="77463"/>
                  </a:lnTo>
                  <a:lnTo>
                    <a:pt x="414081" y="69694"/>
                  </a:lnTo>
                  <a:lnTo>
                    <a:pt x="409034" y="62123"/>
                  </a:lnTo>
                  <a:lnTo>
                    <a:pt x="401254" y="60574"/>
                  </a:lnTo>
                  <a:lnTo>
                    <a:pt x="229773" y="26407"/>
                  </a:lnTo>
                  <a:lnTo>
                    <a:pt x="228799" y="26208"/>
                  </a:lnTo>
                  <a:lnTo>
                    <a:pt x="228024" y="26407"/>
                  </a:lnTo>
                  <a:lnTo>
                    <a:pt x="227050" y="26407"/>
                  </a:lnTo>
                  <a:lnTo>
                    <a:pt x="227050" y="0"/>
                  </a:lnTo>
                  <a:close/>
                </a:path>
                <a:path w="419100" h="400684">
                  <a:moveTo>
                    <a:pt x="217365" y="0"/>
                  </a:moveTo>
                  <a:lnTo>
                    <a:pt x="217365" y="383213"/>
                  </a:lnTo>
                  <a:lnTo>
                    <a:pt x="165837" y="383213"/>
                  </a:lnTo>
                  <a:lnTo>
                    <a:pt x="167398" y="379328"/>
                  </a:lnTo>
                  <a:lnTo>
                    <a:pt x="168371" y="375056"/>
                  </a:lnTo>
                  <a:lnTo>
                    <a:pt x="168371" y="370596"/>
                  </a:lnTo>
                  <a:lnTo>
                    <a:pt x="168371" y="251594"/>
                  </a:lnTo>
                  <a:lnTo>
                    <a:pt x="160067" y="229669"/>
                  </a:lnTo>
                  <a:lnTo>
                    <a:pt x="138400" y="214367"/>
                  </a:lnTo>
                  <a:lnTo>
                    <a:pt x="108237" y="205400"/>
                  </a:lnTo>
                  <a:lnTo>
                    <a:pt x="74447" y="202475"/>
                  </a:lnTo>
                  <a:lnTo>
                    <a:pt x="70950" y="202475"/>
                  </a:lnTo>
                  <a:lnTo>
                    <a:pt x="67453" y="202674"/>
                  </a:lnTo>
                  <a:lnTo>
                    <a:pt x="63945" y="202862"/>
                  </a:lnTo>
                  <a:lnTo>
                    <a:pt x="63945" y="76678"/>
                  </a:lnTo>
                  <a:lnTo>
                    <a:pt x="217365" y="0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99302" y="7547186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303454" y="7547186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348963" y="0"/>
                  </a:moveTo>
                  <a:lnTo>
                    <a:pt x="69788" y="0"/>
                  </a:lnTo>
                  <a:lnTo>
                    <a:pt x="42623" y="5485"/>
                  </a:lnTo>
                  <a:lnTo>
                    <a:pt x="20440" y="20445"/>
                  </a:lnTo>
                  <a:lnTo>
                    <a:pt x="5484" y="42632"/>
                  </a:lnTo>
                  <a:lnTo>
                    <a:pt x="0" y="69798"/>
                  </a:lnTo>
                  <a:lnTo>
                    <a:pt x="0" y="348963"/>
                  </a:lnTo>
                  <a:lnTo>
                    <a:pt x="5484" y="376129"/>
                  </a:lnTo>
                  <a:lnTo>
                    <a:pt x="20440" y="398316"/>
                  </a:lnTo>
                  <a:lnTo>
                    <a:pt x="42623" y="413276"/>
                  </a:lnTo>
                  <a:lnTo>
                    <a:pt x="69788" y="418762"/>
                  </a:lnTo>
                  <a:lnTo>
                    <a:pt x="348963" y="418762"/>
                  </a:lnTo>
                  <a:lnTo>
                    <a:pt x="376128" y="413276"/>
                  </a:lnTo>
                  <a:lnTo>
                    <a:pt x="398311" y="398316"/>
                  </a:lnTo>
                  <a:lnTo>
                    <a:pt x="413267" y="376129"/>
                  </a:lnTo>
                  <a:lnTo>
                    <a:pt x="418751" y="348963"/>
                  </a:lnTo>
                  <a:lnTo>
                    <a:pt x="418751" y="69798"/>
                  </a:lnTo>
                  <a:lnTo>
                    <a:pt x="413267" y="42632"/>
                  </a:lnTo>
                  <a:lnTo>
                    <a:pt x="398311" y="20445"/>
                  </a:lnTo>
                  <a:lnTo>
                    <a:pt x="376128" y="5485"/>
                  </a:lnTo>
                  <a:lnTo>
                    <a:pt x="348963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303454" y="7547186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0" y="20445"/>
                  </a:lnTo>
                  <a:lnTo>
                    <a:pt x="42623" y="5485"/>
                  </a:lnTo>
                  <a:lnTo>
                    <a:pt x="6978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88" y="418762"/>
                  </a:lnTo>
                  <a:lnTo>
                    <a:pt x="42623" y="413276"/>
                  </a:lnTo>
                  <a:lnTo>
                    <a:pt x="20440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479151" y="7636633"/>
            <a:ext cx="1422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18181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6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89754" y="7541788"/>
            <a:ext cx="2842260" cy="989965"/>
            <a:chOff x="1689754" y="7541788"/>
            <a:chExt cx="2842260" cy="989965"/>
          </a:xfrm>
        </p:grpSpPr>
        <p:sp>
          <p:nvSpPr>
            <p:cNvPr id="25" name="object 25"/>
            <p:cNvSpPr/>
            <p:nvPr/>
          </p:nvSpPr>
          <p:spPr>
            <a:xfrm>
              <a:off x="4107605" y="7547185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695152" y="8107092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348963" y="0"/>
                  </a:moveTo>
                  <a:lnTo>
                    <a:pt x="69798" y="0"/>
                  </a:lnTo>
                  <a:lnTo>
                    <a:pt x="42627" y="5485"/>
                  </a:lnTo>
                  <a:lnTo>
                    <a:pt x="20441" y="20445"/>
                  </a:lnTo>
                  <a:lnTo>
                    <a:pt x="5484" y="42632"/>
                  </a:lnTo>
                  <a:lnTo>
                    <a:pt x="0" y="69798"/>
                  </a:lnTo>
                  <a:lnTo>
                    <a:pt x="0" y="348963"/>
                  </a:lnTo>
                  <a:lnTo>
                    <a:pt x="5484" y="376129"/>
                  </a:lnTo>
                  <a:lnTo>
                    <a:pt x="20441" y="398316"/>
                  </a:lnTo>
                  <a:lnTo>
                    <a:pt x="42627" y="413276"/>
                  </a:lnTo>
                  <a:lnTo>
                    <a:pt x="69798" y="418762"/>
                  </a:lnTo>
                  <a:lnTo>
                    <a:pt x="348963" y="418762"/>
                  </a:lnTo>
                  <a:lnTo>
                    <a:pt x="376128" y="413276"/>
                  </a:lnTo>
                  <a:lnTo>
                    <a:pt x="398311" y="398316"/>
                  </a:lnTo>
                  <a:lnTo>
                    <a:pt x="413267" y="376129"/>
                  </a:lnTo>
                  <a:lnTo>
                    <a:pt x="418751" y="348963"/>
                  </a:lnTo>
                  <a:lnTo>
                    <a:pt x="418751" y="69798"/>
                  </a:lnTo>
                  <a:lnTo>
                    <a:pt x="413267" y="42632"/>
                  </a:lnTo>
                  <a:lnTo>
                    <a:pt x="398311" y="20445"/>
                  </a:lnTo>
                  <a:lnTo>
                    <a:pt x="376128" y="5485"/>
                  </a:lnTo>
                  <a:lnTo>
                    <a:pt x="348963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695152" y="8107092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1870848" y="8196540"/>
            <a:ext cx="1422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181818"/>
                </a:solidFill>
                <a:latin typeface="Arial" panose="020B0604020202020204"/>
                <a:cs typeface="Arial" panose="020B0604020202020204"/>
              </a:rPr>
              <a:t>2</a:t>
            </a:r>
            <a:endParaRPr sz="16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689754" y="8101694"/>
            <a:ext cx="2842260" cy="989965"/>
            <a:chOff x="1689754" y="8101694"/>
            <a:chExt cx="2842260" cy="989965"/>
          </a:xfrm>
        </p:grpSpPr>
        <p:sp>
          <p:nvSpPr>
            <p:cNvPr id="30" name="object 30"/>
            <p:cNvSpPr/>
            <p:nvPr/>
          </p:nvSpPr>
          <p:spPr>
            <a:xfrm>
              <a:off x="2499302" y="8107092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303454" y="8107092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0" y="20445"/>
                  </a:lnTo>
                  <a:lnTo>
                    <a:pt x="42623" y="5485"/>
                  </a:lnTo>
                  <a:lnTo>
                    <a:pt x="6978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88" y="418762"/>
                  </a:lnTo>
                  <a:lnTo>
                    <a:pt x="42623" y="413276"/>
                  </a:lnTo>
                  <a:lnTo>
                    <a:pt x="20440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107605" y="8107092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695152" y="8666997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499302" y="8666997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348963" y="0"/>
                  </a:moveTo>
                  <a:lnTo>
                    <a:pt x="69798" y="0"/>
                  </a:lnTo>
                  <a:lnTo>
                    <a:pt x="42627" y="5485"/>
                  </a:lnTo>
                  <a:lnTo>
                    <a:pt x="20441" y="20445"/>
                  </a:lnTo>
                  <a:lnTo>
                    <a:pt x="5484" y="42632"/>
                  </a:lnTo>
                  <a:lnTo>
                    <a:pt x="0" y="69798"/>
                  </a:lnTo>
                  <a:lnTo>
                    <a:pt x="0" y="348963"/>
                  </a:lnTo>
                  <a:lnTo>
                    <a:pt x="5484" y="376129"/>
                  </a:lnTo>
                  <a:lnTo>
                    <a:pt x="20441" y="398316"/>
                  </a:lnTo>
                  <a:lnTo>
                    <a:pt x="42627" y="413276"/>
                  </a:lnTo>
                  <a:lnTo>
                    <a:pt x="69798" y="418762"/>
                  </a:lnTo>
                  <a:lnTo>
                    <a:pt x="348963" y="418762"/>
                  </a:lnTo>
                  <a:lnTo>
                    <a:pt x="376128" y="413276"/>
                  </a:lnTo>
                  <a:lnTo>
                    <a:pt x="398311" y="398316"/>
                  </a:lnTo>
                  <a:lnTo>
                    <a:pt x="413267" y="376129"/>
                  </a:lnTo>
                  <a:lnTo>
                    <a:pt x="418751" y="348963"/>
                  </a:lnTo>
                  <a:lnTo>
                    <a:pt x="418751" y="69798"/>
                  </a:lnTo>
                  <a:lnTo>
                    <a:pt x="413267" y="42632"/>
                  </a:lnTo>
                  <a:lnTo>
                    <a:pt x="398311" y="20445"/>
                  </a:lnTo>
                  <a:lnTo>
                    <a:pt x="376128" y="5485"/>
                  </a:lnTo>
                  <a:lnTo>
                    <a:pt x="348963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499302" y="8666997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2675000" y="8756445"/>
            <a:ext cx="1422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181818"/>
                </a:solidFill>
                <a:latin typeface="Arial" panose="020B0604020202020204"/>
                <a:cs typeface="Arial" panose="020B0604020202020204"/>
              </a:rPr>
              <a:t>3</a:t>
            </a:r>
            <a:endParaRPr sz="16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689754" y="8661600"/>
            <a:ext cx="2842260" cy="989965"/>
            <a:chOff x="1689754" y="8661600"/>
            <a:chExt cx="2842260" cy="989965"/>
          </a:xfrm>
        </p:grpSpPr>
        <p:sp>
          <p:nvSpPr>
            <p:cNvPr id="38" name="object 38"/>
            <p:cNvSpPr/>
            <p:nvPr/>
          </p:nvSpPr>
          <p:spPr>
            <a:xfrm>
              <a:off x="3303454" y="8666998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0" y="20445"/>
                  </a:lnTo>
                  <a:lnTo>
                    <a:pt x="42623" y="5485"/>
                  </a:lnTo>
                  <a:lnTo>
                    <a:pt x="6978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88" y="418762"/>
                  </a:lnTo>
                  <a:lnTo>
                    <a:pt x="42623" y="413276"/>
                  </a:lnTo>
                  <a:lnTo>
                    <a:pt x="20440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107605" y="8666998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695152" y="9226903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499302" y="9226903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303454" y="9226903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0" y="20445"/>
                  </a:lnTo>
                  <a:lnTo>
                    <a:pt x="42623" y="5485"/>
                  </a:lnTo>
                  <a:lnTo>
                    <a:pt x="6978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88" y="418762"/>
                  </a:lnTo>
                  <a:lnTo>
                    <a:pt x="42623" y="413276"/>
                  </a:lnTo>
                  <a:lnTo>
                    <a:pt x="20440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107605" y="9226903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348963" y="0"/>
                  </a:moveTo>
                  <a:lnTo>
                    <a:pt x="69798" y="0"/>
                  </a:lnTo>
                  <a:lnTo>
                    <a:pt x="42627" y="5485"/>
                  </a:lnTo>
                  <a:lnTo>
                    <a:pt x="20441" y="20445"/>
                  </a:lnTo>
                  <a:lnTo>
                    <a:pt x="5484" y="42632"/>
                  </a:lnTo>
                  <a:lnTo>
                    <a:pt x="0" y="69798"/>
                  </a:lnTo>
                  <a:lnTo>
                    <a:pt x="0" y="348963"/>
                  </a:lnTo>
                  <a:lnTo>
                    <a:pt x="5484" y="376129"/>
                  </a:lnTo>
                  <a:lnTo>
                    <a:pt x="20441" y="398316"/>
                  </a:lnTo>
                  <a:lnTo>
                    <a:pt x="42627" y="413276"/>
                  </a:lnTo>
                  <a:lnTo>
                    <a:pt x="69798" y="418762"/>
                  </a:lnTo>
                  <a:lnTo>
                    <a:pt x="348963" y="418762"/>
                  </a:lnTo>
                  <a:lnTo>
                    <a:pt x="376128" y="413276"/>
                  </a:lnTo>
                  <a:lnTo>
                    <a:pt x="398311" y="398316"/>
                  </a:lnTo>
                  <a:lnTo>
                    <a:pt x="413267" y="376129"/>
                  </a:lnTo>
                  <a:lnTo>
                    <a:pt x="418751" y="348963"/>
                  </a:lnTo>
                  <a:lnTo>
                    <a:pt x="418751" y="69798"/>
                  </a:lnTo>
                  <a:lnTo>
                    <a:pt x="413267" y="42632"/>
                  </a:lnTo>
                  <a:lnTo>
                    <a:pt x="398311" y="20445"/>
                  </a:lnTo>
                  <a:lnTo>
                    <a:pt x="376128" y="5485"/>
                  </a:lnTo>
                  <a:lnTo>
                    <a:pt x="348963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107605" y="9226903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4283302" y="9316350"/>
            <a:ext cx="14224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181818"/>
                </a:solidFill>
                <a:latin typeface="Arial" panose="020B0604020202020204"/>
                <a:cs typeface="Arial" panose="020B0604020202020204"/>
              </a:rPr>
              <a:t>4</a:t>
            </a:r>
            <a:endParaRPr sz="165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244329" y="7688749"/>
            <a:ext cx="3700779" cy="3067685"/>
            <a:chOff x="1244329" y="7688749"/>
            <a:chExt cx="3700779" cy="3067685"/>
          </a:xfrm>
        </p:grpSpPr>
        <p:sp>
          <p:nvSpPr>
            <p:cNvPr id="47" name="object 47"/>
            <p:cNvSpPr/>
            <p:nvPr/>
          </p:nvSpPr>
          <p:spPr>
            <a:xfrm>
              <a:off x="1695152" y="9786808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499302" y="9786808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303454" y="9786808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0" y="20445"/>
                  </a:lnTo>
                  <a:lnTo>
                    <a:pt x="42623" y="5485"/>
                  </a:lnTo>
                  <a:lnTo>
                    <a:pt x="6978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88" y="418762"/>
                  </a:lnTo>
                  <a:lnTo>
                    <a:pt x="42623" y="413276"/>
                  </a:lnTo>
                  <a:lnTo>
                    <a:pt x="20440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4107605" y="9786808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69798"/>
                  </a:moveTo>
                  <a:lnTo>
                    <a:pt x="5484" y="42632"/>
                  </a:lnTo>
                  <a:lnTo>
                    <a:pt x="20441" y="20445"/>
                  </a:lnTo>
                  <a:lnTo>
                    <a:pt x="42627" y="5485"/>
                  </a:lnTo>
                  <a:lnTo>
                    <a:pt x="69798" y="0"/>
                  </a:lnTo>
                  <a:lnTo>
                    <a:pt x="348963" y="0"/>
                  </a:lnTo>
                  <a:lnTo>
                    <a:pt x="376128" y="5485"/>
                  </a:lnTo>
                  <a:lnTo>
                    <a:pt x="398311" y="20445"/>
                  </a:lnTo>
                  <a:lnTo>
                    <a:pt x="413267" y="42632"/>
                  </a:lnTo>
                  <a:lnTo>
                    <a:pt x="418751" y="69798"/>
                  </a:lnTo>
                  <a:lnTo>
                    <a:pt x="418751" y="348963"/>
                  </a:lnTo>
                  <a:lnTo>
                    <a:pt x="413267" y="376129"/>
                  </a:lnTo>
                  <a:lnTo>
                    <a:pt x="398311" y="398316"/>
                  </a:lnTo>
                  <a:lnTo>
                    <a:pt x="376128" y="413276"/>
                  </a:lnTo>
                  <a:lnTo>
                    <a:pt x="348963" y="418762"/>
                  </a:lnTo>
                  <a:lnTo>
                    <a:pt x="69798" y="418762"/>
                  </a:lnTo>
                  <a:lnTo>
                    <a:pt x="42627" y="413276"/>
                  </a:lnTo>
                  <a:lnTo>
                    <a:pt x="20441" y="398316"/>
                  </a:lnTo>
                  <a:lnTo>
                    <a:pt x="5484" y="376129"/>
                  </a:lnTo>
                  <a:lnTo>
                    <a:pt x="0" y="348963"/>
                  </a:lnTo>
                  <a:lnTo>
                    <a:pt x="0" y="69798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249727" y="7694146"/>
              <a:ext cx="445770" cy="622935"/>
            </a:xfrm>
            <a:custGeom>
              <a:avLst/>
              <a:gdLst/>
              <a:ahLst/>
              <a:cxnLst/>
              <a:rect l="l" t="t" r="r" b="b"/>
              <a:pathLst>
                <a:path w="445769" h="622934">
                  <a:moveTo>
                    <a:pt x="0" y="0"/>
                  </a:moveTo>
                  <a:lnTo>
                    <a:pt x="0" y="622326"/>
                  </a:lnTo>
                  <a:lnTo>
                    <a:pt x="445420" y="622326"/>
                  </a:lnTo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113904" y="8316473"/>
              <a:ext cx="385445" cy="560070"/>
            </a:xfrm>
            <a:custGeom>
              <a:avLst/>
              <a:gdLst/>
              <a:ahLst/>
              <a:cxnLst/>
              <a:rect l="l" t="t" r="r" b="b"/>
              <a:pathLst>
                <a:path w="385444" h="560070">
                  <a:moveTo>
                    <a:pt x="0" y="0"/>
                  </a:moveTo>
                  <a:lnTo>
                    <a:pt x="192695" y="0"/>
                  </a:lnTo>
                  <a:lnTo>
                    <a:pt x="192695" y="559909"/>
                  </a:lnTo>
                  <a:lnTo>
                    <a:pt x="385401" y="559909"/>
                  </a:lnTo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918055" y="7756570"/>
              <a:ext cx="385445" cy="1120140"/>
            </a:xfrm>
            <a:custGeom>
              <a:avLst/>
              <a:gdLst/>
              <a:ahLst/>
              <a:cxnLst/>
              <a:rect l="l" t="t" r="r" b="b"/>
              <a:pathLst>
                <a:path w="385445" h="1120140">
                  <a:moveTo>
                    <a:pt x="0" y="1119808"/>
                  </a:moveTo>
                  <a:lnTo>
                    <a:pt x="192695" y="1119808"/>
                  </a:lnTo>
                  <a:lnTo>
                    <a:pt x="192695" y="0"/>
                  </a:lnTo>
                  <a:lnTo>
                    <a:pt x="385401" y="0"/>
                  </a:lnTo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3722207" y="7756567"/>
              <a:ext cx="385445" cy="1680210"/>
            </a:xfrm>
            <a:custGeom>
              <a:avLst/>
              <a:gdLst/>
              <a:ahLst/>
              <a:cxnLst/>
              <a:rect l="l" t="t" r="r" b="b"/>
              <a:pathLst>
                <a:path w="385445" h="1680209">
                  <a:moveTo>
                    <a:pt x="0" y="0"/>
                  </a:moveTo>
                  <a:lnTo>
                    <a:pt x="192695" y="0"/>
                  </a:lnTo>
                  <a:lnTo>
                    <a:pt x="192695" y="1679718"/>
                  </a:lnTo>
                  <a:lnTo>
                    <a:pt x="385401" y="1679718"/>
                  </a:lnTo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4526358" y="9436285"/>
              <a:ext cx="413384" cy="856615"/>
            </a:xfrm>
            <a:custGeom>
              <a:avLst/>
              <a:gdLst/>
              <a:ahLst/>
              <a:cxnLst/>
              <a:rect l="l" t="t" r="r" b="b"/>
              <a:pathLst>
                <a:path w="413385" h="856615">
                  <a:moveTo>
                    <a:pt x="0" y="0"/>
                  </a:moveTo>
                  <a:lnTo>
                    <a:pt x="413003" y="0"/>
                  </a:lnTo>
                  <a:lnTo>
                    <a:pt x="413003" y="856612"/>
                  </a:lnTo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453802" y="10515247"/>
              <a:ext cx="1059180" cy="235585"/>
            </a:xfrm>
            <a:custGeom>
              <a:avLst/>
              <a:gdLst/>
              <a:ahLst/>
              <a:cxnLst/>
              <a:rect l="l" t="t" r="r" b="b"/>
              <a:pathLst>
                <a:path w="1059179" h="235584">
                  <a:moveTo>
                    <a:pt x="1019822" y="0"/>
                  </a:moveTo>
                  <a:lnTo>
                    <a:pt x="39202" y="0"/>
                  </a:lnTo>
                  <a:lnTo>
                    <a:pt x="23942" y="3080"/>
                  </a:lnTo>
                  <a:lnTo>
                    <a:pt x="11481" y="11481"/>
                  </a:lnTo>
                  <a:lnTo>
                    <a:pt x="3080" y="23942"/>
                  </a:lnTo>
                  <a:lnTo>
                    <a:pt x="0" y="39202"/>
                  </a:lnTo>
                  <a:lnTo>
                    <a:pt x="0" y="196025"/>
                  </a:lnTo>
                  <a:lnTo>
                    <a:pt x="3080" y="211286"/>
                  </a:lnTo>
                  <a:lnTo>
                    <a:pt x="11481" y="223747"/>
                  </a:lnTo>
                  <a:lnTo>
                    <a:pt x="23942" y="232148"/>
                  </a:lnTo>
                  <a:lnTo>
                    <a:pt x="39202" y="235228"/>
                  </a:lnTo>
                  <a:lnTo>
                    <a:pt x="1019822" y="235228"/>
                  </a:lnTo>
                  <a:lnTo>
                    <a:pt x="1035083" y="232148"/>
                  </a:lnTo>
                  <a:lnTo>
                    <a:pt x="1047544" y="223747"/>
                  </a:lnTo>
                  <a:lnTo>
                    <a:pt x="1055944" y="211286"/>
                  </a:lnTo>
                  <a:lnTo>
                    <a:pt x="1059025" y="196025"/>
                  </a:lnTo>
                  <a:lnTo>
                    <a:pt x="1059025" y="39202"/>
                  </a:lnTo>
                  <a:lnTo>
                    <a:pt x="1055944" y="23942"/>
                  </a:lnTo>
                  <a:lnTo>
                    <a:pt x="1047544" y="11481"/>
                  </a:lnTo>
                  <a:lnTo>
                    <a:pt x="1035083" y="3080"/>
                  </a:lnTo>
                  <a:lnTo>
                    <a:pt x="1019822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453802" y="10515247"/>
              <a:ext cx="1059180" cy="235585"/>
            </a:xfrm>
            <a:custGeom>
              <a:avLst/>
              <a:gdLst/>
              <a:ahLst/>
              <a:cxnLst/>
              <a:rect l="l" t="t" r="r" b="b"/>
              <a:pathLst>
                <a:path w="1059179" h="235584">
                  <a:moveTo>
                    <a:pt x="0" y="39202"/>
                  </a:moveTo>
                  <a:lnTo>
                    <a:pt x="3080" y="23942"/>
                  </a:lnTo>
                  <a:lnTo>
                    <a:pt x="11481" y="11481"/>
                  </a:lnTo>
                  <a:lnTo>
                    <a:pt x="23942" y="3080"/>
                  </a:lnTo>
                  <a:lnTo>
                    <a:pt x="39202" y="0"/>
                  </a:lnTo>
                  <a:lnTo>
                    <a:pt x="1019822" y="0"/>
                  </a:lnTo>
                  <a:lnTo>
                    <a:pt x="1035083" y="3080"/>
                  </a:lnTo>
                  <a:lnTo>
                    <a:pt x="1047544" y="11481"/>
                  </a:lnTo>
                  <a:lnTo>
                    <a:pt x="1055944" y="23942"/>
                  </a:lnTo>
                  <a:lnTo>
                    <a:pt x="1059025" y="39202"/>
                  </a:lnTo>
                  <a:lnTo>
                    <a:pt x="1059025" y="196025"/>
                  </a:lnTo>
                  <a:lnTo>
                    <a:pt x="1055944" y="211286"/>
                  </a:lnTo>
                  <a:lnTo>
                    <a:pt x="1047544" y="223747"/>
                  </a:lnTo>
                  <a:lnTo>
                    <a:pt x="1035083" y="232148"/>
                  </a:lnTo>
                  <a:lnTo>
                    <a:pt x="1019822" y="235228"/>
                  </a:lnTo>
                  <a:lnTo>
                    <a:pt x="39202" y="235228"/>
                  </a:lnTo>
                  <a:lnTo>
                    <a:pt x="23942" y="232148"/>
                  </a:lnTo>
                  <a:lnTo>
                    <a:pt x="11481" y="223747"/>
                  </a:lnTo>
                  <a:lnTo>
                    <a:pt x="3080" y="211286"/>
                  </a:lnTo>
                  <a:lnTo>
                    <a:pt x="0" y="196025"/>
                  </a:lnTo>
                  <a:lnTo>
                    <a:pt x="0" y="39202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1159671" y="10678021"/>
            <a:ext cx="212788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800" spc="-5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MACKEYNOTE</a:t>
            </a:r>
            <a:r>
              <a:rPr sz="1725" spc="7" baseline="460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传统</a:t>
            </a:r>
            <a:r>
              <a:rPr sz="1725" baseline="460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IVR</a:t>
            </a:r>
            <a:endParaRPr sz="1725" baseline="46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90999" y="7422308"/>
            <a:ext cx="556260" cy="177800"/>
          </a:xfrm>
          <a:custGeom>
            <a:avLst/>
            <a:gdLst/>
            <a:ahLst/>
            <a:cxnLst/>
            <a:rect l="l" t="t" r="r" b="b"/>
            <a:pathLst>
              <a:path w="556260" h="177800">
                <a:moveTo>
                  <a:pt x="0" y="0"/>
                </a:moveTo>
                <a:lnTo>
                  <a:pt x="555721" y="0"/>
                </a:lnTo>
                <a:lnTo>
                  <a:pt x="555721" y="177628"/>
                </a:lnTo>
                <a:lnTo>
                  <a:pt x="0" y="177628"/>
                </a:lnTo>
                <a:lnTo>
                  <a:pt x="0" y="0"/>
                </a:lnTo>
                <a:close/>
              </a:path>
            </a:pathLst>
          </a:custGeom>
          <a:ln w="1047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071926" y="7443534"/>
            <a:ext cx="194310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用户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650402" y="10814770"/>
            <a:ext cx="652145" cy="177800"/>
          </a:xfrm>
          <a:custGeom>
            <a:avLst/>
            <a:gdLst/>
            <a:ahLst/>
            <a:cxnLst/>
            <a:rect l="l" t="t" r="r" b="b"/>
            <a:pathLst>
              <a:path w="652145" h="177800">
                <a:moveTo>
                  <a:pt x="0" y="0"/>
                </a:moveTo>
                <a:lnTo>
                  <a:pt x="651592" y="0"/>
                </a:lnTo>
                <a:lnTo>
                  <a:pt x="651592" y="177628"/>
                </a:lnTo>
                <a:lnTo>
                  <a:pt x="0" y="177628"/>
                </a:lnTo>
                <a:lnTo>
                  <a:pt x="0" y="0"/>
                </a:lnTo>
                <a:close/>
              </a:path>
            </a:pathLst>
          </a:custGeom>
          <a:ln w="1047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4795178" y="10835996"/>
            <a:ext cx="36258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呼叫中心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591564" y="7159153"/>
            <a:ext cx="626745" cy="177800"/>
          </a:xfrm>
          <a:custGeom>
            <a:avLst/>
            <a:gdLst/>
            <a:ahLst/>
            <a:cxnLst/>
            <a:rect l="l" t="t" r="r" b="b"/>
            <a:pathLst>
              <a:path w="626744" h="177800">
                <a:moveTo>
                  <a:pt x="0" y="0"/>
                </a:moveTo>
                <a:lnTo>
                  <a:pt x="626514" y="0"/>
                </a:lnTo>
                <a:lnTo>
                  <a:pt x="626514" y="177628"/>
                </a:lnTo>
                <a:lnTo>
                  <a:pt x="0" y="177628"/>
                </a:lnTo>
                <a:lnTo>
                  <a:pt x="0" y="0"/>
                </a:lnTo>
                <a:close/>
              </a:path>
            </a:pathLst>
          </a:custGeom>
          <a:ln w="1047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1698411" y="7180378"/>
            <a:ext cx="412115" cy="1270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咨询请按2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33426" y="7133321"/>
            <a:ext cx="746760" cy="279400"/>
          </a:xfrm>
          <a:custGeom>
            <a:avLst/>
            <a:gdLst/>
            <a:ahLst/>
            <a:cxnLst/>
            <a:rect l="l" t="t" r="r" b="b"/>
            <a:pathLst>
              <a:path w="746760" h="279400">
                <a:moveTo>
                  <a:pt x="0" y="0"/>
                </a:moveTo>
                <a:lnTo>
                  <a:pt x="746458" y="0"/>
                </a:lnTo>
                <a:lnTo>
                  <a:pt x="746458" y="279132"/>
                </a:lnTo>
                <a:lnTo>
                  <a:pt x="0" y="279132"/>
                </a:lnTo>
                <a:lnTo>
                  <a:pt x="0" y="0"/>
                </a:lnTo>
                <a:close/>
              </a:path>
            </a:pathLst>
          </a:custGeom>
          <a:ln w="1047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2398573" y="7154550"/>
            <a:ext cx="615315" cy="22732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650" spc="1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某业务咨询请按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65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202394" y="7133321"/>
            <a:ext cx="694055" cy="279400"/>
          </a:xfrm>
          <a:custGeom>
            <a:avLst/>
            <a:gdLst/>
            <a:ahLst/>
            <a:cxnLst/>
            <a:rect l="l" t="t" r="r" b="b"/>
            <a:pathLst>
              <a:path w="694054" h="279400">
                <a:moveTo>
                  <a:pt x="0" y="0"/>
                </a:moveTo>
                <a:lnTo>
                  <a:pt x="693936" y="0"/>
                </a:lnTo>
                <a:lnTo>
                  <a:pt x="693936" y="279132"/>
                </a:lnTo>
                <a:lnTo>
                  <a:pt x="0" y="279132"/>
                </a:lnTo>
                <a:lnTo>
                  <a:pt x="0" y="0"/>
                </a:lnTo>
                <a:close/>
              </a:path>
            </a:pathLst>
          </a:custGeom>
          <a:ln w="1047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3283323" y="7154550"/>
            <a:ext cx="530860" cy="22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>
              <a:lnSpc>
                <a:spcPct val="101000"/>
              </a:lnSpc>
              <a:spcBef>
                <a:spcPts val="100"/>
              </a:spcBef>
            </a:pPr>
            <a:r>
              <a:rPr sz="650" spc="1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某业务报修请 </a:t>
            </a:r>
            <a:r>
              <a:rPr sz="650" spc="1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65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000213" y="7133321"/>
            <a:ext cx="626745" cy="279400"/>
          </a:xfrm>
          <a:custGeom>
            <a:avLst/>
            <a:gdLst/>
            <a:ahLst/>
            <a:cxnLst/>
            <a:rect l="l" t="t" r="r" b="b"/>
            <a:pathLst>
              <a:path w="626745" h="279400">
                <a:moveTo>
                  <a:pt x="0" y="0"/>
                </a:moveTo>
                <a:lnTo>
                  <a:pt x="626514" y="0"/>
                </a:lnTo>
                <a:lnTo>
                  <a:pt x="626514" y="279132"/>
                </a:lnTo>
                <a:lnTo>
                  <a:pt x="0" y="279132"/>
                </a:lnTo>
                <a:lnTo>
                  <a:pt x="0" y="0"/>
                </a:lnTo>
                <a:close/>
              </a:path>
            </a:pathLst>
          </a:custGeom>
          <a:ln w="10470">
            <a:solidFill>
              <a:srgbClr val="F8F8F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4089471" y="7154550"/>
            <a:ext cx="446405" cy="227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5080" indent="-144780">
              <a:lnSpc>
                <a:spcPct val="101000"/>
              </a:lnSpc>
              <a:spcBef>
                <a:spcPts val="100"/>
              </a:spcBef>
            </a:pPr>
            <a:r>
              <a:rPr sz="650" spc="1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人工服务请 </a:t>
            </a:r>
            <a:r>
              <a:rPr sz="650" spc="1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65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3388404" y="10409008"/>
            <a:ext cx="1619885" cy="484505"/>
          </a:xfrm>
          <a:custGeom>
            <a:avLst/>
            <a:gdLst/>
            <a:ahLst/>
            <a:cxnLst/>
            <a:rect l="l" t="t" r="r" b="b"/>
            <a:pathLst>
              <a:path w="1619884" h="484504">
                <a:moveTo>
                  <a:pt x="1538717" y="0"/>
                </a:moveTo>
                <a:lnTo>
                  <a:pt x="80709" y="0"/>
                </a:lnTo>
                <a:lnTo>
                  <a:pt x="49293" y="6342"/>
                </a:lnTo>
                <a:lnTo>
                  <a:pt x="23639" y="23639"/>
                </a:lnTo>
                <a:lnTo>
                  <a:pt x="6342" y="49293"/>
                </a:lnTo>
                <a:lnTo>
                  <a:pt x="0" y="80709"/>
                </a:lnTo>
                <a:lnTo>
                  <a:pt x="0" y="403558"/>
                </a:lnTo>
                <a:lnTo>
                  <a:pt x="6342" y="434980"/>
                </a:lnTo>
                <a:lnTo>
                  <a:pt x="23639" y="460637"/>
                </a:lnTo>
                <a:lnTo>
                  <a:pt x="49293" y="477935"/>
                </a:lnTo>
                <a:lnTo>
                  <a:pt x="80709" y="484278"/>
                </a:lnTo>
                <a:lnTo>
                  <a:pt x="1538717" y="484278"/>
                </a:lnTo>
                <a:lnTo>
                  <a:pt x="1570139" y="477935"/>
                </a:lnTo>
                <a:lnTo>
                  <a:pt x="1595796" y="460637"/>
                </a:lnTo>
                <a:lnTo>
                  <a:pt x="1613094" y="434980"/>
                </a:lnTo>
                <a:lnTo>
                  <a:pt x="1619437" y="403558"/>
                </a:lnTo>
                <a:lnTo>
                  <a:pt x="1619437" y="80709"/>
                </a:lnTo>
                <a:lnTo>
                  <a:pt x="1613094" y="49293"/>
                </a:lnTo>
                <a:lnTo>
                  <a:pt x="1595796" y="23639"/>
                </a:lnTo>
                <a:lnTo>
                  <a:pt x="1570139" y="6342"/>
                </a:lnTo>
                <a:lnTo>
                  <a:pt x="153871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13556907" y="10477610"/>
            <a:ext cx="128206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2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满意度回访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5450433" y="9510305"/>
            <a:ext cx="1619885" cy="484505"/>
          </a:xfrm>
          <a:custGeom>
            <a:avLst/>
            <a:gdLst/>
            <a:ahLst/>
            <a:cxnLst/>
            <a:rect l="l" t="t" r="r" b="b"/>
            <a:pathLst>
              <a:path w="1619884" h="484504">
                <a:moveTo>
                  <a:pt x="1538717" y="0"/>
                </a:moveTo>
                <a:lnTo>
                  <a:pt x="80709" y="0"/>
                </a:lnTo>
                <a:lnTo>
                  <a:pt x="49293" y="6342"/>
                </a:lnTo>
                <a:lnTo>
                  <a:pt x="23639" y="23639"/>
                </a:lnTo>
                <a:lnTo>
                  <a:pt x="6342" y="49293"/>
                </a:lnTo>
                <a:lnTo>
                  <a:pt x="0" y="80709"/>
                </a:lnTo>
                <a:lnTo>
                  <a:pt x="0" y="403558"/>
                </a:lnTo>
                <a:lnTo>
                  <a:pt x="6342" y="434975"/>
                </a:lnTo>
                <a:lnTo>
                  <a:pt x="23639" y="460633"/>
                </a:lnTo>
                <a:lnTo>
                  <a:pt x="49293" y="477934"/>
                </a:lnTo>
                <a:lnTo>
                  <a:pt x="80709" y="484278"/>
                </a:lnTo>
                <a:lnTo>
                  <a:pt x="1538717" y="484278"/>
                </a:lnTo>
                <a:lnTo>
                  <a:pt x="1570139" y="477934"/>
                </a:lnTo>
                <a:lnTo>
                  <a:pt x="1595796" y="460633"/>
                </a:lnTo>
                <a:lnTo>
                  <a:pt x="1613094" y="434975"/>
                </a:lnTo>
                <a:lnTo>
                  <a:pt x="1619437" y="403558"/>
                </a:lnTo>
                <a:lnTo>
                  <a:pt x="1619437" y="80709"/>
                </a:lnTo>
                <a:lnTo>
                  <a:pt x="1613094" y="49293"/>
                </a:lnTo>
                <a:lnTo>
                  <a:pt x="1595796" y="23639"/>
                </a:lnTo>
                <a:lnTo>
                  <a:pt x="1570139" y="6342"/>
                </a:lnTo>
                <a:lnTo>
                  <a:pt x="153871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15744587" y="9578907"/>
            <a:ext cx="103060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2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营销外呼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7493420" y="8634241"/>
            <a:ext cx="1619885" cy="484505"/>
          </a:xfrm>
          <a:custGeom>
            <a:avLst/>
            <a:gdLst/>
            <a:ahLst/>
            <a:cxnLst/>
            <a:rect l="l" t="t" r="r" b="b"/>
            <a:pathLst>
              <a:path w="1619884" h="484504">
                <a:moveTo>
                  <a:pt x="1538717" y="0"/>
                </a:moveTo>
                <a:lnTo>
                  <a:pt x="80709" y="0"/>
                </a:lnTo>
                <a:lnTo>
                  <a:pt x="49293" y="6342"/>
                </a:lnTo>
                <a:lnTo>
                  <a:pt x="23639" y="23639"/>
                </a:lnTo>
                <a:lnTo>
                  <a:pt x="6342" y="49293"/>
                </a:lnTo>
                <a:lnTo>
                  <a:pt x="0" y="80709"/>
                </a:lnTo>
                <a:lnTo>
                  <a:pt x="0" y="403558"/>
                </a:lnTo>
                <a:lnTo>
                  <a:pt x="6342" y="434980"/>
                </a:lnTo>
                <a:lnTo>
                  <a:pt x="23639" y="460637"/>
                </a:lnTo>
                <a:lnTo>
                  <a:pt x="49293" y="477935"/>
                </a:lnTo>
                <a:lnTo>
                  <a:pt x="80709" y="484278"/>
                </a:lnTo>
                <a:lnTo>
                  <a:pt x="1538717" y="484278"/>
                </a:lnTo>
                <a:lnTo>
                  <a:pt x="1570139" y="477935"/>
                </a:lnTo>
                <a:lnTo>
                  <a:pt x="1595796" y="460637"/>
                </a:lnTo>
                <a:lnTo>
                  <a:pt x="1613094" y="434980"/>
                </a:lnTo>
                <a:lnTo>
                  <a:pt x="1619437" y="403558"/>
                </a:lnTo>
                <a:lnTo>
                  <a:pt x="1619437" y="80709"/>
                </a:lnTo>
                <a:lnTo>
                  <a:pt x="1613094" y="49293"/>
                </a:lnTo>
                <a:lnTo>
                  <a:pt x="1595796" y="23639"/>
                </a:lnTo>
                <a:lnTo>
                  <a:pt x="1570139" y="6342"/>
                </a:lnTo>
                <a:lnTo>
                  <a:pt x="153871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17661921" y="8702843"/>
            <a:ext cx="128206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2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其他通知类</a:t>
            </a:r>
            <a:endParaRPr sz="195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7025398" y="3903000"/>
            <a:ext cx="11677015" cy="6760209"/>
            <a:chOff x="7025398" y="3903000"/>
            <a:chExt cx="11677015" cy="6760209"/>
          </a:xfrm>
        </p:grpSpPr>
        <p:sp>
          <p:nvSpPr>
            <p:cNvPr id="78" name="object 78"/>
            <p:cNvSpPr/>
            <p:nvPr/>
          </p:nvSpPr>
          <p:spPr>
            <a:xfrm>
              <a:off x="13853080" y="9401329"/>
              <a:ext cx="795655" cy="770255"/>
            </a:xfrm>
            <a:custGeom>
              <a:avLst/>
              <a:gdLst/>
              <a:ahLst/>
              <a:cxnLst/>
              <a:rect l="l" t="t" r="r" b="b"/>
              <a:pathLst>
                <a:path w="795655" h="770254">
                  <a:moveTo>
                    <a:pt x="373632" y="0"/>
                  </a:moveTo>
                  <a:lnTo>
                    <a:pt x="36082" y="0"/>
                  </a:lnTo>
                  <a:lnTo>
                    <a:pt x="22047" y="2838"/>
                  </a:lnTo>
                  <a:lnTo>
                    <a:pt x="10576" y="10576"/>
                  </a:lnTo>
                  <a:lnTo>
                    <a:pt x="2838" y="22047"/>
                  </a:lnTo>
                  <a:lnTo>
                    <a:pt x="0" y="36082"/>
                  </a:lnTo>
                  <a:lnTo>
                    <a:pt x="0" y="733789"/>
                  </a:lnTo>
                  <a:lnTo>
                    <a:pt x="2838" y="747830"/>
                  </a:lnTo>
                  <a:lnTo>
                    <a:pt x="10576" y="759304"/>
                  </a:lnTo>
                  <a:lnTo>
                    <a:pt x="22047" y="767043"/>
                  </a:lnTo>
                  <a:lnTo>
                    <a:pt x="36082" y="769882"/>
                  </a:lnTo>
                  <a:lnTo>
                    <a:pt x="541323" y="769882"/>
                  </a:lnTo>
                  <a:lnTo>
                    <a:pt x="555359" y="767043"/>
                  </a:lnTo>
                  <a:lnTo>
                    <a:pt x="566829" y="759304"/>
                  </a:lnTo>
                  <a:lnTo>
                    <a:pt x="574567" y="747830"/>
                  </a:lnTo>
                  <a:lnTo>
                    <a:pt x="574974" y="745820"/>
                  </a:lnTo>
                  <a:lnTo>
                    <a:pt x="29349" y="745820"/>
                  </a:lnTo>
                  <a:lnTo>
                    <a:pt x="24051" y="740532"/>
                  </a:lnTo>
                  <a:lnTo>
                    <a:pt x="24051" y="29465"/>
                  </a:lnTo>
                  <a:lnTo>
                    <a:pt x="29465" y="24051"/>
                  </a:lnTo>
                  <a:lnTo>
                    <a:pt x="399725" y="24051"/>
                  </a:lnTo>
                  <a:lnTo>
                    <a:pt x="381873" y="3968"/>
                  </a:lnTo>
                  <a:lnTo>
                    <a:pt x="380239" y="2335"/>
                  </a:lnTo>
                  <a:lnTo>
                    <a:pt x="378375" y="1256"/>
                  </a:lnTo>
                  <a:lnTo>
                    <a:pt x="375852" y="534"/>
                  </a:lnTo>
                  <a:lnTo>
                    <a:pt x="374951" y="418"/>
                  </a:lnTo>
                  <a:lnTo>
                    <a:pt x="374292" y="293"/>
                  </a:lnTo>
                  <a:lnTo>
                    <a:pt x="373632" y="0"/>
                  </a:lnTo>
                  <a:close/>
                </a:path>
                <a:path w="795655" h="770254">
                  <a:moveTo>
                    <a:pt x="615241" y="550161"/>
                  </a:moveTo>
                  <a:lnTo>
                    <a:pt x="581259" y="550161"/>
                  </a:lnTo>
                  <a:lnTo>
                    <a:pt x="773369" y="742270"/>
                  </a:lnTo>
                  <a:lnTo>
                    <a:pt x="778060" y="747150"/>
                  </a:lnTo>
                  <a:lnTo>
                    <a:pt x="785756" y="747202"/>
                  </a:lnTo>
                  <a:lnTo>
                    <a:pt x="790562" y="742459"/>
                  </a:lnTo>
                  <a:lnTo>
                    <a:pt x="795316" y="737705"/>
                  </a:lnTo>
                  <a:lnTo>
                    <a:pt x="795263" y="730009"/>
                  </a:lnTo>
                  <a:lnTo>
                    <a:pt x="790447" y="725318"/>
                  </a:lnTo>
                  <a:lnTo>
                    <a:pt x="615241" y="550161"/>
                  </a:lnTo>
                  <a:close/>
                </a:path>
                <a:path w="795655" h="770254">
                  <a:moveTo>
                    <a:pt x="577406" y="565323"/>
                  </a:moveTo>
                  <a:lnTo>
                    <a:pt x="553344" y="565323"/>
                  </a:lnTo>
                  <a:lnTo>
                    <a:pt x="553218" y="740532"/>
                  </a:lnTo>
                  <a:lnTo>
                    <a:pt x="547930" y="745820"/>
                  </a:lnTo>
                  <a:lnTo>
                    <a:pt x="574974" y="745820"/>
                  </a:lnTo>
                  <a:lnTo>
                    <a:pt x="577406" y="733789"/>
                  </a:lnTo>
                  <a:lnTo>
                    <a:pt x="577406" y="565323"/>
                  </a:lnTo>
                  <a:close/>
                </a:path>
                <a:path w="795655" h="770254">
                  <a:moveTo>
                    <a:pt x="451630" y="601489"/>
                  </a:moveTo>
                  <a:lnTo>
                    <a:pt x="125682" y="601489"/>
                  </a:lnTo>
                  <a:lnTo>
                    <a:pt x="120268" y="606902"/>
                  </a:lnTo>
                  <a:lnTo>
                    <a:pt x="120268" y="620138"/>
                  </a:lnTo>
                  <a:lnTo>
                    <a:pt x="125682" y="625551"/>
                  </a:lnTo>
                  <a:lnTo>
                    <a:pt x="451630" y="625551"/>
                  </a:lnTo>
                  <a:lnTo>
                    <a:pt x="457043" y="620138"/>
                  </a:lnTo>
                  <a:lnTo>
                    <a:pt x="457043" y="606902"/>
                  </a:lnTo>
                  <a:lnTo>
                    <a:pt x="451630" y="601489"/>
                  </a:lnTo>
                  <a:close/>
                </a:path>
                <a:path w="795655" h="770254">
                  <a:moveTo>
                    <a:pt x="417424" y="528989"/>
                  </a:moveTo>
                  <a:lnTo>
                    <a:pt x="380365" y="528989"/>
                  </a:lnTo>
                  <a:lnTo>
                    <a:pt x="417816" y="557918"/>
                  </a:lnTo>
                  <a:lnTo>
                    <a:pt x="461220" y="574064"/>
                  </a:lnTo>
                  <a:lnTo>
                    <a:pt x="507440" y="576757"/>
                  </a:lnTo>
                  <a:lnTo>
                    <a:pt x="553344" y="565323"/>
                  </a:lnTo>
                  <a:lnTo>
                    <a:pt x="577406" y="565323"/>
                  </a:lnTo>
                  <a:lnTo>
                    <a:pt x="577406" y="553354"/>
                  </a:lnTo>
                  <a:lnTo>
                    <a:pt x="493199" y="553354"/>
                  </a:lnTo>
                  <a:lnTo>
                    <a:pt x="451421" y="546596"/>
                  </a:lnTo>
                  <a:lnTo>
                    <a:pt x="417424" y="528989"/>
                  </a:lnTo>
                  <a:close/>
                </a:path>
                <a:path w="795655" h="770254">
                  <a:moveTo>
                    <a:pt x="577406" y="288703"/>
                  </a:moveTo>
                  <a:lnTo>
                    <a:pt x="493199" y="288703"/>
                  </a:lnTo>
                  <a:lnTo>
                    <a:pt x="534978" y="295461"/>
                  </a:lnTo>
                  <a:lnTo>
                    <a:pt x="571295" y="314270"/>
                  </a:lnTo>
                  <a:lnTo>
                    <a:pt x="599956" y="342932"/>
                  </a:lnTo>
                  <a:lnTo>
                    <a:pt x="618763" y="379249"/>
                  </a:lnTo>
                  <a:lnTo>
                    <a:pt x="625520" y="421023"/>
                  </a:lnTo>
                  <a:lnTo>
                    <a:pt x="618763" y="462803"/>
                  </a:lnTo>
                  <a:lnTo>
                    <a:pt x="599956" y="499123"/>
                  </a:lnTo>
                  <a:lnTo>
                    <a:pt x="571295" y="527787"/>
                  </a:lnTo>
                  <a:lnTo>
                    <a:pt x="534978" y="546596"/>
                  </a:lnTo>
                  <a:lnTo>
                    <a:pt x="493199" y="553354"/>
                  </a:lnTo>
                  <a:lnTo>
                    <a:pt x="577406" y="553354"/>
                  </a:lnTo>
                  <a:lnTo>
                    <a:pt x="577291" y="552684"/>
                  </a:lnTo>
                  <a:lnTo>
                    <a:pt x="578610" y="551847"/>
                  </a:lnTo>
                  <a:lnTo>
                    <a:pt x="579929" y="551061"/>
                  </a:lnTo>
                  <a:lnTo>
                    <a:pt x="581259" y="550161"/>
                  </a:lnTo>
                  <a:lnTo>
                    <a:pt x="615241" y="550161"/>
                  </a:lnTo>
                  <a:lnTo>
                    <a:pt x="600023" y="534947"/>
                  </a:lnTo>
                  <a:lnTo>
                    <a:pt x="621090" y="510785"/>
                  </a:lnTo>
                  <a:lnTo>
                    <a:pt x="636645" y="483129"/>
                  </a:lnTo>
                  <a:lnTo>
                    <a:pt x="646279" y="452901"/>
                  </a:lnTo>
                  <a:lnTo>
                    <a:pt x="649582" y="421023"/>
                  </a:lnTo>
                  <a:lnTo>
                    <a:pt x="644586" y="381979"/>
                  </a:lnTo>
                  <a:lnTo>
                    <a:pt x="630281" y="345946"/>
                  </a:lnTo>
                  <a:lnTo>
                    <a:pt x="607555" y="314536"/>
                  </a:lnTo>
                  <a:lnTo>
                    <a:pt x="577291" y="289362"/>
                  </a:lnTo>
                  <a:lnTo>
                    <a:pt x="577406" y="288703"/>
                  </a:lnTo>
                  <a:close/>
                </a:path>
                <a:path w="795655" h="770254">
                  <a:moveTo>
                    <a:pt x="507525" y="265278"/>
                  </a:moveTo>
                  <a:lnTo>
                    <a:pt x="461379" y="267923"/>
                  </a:lnTo>
                  <a:lnTo>
                    <a:pt x="418031" y="283966"/>
                  </a:lnTo>
                  <a:lnTo>
                    <a:pt x="380606" y="312765"/>
                  </a:lnTo>
                  <a:lnTo>
                    <a:pt x="125702" y="312765"/>
                  </a:lnTo>
                  <a:lnTo>
                    <a:pt x="120289" y="318178"/>
                  </a:lnTo>
                  <a:lnTo>
                    <a:pt x="120289" y="331403"/>
                  </a:lnTo>
                  <a:lnTo>
                    <a:pt x="125702" y="336816"/>
                  </a:lnTo>
                  <a:lnTo>
                    <a:pt x="361664" y="336816"/>
                  </a:lnTo>
                  <a:lnTo>
                    <a:pt x="352266" y="353619"/>
                  </a:lnTo>
                  <a:lnTo>
                    <a:pt x="345052" y="371398"/>
                  </a:lnTo>
                  <a:lnTo>
                    <a:pt x="340083" y="389933"/>
                  </a:lnTo>
                  <a:lnTo>
                    <a:pt x="337424" y="409003"/>
                  </a:lnTo>
                  <a:lnTo>
                    <a:pt x="125702" y="409003"/>
                  </a:lnTo>
                  <a:lnTo>
                    <a:pt x="120289" y="414406"/>
                  </a:lnTo>
                  <a:lnTo>
                    <a:pt x="120289" y="427641"/>
                  </a:lnTo>
                  <a:lnTo>
                    <a:pt x="125702" y="433054"/>
                  </a:lnTo>
                  <a:lnTo>
                    <a:pt x="337424" y="433054"/>
                  </a:lnTo>
                  <a:lnTo>
                    <a:pt x="340056" y="452123"/>
                  </a:lnTo>
                  <a:lnTo>
                    <a:pt x="345020" y="470654"/>
                  </a:lnTo>
                  <a:lnTo>
                    <a:pt x="352231" y="488429"/>
                  </a:lnTo>
                  <a:lnTo>
                    <a:pt x="361601" y="505230"/>
                  </a:lnTo>
                  <a:lnTo>
                    <a:pt x="125702" y="505230"/>
                  </a:lnTo>
                  <a:lnTo>
                    <a:pt x="120289" y="510644"/>
                  </a:lnTo>
                  <a:lnTo>
                    <a:pt x="120289" y="523879"/>
                  </a:lnTo>
                  <a:lnTo>
                    <a:pt x="125702" y="529292"/>
                  </a:lnTo>
                  <a:lnTo>
                    <a:pt x="379402" y="529292"/>
                  </a:lnTo>
                  <a:lnTo>
                    <a:pt x="379883" y="529051"/>
                  </a:lnTo>
                  <a:lnTo>
                    <a:pt x="380365" y="528989"/>
                  </a:lnTo>
                  <a:lnTo>
                    <a:pt x="417424" y="528989"/>
                  </a:lnTo>
                  <a:lnTo>
                    <a:pt x="415103" y="527787"/>
                  </a:lnTo>
                  <a:lnTo>
                    <a:pt x="386443" y="499123"/>
                  </a:lnTo>
                  <a:lnTo>
                    <a:pt x="367636" y="462803"/>
                  </a:lnTo>
                  <a:lnTo>
                    <a:pt x="360879" y="421023"/>
                  </a:lnTo>
                  <a:lnTo>
                    <a:pt x="367636" y="379249"/>
                  </a:lnTo>
                  <a:lnTo>
                    <a:pt x="386443" y="342932"/>
                  </a:lnTo>
                  <a:lnTo>
                    <a:pt x="415103" y="314270"/>
                  </a:lnTo>
                  <a:lnTo>
                    <a:pt x="451421" y="295461"/>
                  </a:lnTo>
                  <a:lnTo>
                    <a:pt x="493199" y="288703"/>
                  </a:lnTo>
                  <a:lnTo>
                    <a:pt x="577406" y="288703"/>
                  </a:lnTo>
                  <a:lnTo>
                    <a:pt x="577406" y="276672"/>
                  </a:lnTo>
                  <a:lnTo>
                    <a:pt x="553344" y="276672"/>
                  </a:lnTo>
                  <a:lnTo>
                    <a:pt x="507525" y="265278"/>
                  </a:lnTo>
                  <a:close/>
                </a:path>
                <a:path w="795655" h="770254">
                  <a:moveTo>
                    <a:pt x="399725" y="24051"/>
                  </a:moveTo>
                  <a:lnTo>
                    <a:pt x="360879" y="24051"/>
                  </a:lnTo>
                  <a:lnTo>
                    <a:pt x="360879" y="198486"/>
                  </a:lnTo>
                  <a:lnTo>
                    <a:pt x="363658" y="213285"/>
                  </a:lnTo>
                  <a:lnTo>
                    <a:pt x="371298" y="226845"/>
                  </a:lnTo>
                  <a:lnTo>
                    <a:pt x="382749" y="236751"/>
                  </a:lnTo>
                  <a:lnTo>
                    <a:pt x="396961" y="240589"/>
                  </a:lnTo>
                  <a:lnTo>
                    <a:pt x="553344" y="240589"/>
                  </a:lnTo>
                  <a:lnTo>
                    <a:pt x="553344" y="276672"/>
                  </a:lnTo>
                  <a:lnTo>
                    <a:pt x="577406" y="276672"/>
                  </a:lnTo>
                  <a:lnTo>
                    <a:pt x="577406" y="228129"/>
                  </a:lnTo>
                  <a:lnTo>
                    <a:pt x="577228" y="227835"/>
                  </a:lnTo>
                  <a:lnTo>
                    <a:pt x="577155" y="226845"/>
                  </a:lnTo>
                  <a:lnTo>
                    <a:pt x="576987" y="226391"/>
                  </a:lnTo>
                  <a:lnTo>
                    <a:pt x="576506" y="224160"/>
                  </a:lnTo>
                  <a:lnTo>
                    <a:pt x="575783" y="222600"/>
                  </a:lnTo>
                  <a:lnTo>
                    <a:pt x="574694" y="221281"/>
                  </a:lnTo>
                  <a:lnTo>
                    <a:pt x="574579" y="220799"/>
                  </a:lnTo>
                  <a:lnTo>
                    <a:pt x="574401" y="220558"/>
                  </a:lnTo>
                  <a:lnTo>
                    <a:pt x="570817" y="216527"/>
                  </a:lnTo>
                  <a:lnTo>
                    <a:pt x="391673" y="216527"/>
                  </a:lnTo>
                  <a:lnTo>
                    <a:pt x="384941" y="206423"/>
                  </a:lnTo>
                  <a:lnTo>
                    <a:pt x="384941" y="43663"/>
                  </a:lnTo>
                  <a:lnTo>
                    <a:pt x="417158" y="43663"/>
                  </a:lnTo>
                  <a:lnTo>
                    <a:pt x="399725" y="24051"/>
                  </a:lnTo>
                  <a:close/>
                </a:path>
                <a:path w="795655" h="770254">
                  <a:moveTo>
                    <a:pt x="283247" y="216485"/>
                  </a:moveTo>
                  <a:lnTo>
                    <a:pt x="125682" y="216485"/>
                  </a:lnTo>
                  <a:lnTo>
                    <a:pt x="120268" y="221909"/>
                  </a:lnTo>
                  <a:lnTo>
                    <a:pt x="120268" y="235134"/>
                  </a:lnTo>
                  <a:lnTo>
                    <a:pt x="125682" y="240547"/>
                  </a:lnTo>
                  <a:lnTo>
                    <a:pt x="283247" y="240547"/>
                  </a:lnTo>
                  <a:lnTo>
                    <a:pt x="288661" y="235134"/>
                  </a:lnTo>
                  <a:lnTo>
                    <a:pt x="288661" y="221909"/>
                  </a:lnTo>
                  <a:lnTo>
                    <a:pt x="283247" y="216485"/>
                  </a:lnTo>
                  <a:close/>
                </a:path>
                <a:path w="795655" h="770254">
                  <a:moveTo>
                    <a:pt x="417158" y="43663"/>
                  </a:moveTo>
                  <a:lnTo>
                    <a:pt x="384941" y="43663"/>
                  </a:lnTo>
                  <a:lnTo>
                    <a:pt x="538611" y="216527"/>
                  </a:lnTo>
                  <a:lnTo>
                    <a:pt x="570817" y="216527"/>
                  </a:lnTo>
                  <a:lnTo>
                    <a:pt x="417158" y="43663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3853080" y="9401329"/>
              <a:ext cx="795655" cy="770255"/>
            </a:xfrm>
            <a:custGeom>
              <a:avLst/>
              <a:gdLst/>
              <a:ahLst/>
              <a:cxnLst/>
              <a:rect l="l" t="t" r="r" b="b"/>
              <a:pathLst>
                <a:path w="795655" h="770254">
                  <a:moveTo>
                    <a:pt x="132299" y="601489"/>
                  </a:moveTo>
                  <a:lnTo>
                    <a:pt x="445012" y="601489"/>
                  </a:lnTo>
                  <a:lnTo>
                    <a:pt x="451630" y="601489"/>
                  </a:lnTo>
                  <a:lnTo>
                    <a:pt x="457043" y="606902"/>
                  </a:lnTo>
                  <a:lnTo>
                    <a:pt x="457043" y="613520"/>
                  </a:lnTo>
                  <a:lnTo>
                    <a:pt x="457043" y="620138"/>
                  </a:lnTo>
                  <a:lnTo>
                    <a:pt x="451630" y="625551"/>
                  </a:lnTo>
                  <a:lnTo>
                    <a:pt x="445012" y="625551"/>
                  </a:lnTo>
                  <a:lnTo>
                    <a:pt x="132299" y="625551"/>
                  </a:lnTo>
                  <a:lnTo>
                    <a:pt x="125682" y="625551"/>
                  </a:lnTo>
                  <a:lnTo>
                    <a:pt x="120268" y="620138"/>
                  </a:lnTo>
                  <a:lnTo>
                    <a:pt x="120268" y="613520"/>
                  </a:lnTo>
                  <a:lnTo>
                    <a:pt x="120268" y="606902"/>
                  </a:lnTo>
                  <a:lnTo>
                    <a:pt x="125682" y="601489"/>
                  </a:lnTo>
                  <a:lnTo>
                    <a:pt x="132299" y="601489"/>
                  </a:lnTo>
                  <a:close/>
                </a:path>
                <a:path w="795655" h="770254">
                  <a:moveTo>
                    <a:pt x="493199" y="288703"/>
                  </a:moveTo>
                  <a:lnTo>
                    <a:pt x="451421" y="295461"/>
                  </a:lnTo>
                  <a:lnTo>
                    <a:pt x="415103" y="314270"/>
                  </a:lnTo>
                  <a:lnTo>
                    <a:pt x="386443" y="342932"/>
                  </a:lnTo>
                  <a:lnTo>
                    <a:pt x="367636" y="379249"/>
                  </a:lnTo>
                  <a:lnTo>
                    <a:pt x="360879" y="421023"/>
                  </a:lnTo>
                  <a:lnTo>
                    <a:pt x="367636" y="462803"/>
                  </a:lnTo>
                  <a:lnTo>
                    <a:pt x="386443" y="499123"/>
                  </a:lnTo>
                  <a:lnTo>
                    <a:pt x="415103" y="527787"/>
                  </a:lnTo>
                  <a:lnTo>
                    <a:pt x="451421" y="546596"/>
                  </a:lnTo>
                  <a:lnTo>
                    <a:pt x="493199" y="553354"/>
                  </a:lnTo>
                  <a:lnTo>
                    <a:pt x="534978" y="546596"/>
                  </a:lnTo>
                  <a:lnTo>
                    <a:pt x="571295" y="527787"/>
                  </a:lnTo>
                  <a:lnTo>
                    <a:pt x="599956" y="499123"/>
                  </a:lnTo>
                  <a:lnTo>
                    <a:pt x="618763" y="462803"/>
                  </a:lnTo>
                  <a:lnTo>
                    <a:pt x="625520" y="421023"/>
                  </a:lnTo>
                  <a:lnTo>
                    <a:pt x="618763" y="379249"/>
                  </a:lnTo>
                  <a:lnTo>
                    <a:pt x="599956" y="342932"/>
                  </a:lnTo>
                  <a:lnTo>
                    <a:pt x="571295" y="314270"/>
                  </a:lnTo>
                  <a:lnTo>
                    <a:pt x="534978" y="295461"/>
                  </a:lnTo>
                  <a:lnTo>
                    <a:pt x="493199" y="288703"/>
                  </a:lnTo>
                  <a:close/>
                </a:path>
                <a:path w="795655" h="770254">
                  <a:moveTo>
                    <a:pt x="132299" y="216485"/>
                  </a:moveTo>
                  <a:lnTo>
                    <a:pt x="276630" y="216485"/>
                  </a:lnTo>
                  <a:lnTo>
                    <a:pt x="283247" y="216485"/>
                  </a:lnTo>
                  <a:lnTo>
                    <a:pt x="288661" y="221909"/>
                  </a:lnTo>
                  <a:lnTo>
                    <a:pt x="288661" y="228516"/>
                  </a:lnTo>
                  <a:lnTo>
                    <a:pt x="288661" y="235134"/>
                  </a:lnTo>
                  <a:lnTo>
                    <a:pt x="283247" y="240547"/>
                  </a:lnTo>
                  <a:lnTo>
                    <a:pt x="276630" y="240547"/>
                  </a:lnTo>
                  <a:lnTo>
                    <a:pt x="132299" y="240547"/>
                  </a:lnTo>
                  <a:lnTo>
                    <a:pt x="125682" y="240547"/>
                  </a:lnTo>
                  <a:lnTo>
                    <a:pt x="120268" y="235134"/>
                  </a:lnTo>
                  <a:lnTo>
                    <a:pt x="120268" y="228516"/>
                  </a:lnTo>
                  <a:lnTo>
                    <a:pt x="120268" y="221909"/>
                  </a:lnTo>
                  <a:lnTo>
                    <a:pt x="125682" y="216485"/>
                  </a:lnTo>
                  <a:lnTo>
                    <a:pt x="132299" y="216485"/>
                  </a:lnTo>
                  <a:close/>
                </a:path>
                <a:path w="795655" h="770254">
                  <a:moveTo>
                    <a:pt x="384941" y="43663"/>
                  </a:moveTo>
                  <a:lnTo>
                    <a:pt x="384941" y="198486"/>
                  </a:lnTo>
                  <a:lnTo>
                    <a:pt x="384941" y="206423"/>
                  </a:lnTo>
                  <a:lnTo>
                    <a:pt x="391673" y="216527"/>
                  </a:lnTo>
                  <a:lnTo>
                    <a:pt x="396961" y="216527"/>
                  </a:lnTo>
                  <a:lnTo>
                    <a:pt x="538611" y="216527"/>
                  </a:lnTo>
                  <a:lnTo>
                    <a:pt x="384941" y="43663"/>
                  </a:lnTo>
                  <a:close/>
                </a:path>
                <a:path w="795655" h="770254">
                  <a:moveTo>
                    <a:pt x="36082" y="24051"/>
                  </a:moveTo>
                  <a:lnTo>
                    <a:pt x="29465" y="24051"/>
                  </a:lnTo>
                  <a:lnTo>
                    <a:pt x="24051" y="29465"/>
                  </a:lnTo>
                  <a:lnTo>
                    <a:pt x="24051" y="36082"/>
                  </a:lnTo>
                  <a:lnTo>
                    <a:pt x="24051" y="733789"/>
                  </a:lnTo>
                  <a:lnTo>
                    <a:pt x="24051" y="740532"/>
                  </a:lnTo>
                  <a:lnTo>
                    <a:pt x="29349" y="745820"/>
                  </a:lnTo>
                  <a:lnTo>
                    <a:pt x="36082" y="745820"/>
                  </a:lnTo>
                  <a:lnTo>
                    <a:pt x="541323" y="745820"/>
                  </a:lnTo>
                  <a:lnTo>
                    <a:pt x="547930" y="745820"/>
                  </a:lnTo>
                  <a:lnTo>
                    <a:pt x="553344" y="740406"/>
                  </a:lnTo>
                  <a:lnTo>
                    <a:pt x="553344" y="733789"/>
                  </a:lnTo>
                  <a:lnTo>
                    <a:pt x="553344" y="565323"/>
                  </a:lnTo>
                  <a:lnTo>
                    <a:pt x="507440" y="576757"/>
                  </a:lnTo>
                  <a:lnTo>
                    <a:pt x="461220" y="574064"/>
                  </a:lnTo>
                  <a:lnTo>
                    <a:pt x="417816" y="557918"/>
                  </a:lnTo>
                  <a:lnTo>
                    <a:pt x="380365" y="528989"/>
                  </a:lnTo>
                  <a:lnTo>
                    <a:pt x="379883" y="529051"/>
                  </a:lnTo>
                  <a:lnTo>
                    <a:pt x="379402" y="529292"/>
                  </a:lnTo>
                  <a:lnTo>
                    <a:pt x="378920" y="529292"/>
                  </a:lnTo>
                  <a:lnTo>
                    <a:pt x="132320" y="529292"/>
                  </a:lnTo>
                  <a:lnTo>
                    <a:pt x="125702" y="529292"/>
                  </a:lnTo>
                  <a:lnTo>
                    <a:pt x="120289" y="523879"/>
                  </a:lnTo>
                  <a:lnTo>
                    <a:pt x="120289" y="517261"/>
                  </a:lnTo>
                  <a:lnTo>
                    <a:pt x="120289" y="510644"/>
                  </a:lnTo>
                  <a:lnTo>
                    <a:pt x="125702" y="505230"/>
                  </a:lnTo>
                  <a:lnTo>
                    <a:pt x="132320" y="505230"/>
                  </a:lnTo>
                  <a:lnTo>
                    <a:pt x="361601" y="505230"/>
                  </a:lnTo>
                  <a:lnTo>
                    <a:pt x="352231" y="488429"/>
                  </a:lnTo>
                  <a:lnTo>
                    <a:pt x="345020" y="470654"/>
                  </a:lnTo>
                  <a:lnTo>
                    <a:pt x="340056" y="452123"/>
                  </a:lnTo>
                  <a:lnTo>
                    <a:pt x="337424" y="433054"/>
                  </a:lnTo>
                  <a:lnTo>
                    <a:pt x="132320" y="433054"/>
                  </a:lnTo>
                  <a:lnTo>
                    <a:pt x="125702" y="433054"/>
                  </a:lnTo>
                  <a:lnTo>
                    <a:pt x="120289" y="427641"/>
                  </a:lnTo>
                  <a:lnTo>
                    <a:pt x="120289" y="421023"/>
                  </a:lnTo>
                  <a:lnTo>
                    <a:pt x="120289" y="414406"/>
                  </a:lnTo>
                  <a:lnTo>
                    <a:pt x="125702" y="409003"/>
                  </a:lnTo>
                  <a:lnTo>
                    <a:pt x="132320" y="409003"/>
                  </a:lnTo>
                  <a:lnTo>
                    <a:pt x="337424" y="409003"/>
                  </a:lnTo>
                  <a:lnTo>
                    <a:pt x="340083" y="389933"/>
                  </a:lnTo>
                  <a:lnTo>
                    <a:pt x="345052" y="371398"/>
                  </a:lnTo>
                  <a:lnTo>
                    <a:pt x="352266" y="353619"/>
                  </a:lnTo>
                  <a:lnTo>
                    <a:pt x="361664" y="336816"/>
                  </a:lnTo>
                  <a:lnTo>
                    <a:pt x="132320" y="336816"/>
                  </a:lnTo>
                  <a:lnTo>
                    <a:pt x="125702" y="336816"/>
                  </a:lnTo>
                  <a:lnTo>
                    <a:pt x="120289" y="331403"/>
                  </a:lnTo>
                  <a:lnTo>
                    <a:pt x="120289" y="324785"/>
                  </a:lnTo>
                  <a:lnTo>
                    <a:pt x="120289" y="318178"/>
                  </a:lnTo>
                  <a:lnTo>
                    <a:pt x="125702" y="312765"/>
                  </a:lnTo>
                  <a:lnTo>
                    <a:pt x="132320" y="312765"/>
                  </a:lnTo>
                  <a:lnTo>
                    <a:pt x="380606" y="312765"/>
                  </a:lnTo>
                  <a:lnTo>
                    <a:pt x="418031" y="283966"/>
                  </a:lnTo>
                  <a:lnTo>
                    <a:pt x="461379" y="267923"/>
                  </a:lnTo>
                  <a:lnTo>
                    <a:pt x="507525" y="265278"/>
                  </a:lnTo>
                  <a:lnTo>
                    <a:pt x="553344" y="276672"/>
                  </a:lnTo>
                  <a:lnTo>
                    <a:pt x="553344" y="240589"/>
                  </a:lnTo>
                  <a:lnTo>
                    <a:pt x="396961" y="240589"/>
                  </a:lnTo>
                  <a:lnTo>
                    <a:pt x="382749" y="236751"/>
                  </a:lnTo>
                  <a:lnTo>
                    <a:pt x="371298" y="226845"/>
                  </a:lnTo>
                  <a:lnTo>
                    <a:pt x="363658" y="213285"/>
                  </a:lnTo>
                  <a:lnTo>
                    <a:pt x="360879" y="198486"/>
                  </a:lnTo>
                  <a:lnTo>
                    <a:pt x="360879" y="24051"/>
                  </a:lnTo>
                  <a:lnTo>
                    <a:pt x="36082" y="24051"/>
                  </a:lnTo>
                  <a:close/>
                </a:path>
                <a:path w="795655" h="770254">
                  <a:moveTo>
                    <a:pt x="36082" y="0"/>
                  </a:moveTo>
                  <a:lnTo>
                    <a:pt x="372910" y="0"/>
                  </a:lnTo>
                  <a:lnTo>
                    <a:pt x="373632" y="0"/>
                  </a:lnTo>
                  <a:lnTo>
                    <a:pt x="374292" y="293"/>
                  </a:lnTo>
                  <a:lnTo>
                    <a:pt x="374951" y="418"/>
                  </a:lnTo>
                  <a:lnTo>
                    <a:pt x="375433" y="481"/>
                  </a:lnTo>
                  <a:lnTo>
                    <a:pt x="375852" y="534"/>
                  </a:lnTo>
                  <a:lnTo>
                    <a:pt x="376334" y="659"/>
                  </a:lnTo>
                  <a:lnTo>
                    <a:pt x="378375" y="1256"/>
                  </a:lnTo>
                  <a:lnTo>
                    <a:pt x="380239" y="2335"/>
                  </a:lnTo>
                  <a:lnTo>
                    <a:pt x="381684" y="3905"/>
                  </a:lnTo>
                  <a:lnTo>
                    <a:pt x="381873" y="3968"/>
                  </a:lnTo>
                  <a:lnTo>
                    <a:pt x="574401" y="220558"/>
                  </a:lnTo>
                  <a:lnTo>
                    <a:pt x="574579" y="220799"/>
                  </a:lnTo>
                  <a:lnTo>
                    <a:pt x="574516" y="221040"/>
                  </a:lnTo>
                  <a:lnTo>
                    <a:pt x="574694" y="221281"/>
                  </a:lnTo>
                  <a:lnTo>
                    <a:pt x="575783" y="222600"/>
                  </a:lnTo>
                  <a:lnTo>
                    <a:pt x="576506" y="224160"/>
                  </a:lnTo>
                  <a:lnTo>
                    <a:pt x="576862" y="225846"/>
                  </a:lnTo>
                  <a:lnTo>
                    <a:pt x="576987" y="226391"/>
                  </a:lnTo>
                  <a:lnTo>
                    <a:pt x="577165" y="226872"/>
                  </a:lnTo>
                  <a:lnTo>
                    <a:pt x="577165" y="227417"/>
                  </a:lnTo>
                  <a:lnTo>
                    <a:pt x="577228" y="227835"/>
                  </a:lnTo>
                  <a:lnTo>
                    <a:pt x="577406" y="228129"/>
                  </a:lnTo>
                  <a:lnTo>
                    <a:pt x="577406" y="228558"/>
                  </a:lnTo>
                  <a:lnTo>
                    <a:pt x="577406" y="288703"/>
                  </a:lnTo>
                  <a:lnTo>
                    <a:pt x="577406" y="288944"/>
                  </a:lnTo>
                  <a:lnTo>
                    <a:pt x="577291" y="289122"/>
                  </a:lnTo>
                  <a:lnTo>
                    <a:pt x="577291" y="289362"/>
                  </a:lnTo>
                  <a:lnTo>
                    <a:pt x="607555" y="314536"/>
                  </a:lnTo>
                  <a:lnTo>
                    <a:pt x="630281" y="345946"/>
                  </a:lnTo>
                  <a:lnTo>
                    <a:pt x="644586" y="381979"/>
                  </a:lnTo>
                  <a:lnTo>
                    <a:pt x="649582" y="421023"/>
                  </a:lnTo>
                  <a:lnTo>
                    <a:pt x="646279" y="452901"/>
                  </a:lnTo>
                  <a:lnTo>
                    <a:pt x="636645" y="483129"/>
                  </a:lnTo>
                  <a:lnTo>
                    <a:pt x="621090" y="510785"/>
                  </a:lnTo>
                  <a:lnTo>
                    <a:pt x="600023" y="534947"/>
                  </a:lnTo>
                  <a:lnTo>
                    <a:pt x="790447" y="725318"/>
                  </a:lnTo>
                  <a:lnTo>
                    <a:pt x="795263" y="730009"/>
                  </a:lnTo>
                  <a:lnTo>
                    <a:pt x="795316" y="737705"/>
                  </a:lnTo>
                  <a:lnTo>
                    <a:pt x="790562" y="742459"/>
                  </a:lnTo>
                  <a:lnTo>
                    <a:pt x="785756" y="747202"/>
                  </a:lnTo>
                  <a:lnTo>
                    <a:pt x="778060" y="747150"/>
                  </a:lnTo>
                  <a:lnTo>
                    <a:pt x="773369" y="742270"/>
                  </a:lnTo>
                  <a:lnTo>
                    <a:pt x="581259" y="550161"/>
                  </a:lnTo>
                  <a:lnTo>
                    <a:pt x="579929" y="551061"/>
                  </a:lnTo>
                  <a:lnTo>
                    <a:pt x="578610" y="551847"/>
                  </a:lnTo>
                  <a:lnTo>
                    <a:pt x="577291" y="552684"/>
                  </a:lnTo>
                  <a:lnTo>
                    <a:pt x="577291" y="552936"/>
                  </a:lnTo>
                  <a:lnTo>
                    <a:pt x="577406" y="553114"/>
                  </a:lnTo>
                  <a:lnTo>
                    <a:pt x="577406" y="553354"/>
                  </a:lnTo>
                  <a:lnTo>
                    <a:pt x="577406" y="733789"/>
                  </a:lnTo>
                  <a:lnTo>
                    <a:pt x="574567" y="747830"/>
                  </a:lnTo>
                  <a:lnTo>
                    <a:pt x="566829" y="759304"/>
                  </a:lnTo>
                  <a:lnTo>
                    <a:pt x="555359" y="767043"/>
                  </a:lnTo>
                  <a:lnTo>
                    <a:pt x="541323" y="769882"/>
                  </a:lnTo>
                  <a:lnTo>
                    <a:pt x="36082" y="769882"/>
                  </a:lnTo>
                  <a:lnTo>
                    <a:pt x="22047" y="767043"/>
                  </a:lnTo>
                  <a:lnTo>
                    <a:pt x="10576" y="759304"/>
                  </a:lnTo>
                  <a:lnTo>
                    <a:pt x="2838" y="747830"/>
                  </a:lnTo>
                  <a:lnTo>
                    <a:pt x="0" y="733789"/>
                  </a:lnTo>
                  <a:lnTo>
                    <a:pt x="0" y="36082"/>
                  </a:lnTo>
                  <a:lnTo>
                    <a:pt x="2838" y="22047"/>
                  </a:lnTo>
                  <a:lnTo>
                    <a:pt x="10576" y="10576"/>
                  </a:lnTo>
                  <a:lnTo>
                    <a:pt x="22047" y="2838"/>
                  </a:lnTo>
                  <a:lnTo>
                    <a:pt x="36082" y="0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5902965" y="7601667"/>
              <a:ext cx="2794000" cy="1761489"/>
            </a:xfrm>
            <a:custGeom>
              <a:avLst/>
              <a:gdLst/>
              <a:ahLst/>
              <a:cxnLst/>
              <a:rect l="l" t="t" r="r" b="b"/>
              <a:pathLst>
                <a:path w="2794000" h="1761490">
                  <a:moveTo>
                    <a:pt x="776706" y="1413281"/>
                  </a:moveTo>
                  <a:lnTo>
                    <a:pt x="776617" y="1364665"/>
                  </a:lnTo>
                  <a:lnTo>
                    <a:pt x="770242" y="1316774"/>
                  </a:lnTo>
                  <a:lnTo>
                    <a:pt x="757745" y="1270190"/>
                  </a:lnTo>
                  <a:lnTo>
                    <a:pt x="739305" y="1225511"/>
                  </a:lnTo>
                  <a:lnTo>
                    <a:pt x="717486" y="1187577"/>
                  </a:lnTo>
                  <a:lnTo>
                    <a:pt x="717486" y="1401432"/>
                  </a:lnTo>
                  <a:lnTo>
                    <a:pt x="712025" y="1447965"/>
                  </a:lnTo>
                  <a:lnTo>
                    <a:pt x="699808" y="1492808"/>
                  </a:lnTo>
                  <a:lnTo>
                    <a:pt x="681164" y="1535239"/>
                  </a:lnTo>
                  <a:lnTo>
                    <a:pt x="656399" y="1574558"/>
                  </a:lnTo>
                  <a:lnTo>
                    <a:pt x="625817" y="1610055"/>
                  </a:lnTo>
                  <a:lnTo>
                    <a:pt x="589102" y="1641576"/>
                  </a:lnTo>
                  <a:lnTo>
                    <a:pt x="548576" y="1666722"/>
                  </a:lnTo>
                  <a:lnTo>
                    <a:pt x="505053" y="1685290"/>
                  </a:lnTo>
                  <a:lnTo>
                    <a:pt x="459359" y="1697075"/>
                  </a:lnTo>
                  <a:lnTo>
                    <a:pt x="412280" y="1701888"/>
                  </a:lnTo>
                  <a:lnTo>
                    <a:pt x="364655" y="1699488"/>
                  </a:lnTo>
                  <a:lnTo>
                    <a:pt x="317271" y="1689684"/>
                  </a:lnTo>
                  <a:lnTo>
                    <a:pt x="271945" y="1672691"/>
                  </a:lnTo>
                  <a:lnTo>
                    <a:pt x="230365" y="1649310"/>
                  </a:lnTo>
                  <a:lnTo>
                    <a:pt x="193103" y="1620139"/>
                  </a:lnTo>
                  <a:lnTo>
                    <a:pt x="160743" y="1585785"/>
                  </a:lnTo>
                  <a:lnTo>
                    <a:pt x="133832" y="1546860"/>
                  </a:lnTo>
                  <a:lnTo>
                    <a:pt x="112966" y="1503959"/>
                  </a:lnTo>
                  <a:lnTo>
                    <a:pt x="98691" y="1457680"/>
                  </a:lnTo>
                  <a:lnTo>
                    <a:pt x="102311" y="1455470"/>
                  </a:lnTo>
                  <a:lnTo>
                    <a:pt x="105638" y="1452829"/>
                  </a:lnTo>
                  <a:lnTo>
                    <a:pt x="108712" y="1449819"/>
                  </a:lnTo>
                  <a:lnTo>
                    <a:pt x="122885" y="1428457"/>
                  </a:lnTo>
                  <a:lnTo>
                    <a:pt x="127622" y="1404162"/>
                  </a:lnTo>
                  <a:lnTo>
                    <a:pt x="122885" y="1379867"/>
                  </a:lnTo>
                  <a:lnTo>
                    <a:pt x="108712" y="1358506"/>
                  </a:lnTo>
                  <a:lnTo>
                    <a:pt x="104165" y="1353896"/>
                  </a:lnTo>
                  <a:lnTo>
                    <a:pt x="98996" y="1350022"/>
                  </a:lnTo>
                  <a:lnTo>
                    <a:pt x="93281" y="1347012"/>
                  </a:lnTo>
                  <a:lnTo>
                    <a:pt x="103238" y="1299413"/>
                  </a:lnTo>
                  <a:lnTo>
                    <a:pt x="120154" y="1254594"/>
                  </a:lnTo>
                  <a:lnTo>
                    <a:pt x="143522" y="1213205"/>
                  </a:lnTo>
                  <a:lnTo>
                    <a:pt x="172796" y="1175918"/>
                  </a:lnTo>
                  <a:lnTo>
                    <a:pt x="207454" y="1143406"/>
                  </a:lnTo>
                  <a:lnTo>
                    <a:pt x="246976" y="1116317"/>
                  </a:lnTo>
                  <a:lnTo>
                    <a:pt x="290830" y="1095336"/>
                  </a:lnTo>
                  <a:lnTo>
                    <a:pt x="337426" y="1081392"/>
                  </a:lnTo>
                  <a:lnTo>
                    <a:pt x="384911" y="1074889"/>
                  </a:lnTo>
                  <a:lnTo>
                    <a:pt x="432435" y="1075664"/>
                  </a:lnTo>
                  <a:lnTo>
                    <a:pt x="479171" y="1083614"/>
                  </a:lnTo>
                  <a:lnTo>
                    <a:pt x="524294" y="1098562"/>
                  </a:lnTo>
                  <a:lnTo>
                    <a:pt x="566953" y="1120394"/>
                  </a:lnTo>
                  <a:lnTo>
                    <a:pt x="606323" y="1148956"/>
                  </a:lnTo>
                  <a:lnTo>
                    <a:pt x="557911" y="1197711"/>
                  </a:lnTo>
                  <a:lnTo>
                    <a:pt x="557911" y="1395450"/>
                  </a:lnTo>
                  <a:lnTo>
                    <a:pt x="547484" y="1444383"/>
                  </a:lnTo>
                  <a:lnTo>
                    <a:pt x="521042" y="1488376"/>
                  </a:lnTo>
                  <a:lnTo>
                    <a:pt x="502208" y="1483448"/>
                  </a:lnTo>
                  <a:lnTo>
                    <a:pt x="483171" y="1484223"/>
                  </a:lnTo>
                  <a:lnTo>
                    <a:pt x="442506" y="1510042"/>
                  </a:lnTo>
                  <a:lnTo>
                    <a:pt x="431203" y="1539709"/>
                  </a:lnTo>
                  <a:lnTo>
                    <a:pt x="393255" y="1541729"/>
                  </a:lnTo>
                  <a:lnTo>
                    <a:pt x="322503" y="1518729"/>
                  </a:lnTo>
                  <a:lnTo>
                    <a:pt x="270243" y="1464297"/>
                  </a:lnTo>
                  <a:lnTo>
                    <a:pt x="250151" y="1392682"/>
                  </a:lnTo>
                  <a:lnTo>
                    <a:pt x="253758" y="1354823"/>
                  </a:lnTo>
                  <a:lnTo>
                    <a:pt x="287274" y="1287818"/>
                  </a:lnTo>
                  <a:lnTo>
                    <a:pt x="348449" y="1244574"/>
                  </a:lnTo>
                  <a:lnTo>
                    <a:pt x="385330" y="1235303"/>
                  </a:lnTo>
                  <a:lnTo>
                    <a:pt x="422783" y="1235303"/>
                  </a:lnTo>
                  <a:lnTo>
                    <a:pt x="459143" y="1244358"/>
                  </a:lnTo>
                  <a:lnTo>
                    <a:pt x="492696" y="1262278"/>
                  </a:lnTo>
                  <a:lnTo>
                    <a:pt x="422846" y="1332255"/>
                  </a:lnTo>
                  <a:lnTo>
                    <a:pt x="405574" y="1329194"/>
                  </a:lnTo>
                  <a:lnTo>
                    <a:pt x="388518" y="1331252"/>
                  </a:lnTo>
                  <a:lnTo>
                    <a:pt x="372757" y="1338110"/>
                  </a:lnTo>
                  <a:lnTo>
                    <a:pt x="359397" y="1349463"/>
                  </a:lnTo>
                  <a:lnTo>
                    <a:pt x="349935" y="1364246"/>
                  </a:lnTo>
                  <a:lnTo>
                    <a:pt x="345287" y="1380794"/>
                  </a:lnTo>
                  <a:lnTo>
                    <a:pt x="345579" y="1397965"/>
                  </a:lnTo>
                  <a:lnTo>
                    <a:pt x="374510" y="1439684"/>
                  </a:lnTo>
                  <a:lnTo>
                    <a:pt x="407974" y="1447419"/>
                  </a:lnTo>
                  <a:lnTo>
                    <a:pt x="425094" y="1443672"/>
                  </a:lnTo>
                  <a:lnTo>
                    <a:pt x="460044" y="1407388"/>
                  </a:lnTo>
                  <a:lnTo>
                    <a:pt x="463143" y="1388452"/>
                  </a:lnTo>
                  <a:lnTo>
                    <a:pt x="462368" y="1378889"/>
                  </a:lnTo>
                  <a:lnTo>
                    <a:pt x="460044" y="1369504"/>
                  </a:lnTo>
                  <a:lnTo>
                    <a:pt x="497205" y="1332255"/>
                  </a:lnTo>
                  <a:lnTo>
                    <a:pt x="529894" y="1299476"/>
                  </a:lnTo>
                  <a:lnTo>
                    <a:pt x="552107" y="1345755"/>
                  </a:lnTo>
                  <a:lnTo>
                    <a:pt x="557911" y="1395450"/>
                  </a:lnTo>
                  <a:lnTo>
                    <a:pt x="557911" y="1197711"/>
                  </a:lnTo>
                  <a:lnTo>
                    <a:pt x="535000" y="1220774"/>
                  </a:lnTo>
                  <a:lnTo>
                    <a:pt x="488657" y="1192784"/>
                  </a:lnTo>
                  <a:lnTo>
                    <a:pt x="437591" y="1177518"/>
                  </a:lnTo>
                  <a:lnTo>
                    <a:pt x="384327" y="1175397"/>
                  </a:lnTo>
                  <a:lnTo>
                    <a:pt x="331419" y="1186840"/>
                  </a:lnTo>
                  <a:lnTo>
                    <a:pt x="283095" y="1211249"/>
                  </a:lnTo>
                  <a:lnTo>
                    <a:pt x="243039" y="1246428"/>
                  </a:lnTo>
                  <a:lnTo>
                    <a:pt x="212953" y="1290447"/>
                  </a:lnTo>
                  <a:lnTo>
                    <a:pt x="194538" y="1341348"/>
                  </a:lnTo>
                  <a:lnTo>
                    <a:pt x="189522" y="1395260"/>
                  </a:lnTo>
                  <a:lnTo>
                    <a:pt x="197967" y="1447419"/>
                  </a:lnTo>
                  <a:lnTo>
                    <a:pt x="219354" y="1496720"/>
                  </a:lnTo>
                  <a:lnTo>
                    <a:pt x="252717" y="1539354"/>
                  </a:lnTo>
                  <a:lnTo>
                    <a:pt x="295706" y="1572234"/>
                  </a:lnTo>
                  <a:lnTo>
                    <a:pt x="344805" y="1592986"/>
                  </a:lnTo>
                  <a:lnTo>
                    <a:pt x="397522" y="1600911"/>
                  </a:lnTo>
                  <a:lnTo>
                    <a:pt x="451370" y="1595310"/>
                  </a:lnTo>
                  <a:lnTo>
                    <a:pt x="468591" y="1606715"/>
                  </a:lnTo>
                  <a:lnTo>
                    <a:pt x="488061" y="1612074"/>
                  </a:lnTo>
                  <a:lnTo>
                    <a:pt x="508228" y="1611198"/>
                  </a:lnTo>
                  <a:lnTo>
                    <a:pt x="527558" y="1603908"/>
                  </a:lnTo>
                  <a:lnTo>
                    <a:pt x="538200" y="1595310"/>
                  </a:lnTo>
                  <a:lnTo>
                    <a:pt x="543648" y="1590903"/>
                  </a:lnTo>
                  <a:lnTo>
                    <a:pt x="554596" y="1573936"/>
                  </a:lnTo>
                  <a:lnTo>
                    <a:pt x="559777" y="1554391"/>
                  </a:lnTo>
                  <a:lnTo>
                    <a:pt x="559054" y="1541729"/>
                  </a:lnTo>
                  <a:lnTo>
                    <a:pt x="558609" y="1533804"/>
                  </a:lnTo>
                  <a:lnTo>
                    <a:pt x="589026" y="1492669"/>
                  </a:lnTo>
                  <a:lnTo>
                    <a:pt x="590829" y="1488376"/>
                  </a:lnTo>
                  <a:lnTo>
                    <a:pt x="608279" y="1446784"/>
                  </a:lnTo>
                  <a:lnTo>
                    <a:pt x="616280" y="1398257"/>
                  </a:lnTo>
                  <a:lnTo>
                    <a:pt x="612914" y="1349184"/>
                  </a:lnTo>
                  <a:lnTo>
                    <a:pt x="598081" y="1301673"/>
                  </a:lnTo>
                  <a:lnTo>
                    <a:pt x="596760" y="1299476"/>
                  </a:lnTo>
                  <a:lnTo>
                    <a:pt x="571703" y="1257846"/>
                  </a:lnTo>
                  <a:lnTo>
                    <a:pt x="594194" y="1235303"/>
                  </a:lnTo>
                  <a:lnTo>
                    <a:pt x="608685" y="1220774"/>
                  </a:lnTo>
                  <a:lnTo>
                    <a:pt x="643521" y="1185849"/>
                  </a:lnTo>
                  <a:lnTo>
                    <a:pt x="671055" y="1223772"/>
                  </a:lnTo>
                  <a:lnTo>
                    <a:pt x="692467" y="1265021"/>
                  </a:lnTo>
                  <a:lnTo>
                    <a:pt x="707504" y="1308874"/>
                  </a:lnTo>
                  <a:lnTo>
                    <a:pt x="715937" y="1354594"/>
                  </a:lnTo>
                  <a:lnTo>
                    <a:pt x="717486" y="1401432"/>
                  </a:lnTo>
                  <a:lnTo>
                    <a:pt x="717486" y="1187577"/>
                  </a:lnTo>
                  <a:lnTo>
                    <a:pt x="716495" y="1185849"/>
                  </a:lnTo>
                  <a:lnTo>
                    <a:pt x="715073" y="1183373"/>
                  </a:lnTo>
                  <a:lnTo>
                    <a:pt x="685215" y="1144346"/>
                  </a:lnTo>
                  <a:lnTo>
                    <a:pt x="715340" y="1114717"/>
                  </a:lnTo>
                  <a:lnTo>
                    <a:pt x="720255" y="1107325"/>
                  </a:lnTo>
                  <a:lnTo>
                    <a:pt x="721118" y="1106017"/>
                  </a:lnTo>
                  <a:lnTo>
                    <a:pt x="723074" y="1096137"/>
                  </a:lnTo>
                  <a:lnTo>
                    <a:pt x="721194" y="1086256"/>
                  </a:lnTo>
                  <a:lnTo>
                    <a:pt x="715454" y="1077569"/>
                  </a:lnTo>
                  <a:lnTo>
                    <a:pt x="706767" y="1071778"/>
                  </a:lnTo>
                  <a:lnTo>
                    <a:pt x="696887" y="1069822"/>
                  </a:lnTo>
                  <a:lnTo>
                    <a:pt x="687006" y="1071714"/>
                  </a:lnTo>
                  <a:lnTo>
                    <a:pt x="678319" y="1077442"/>
                  </a:lnTo>
                  <a:lnTo>
                    <a:pt x="647954" y="1107325"/>
                  </a:lnTo>
                  <a:lnTo>
                    <a:pt x="607021" y="1076363"/>
                  </a:lnTo>
                  <a:lnTo>
                    <a:pt x="562864" y="1051636"/>
                  </a:lnTo>
                  <a:lnTo>
                    <a:pt x="516178" y="1033297"/>
                  </a:lnTo>
                  <a:lnTo>
                    <a:pt x="467639" y="1021435"/>
                  </a:lnTo>
                  <a:lnTo>
                    <a:pt x="417957" y="1016177"/>
                  </a:lnTo>
                  <a:lnTo>
                    <a:pt x="367804" y="1017638"/>
                  </a:lnTo>
                  <a:lnTo>
                    <a:pt x="317881" y="1025956"/>
                  </a:lnTo>
                  <a:lnTo>
                    <a:pt x="268884" y="1041222"/>
                  </a:lnTo>
                  <a:lnTo>
                    <a:pt x="222453" y="1063104"/>
                  </a:lnTo>
                  <a:lnTo>
                    <a:pt x="180047" y="1090726"/>
                  </a:lnTo>
                  <a:lnTo>
                    <a:pt x="142113" y="1123556"/>
                  </a:lnTo>
                  <a:lnTo>
                    <a:pt x="109054" y="1161021"/>
                  </a:lnTo>
                  <a:lnTo>
                    <a:pt x="81318" y="1202575"/>
                  </a:lnTo>
                  <a:lnTo>
                    <a:pt x="59309" y="1247660"/>
                  </a:lnTo>
                  <a:lnTo>
                    <a:pt x="43484" y="1295730"/>
                  </a:lnTo>
                  <a:lnTo>
                    <a:pt x="34251" y="1346212"/>
                  </a:lnTo>
                  <a:lnTo>
                    <a:pt x="19354" y="1357287"/>
                  </a:lnTo>
                  <a:lnTo>
                    <a:pt x="8318" y="1371777"/>
                  </a:lnTo>
                  <a:lnTo>
                    <a:pt x="1689" y="1388732"/>
                  </a:lnTo>
                  <a:lnTo>
                    <a:pt x="0" y="1407210"/>
                  </a:lnTo>
                  <a:lnTo>
                    <a:pt x="3568" y="1425448"/>
                  </a:lnTo>
                  <a:lnTo>
                    <a:pt x="11899" y="1441665"/>
                  </a:lnTo>
                  <a:lnTo>
                    <a:pt x="24358" y="1454962"/>
                  </a:lnTo>
                  <a:lnTo>
                    <a:pt x="40335" y="1464449"/>
                  </a:lnTo>
                  <a:lnTo>
                    <a:pt x="53352" y="1511833"/>
                  </a:lnTo>
                  <a:lnTo>
                    <a:pt x="72250" y="1556626"/>
                  </a:lnTo>
                  <a:lnTo>
                    <a:pt x="96647" y="1598320"/>
                  </a:lnTo>
                  <a:lnTo>
                    <a:pt x="126187" y="1636445"/>
                  </a:lnTo>
                  <a:lnTo>
                    <a:pt x="160477" y="1670481"/>
                  </a:lnTo>
                  <a:lnTo>
                    <a:pt x="199123" y="1699958"/>
                  </a:lnTo>
                  <a:lnTo>
                    <a:pt x="241769" y="1724367"/>
                  </a:lnTo>
                  <a:lnTo>
                    <a:pt x="287248" y="1742973"/>
                  </a:lnTo>
                  <a:lnTo>
                    <a:pt x="334276" y="1755317"/>
                  </a:lnTo>
                  <a:lnTo>
                    <a:pt x="382219" y="1761413"/>
                  </a:lnTo>
                  <a:lnTo>
                    <a:pt x="430441" y="1761261"/>
                  </a:lnTo>
                  <a:lnTo>
                    <a:pt x="478345" y="1754847"/>
                  </a:lnTo>
                  <a:lnTo>
                    <a:pt x="525284" y="1742211"/>
                  </a:lnTo>
                  <a:lnTo>
                    <a:pt x="570661" y="1723326"/>
                  </a:lnTo>
                  <a:lnTo>
                    <a:pt x="607529" y="1701888"/>
                  </a:lnTo>
                  <a:lnTo>
                    <a:pt x="651624" y="1668868"/>
                  </a:lnTo>
                  <a:lnTo>
                    <a:pt x="685685" y="1634591"/>
                  </a:lnTo>
                  <a:lnTo>
                    <a:pt x="714971" y="1596263"/>
                  </a:lnTo>
                  <a:lnTo>
                    <a:pt x="739101" y="1554391"/>
                  </a:lnTo>
                  <a:lnTo>
                    <a:pt x="757694" y="1509471"/>
                  </a:lnTo>
                  <a:lnTo>
                    <a:pt x="770369" y="1461985"/>
                  </a:lnTo>
                  <a:lnTo>
                    <a:pt x="776706" y="1413281"/>
                  </a:lnTo>
                  <a:close/>
                </a:path>
                <a:path w="2794000" h="1761490">
                  <a:moveTo>
                    <a:pt x="2204491" y="5816"/>
                  </a:moveTo>
                  <a:lnTo>
                    <a:pt x="2198649" y="0"/>
                  </a:lnTo>
                  <a:lnTo>
                    <a:pt x="2190889" y="0"/>
                  </a:lnTo>
                  <a:lnTo>
                    <a:pt x="2141817" y="6578"/>
                  </a:lnTo>
                  <a:lnTo>
                    <a:pt x="2097735" y="25171"/>
                  </a:lnTo>
                  <a:lnTo>
                    <a:pt x="2060397" y="54051"/>
                  </a:lnTo>
                  <a:lnTo>
                    <a:pt x="2031568" y="91490"/>
                  </a:lnTo>
                  <a:lnTo>
                    <a:pt x="2012975" y="135775"/>
                  </a:lnTo>
                  <a:lnTo>
                    <a:pt x="2006384" y="185178"/>
                  </a:lnTo>
                  <a:lnTo>
                    <a:pt x="2006384" y="191973"/>
                  </a:lnTo>
                  <a:lnTo>
                    <a:pt x="2012226" y="197777"/>
                  </a:lnTo>
                  <a:lnTo>
                    <a:pt x="2026780" y="197777"/>
                  </a:lnTo>
                  <a:lnTo>
                    <a:pt x="2032609" y="191973"/>
                  </a:lnTo>
                  <a:lnTo>
                    <a:pt x="2032609" y="185178"/>
                  </a:lnTo>
                  <a:lnTo>
                    <a:pt x="2040674" y="134759"/>
                  </a:lnTo>
                  <a:lnTo>
                    <a:pt x="2063153" y="91097"/>
                  </a:lnTo>
                  <a:lnTo>
                    <a:pt x="2097417" y="56730"/>
                  </a:lnTo>
                  <a:lnTo>
                    <a:pt x="2140864" y="34239"/>
                  </a:lnTo>
                  <a:lnTo>
                    <a:pt x="2190889" y="26174"/>
                  </a:lnTo>
                  <a:lnTo>
                    <a:pt x="2198649" y="26174"/>
                  </a:lnTo>
                  <a:lnTo>
                    <a:pt x="2204491" y="20358"/>
                  </a:lnTo>
                  <a:lnTo>
                    <a:pt x="2204491" y="5816"/>
                  </a:lnTo>
                  <a:close/>
                </a:path>
                <a:path w="2794000" h="1761490">
                  <a:moveTo>
                    <a:pt x="2222868" y="100736"/>
                  </a:moveTo>
                  <a:lnTo>
                    <a:pt x="2217051" y="94907"/>
                  </a:lnTo>
                  <a:lnTo>
                    <a:pt x="2210244" y="94907"/>
                  </a:lnTo>
                  <a:lnTo>
                    <a:pt x="2167839" y="103568"/>
                  </a:lnTo>
                  <a:lnTo>
                    <a:pt x="2133269" y="127038"/>
                  </a:lnTo>
                  <a:lnTo>
                    <a:pt x="2109990" y="161607"/>
                  </a:lnTo>
                  <a:lnTo>
                    <a:pt x="2101469" y="203530"/>
                  </a:lnTo>
                  <a:lnTo>
                    <a:pt x="2101469" y="211289"/>
                  </a:lnTo>
                  <a:lnTo>
                    <a:pt x="2107298" y="217106"/>
                  </a:lnTo>
                  <a:lnTo>
                    <a:pt x="2121865" y="217106"/>
                  </a:lnTo>
                  <a:lnTo>
                    <a:pt x="2127694" y="211289"/>
                  </a:lnTo>
                  <a:lnTo>
                    <a:pt x="2127694" y="203530"/>
                  </a:lnTo>
                  <a:lnTo>
                    <a:pt x="2134171" y="171424"/>
                  </a:lnTo>
                  <a:lnTo>
                    <a:pt x="2151850" y="145224"/>
                  </a:lnTo>
                  <a:lnTo>
                    <a:pt x="2178088" y="127571"/>
                  </a:lnTo>
                  <a:lnTo>
                    <a:pt x="2210244" y="121094"/>
                  </a:lnTo>
                  <a:lnTo>
                    <a:pt x="2217051" y="121094"/>
                  </a:lnTo>
                  <a:lnTo>
                    <a:pt x="2222868" y="115277"/>
                  </a:lnTo>
                  <a:lnTo>
                    <a:pt x="2222868" y="100736"/>
                  </a:lnTo>
                  <a:close/>
                </a:path>
                <a:path w="2794000" h="1761490">
                  <a:moveTo>
                    <a:pt x="2694914" y="706374"/>
                  </a:moveTo>
                  <a:lnTo>
                    <a:pt x="2694711" y="703922"/>
                  </a:lnTo>
                  <a:lnTo>
                    <a:pt x="2693822" y="693254"/>
                  </a:lnTo>
                  <a:lnTo>
                    <a:pt x="2669540" y="619239"/>
                  </a:lnTo>
                  <a:lnTo>
                    <a:pt x="2669540" y="701014"/>
                  </a:lnTo>
                  <a:lnTo>
                    <a:pt x="2669540" y="702945"/>
                  </a:lnTo>
                  <a:lnTo>
                    <a:pt x="2668574" y="703922"/>
                  </a:lnTo>
                  <a:lnTo>
                    <a:pt x="2456904" y="703922"/>
                  </a:lnTo>
                  <a:lnTo>
                    <a:pt x="2456904" y="730097"/>
                  </a:lnTo>
                  <a:lnTo>
                    <a:pt x="2447239" y="745566"/>
                  </a:lnTo>
                  <a:lnTo>
                    <a:pt x="2433472" y="757847"/>
                  </a:lnTo>
                  <a:lnTo>
                    <a:pt x="2416619" y="765962"/>
                  </a:lnTo>
                  <a:lnTo>
                    <a:pt x="2397671" y="768883"/>
                  </a:lnTo>
                  <a:lnTo>
                    <a:pt x="2378722" y="765962"/>
                  </a:lnTo>
                  <a:lnTo>
                    <a:pt x="2361869" y="757847"/>
                  </a:lnTo>
                  <a:lnTo>
                    <a:pt x="2348103" y="745566"/>
                  </a:lnTo>
                  <a:lnTo>
                    <a:pt x="2338438" y="730097"/>
                  </a:lnTo>
                  <a:lnTo>
                    <a:pt x="2456904" y="730097"/>
                  </a:lnTo>
                  <a:lnTo>
                    <a:pt x="2456904" y="703922"/>
                  </a:lnTo>
                  <a:lnTo>
                    <a:pt x="2126767" y="703922"/>
                  </a:lnTo>
                  <a:lnTo>
                    <a:pt x="2125802" y="702945"/>
                  </a:lnTo>
                  <a:lnTo>
                    <a:pt x="2125802" y="701014"/>
                  </a:lnTo>
                  <a:lnTo>
                    <a:pt x="2163661" y="588530"/>
                  </a:lnTo>
                  <a:lnTo>
                    <a:pt x="2164638" y="587565"/>
                  </a:lnTo>
                  <a:lnTo>
                    <a:pt x="2630703" y="587565"/>
                  </a:lnTo>
                  <a:lnTo>
                    <a:pt x="2631681" y="588530"/>
                  </a:lnTo>
                  <a:lnTo>
                    <a:pt x="2669540" y="701014"/>
                  </a:lnTo>
                  <a:lnTo>
                    <a:pt x="2669540" y="619239"/>
                  </a:lnTo>
                  <a:lnTo>
                    <a:pt x="2659151" y="587565"/>
                  </a:lnTo>
                  <a:lnTo>
                    <a:pt x="2656929" y="580783"/>
                  </a:lnTo>
                  <a:lnTo>
                    <a:pt x="2654973" y="575919"/>
                  </a:lnTo>
                  <a:lnTo>
                    <a:pt x="2652064" y="572046"/>
                  </a:lnTo>
                  <a:lnTo>
                    <a:pt x="2648178" y="568172"/>
                  </a:lnTo>
                  <a:lnTo>
                    <a:pt x="2648178" y="561378"/>
                  </a:lnTo>
                  <a:lnTo>
                    <a:pt x="2648178" y="544893"/>
                  </a:lnTo>
                  <a:lnTo>
                    <a:pt x="2645549" y="487184"/>
                  </a:lnTo>
                  <a:lnTo>
                    <a:pt x="2637879" y="432066"/>
                  </a:lnTo>
                  <a:lnTo>
                    <a:pt x="2625560" y="380136"/>
                  </a:lnTo>
                  <a:lnTo>
                    <a:pt x="2621965" y="369722"/>
                  </a:lnTo>
                  <a:lnTo>
                    <a:pt x="2621965" y="544893"/>
                  </a:lnTo>
                  <a:lnTo>
                    <a:pt x="2621965" y="561378"/>
                  </a:lnTo>
                  <a:lnTo>
                    <a:pt x="2173376" y="561378"/>
                  </a:lnTo>
                  <a:lnTo>
                    <a:pt x="2173376" y="544893"/>
                  </a:lnTo>
                  <a:lnTo>
                    <a:pt x="2176399" y="485749"/>
                  </a:lnTo>
                  <a:lnTo>
                    <a:pt x="2185149" y="428942"/>
                  </a:lnTo>
                  <a:lnTo>
                    <a:pt x="2199182" y="375450"/>
                  </a:lnTo>
                  <a:lnTo>
                    <a:pt x="2218042" y="326250"/>
                  </a:lnTo>
                  <a:lnTo>
                    <a:pt x="2241270" y="282333"/>
                  </a:lnTo>
                  <a:lnTo>
                    <a:pt x="2268410" y="244652"/>
                  </a:lnTo>
                  <a:lnTo>
                    <a:pt x="2299017" y="214198"/>
                  </a:lnTo>
                  <a:lnTo>
                    <a:pt x="2332621" y="191960"/>
                  </a:lnTo>
                  <a:lnTo>
                    <a:pt x="2352027" y="182257"/>
                  </a:lnTo>
                  <a:lnTo>
                    <a:pt x="2346134" y="161607"/>
                  </a:lnTo>
                  <a:lnTo>
                    <a:pt x="2345232" y="158026"/>
                  </a:lnTo>
                  <a:lnTo>
                    <a:pt x="2345232" y="149301"/>
                  </a:lnTo>
                  <a:lnTo>
                    <a:pt x="2349335" y="128841"/>
                  </a:lnTo>
                  <a:lnTo>
                    <a:pt x="2360536" y="112204"/>
                  </a:lnTo>
                  <a:lnTo>
                    <a:pt x="2377186" y="101028"/>
                  </a:lnTo>
                  <a:lnTo>
                    <a:pt x="2397671" y="96939"/>
                  </a:lnTo>
                  <a:lnTo>
                    <a:pt x="2418156" y="101028"/>
                  </a:lnTo>
                  <a:lnTo>
                    <a:pt x="2434806" y="112204"/>
                  </a:lnTo>
                  <a:lnTo>
                    <a:pt x="2446007" y="128841"/>
                  </a:lnTo>
                  <a:lnTo>
                    <a:pt x="2450096" y="149301"/>
                  </a:lnTo>
                  <a:lnTo>
                    <a:pt x="2450096" y="158026"/>
                  </a:lnTo>
                  <a:lnTo>
                    <a:pt x="2449131" y="161899"/>
                  </a:lnTo>
                  <a:lnTo>
                    <a:pt x="2444280" y="182257"/>
                  </a:lnTo>
                  <a:lnTo>
                    <a:pt x="2496616" y="214198"/>
                  </a:lnTo>
                  <a:lnTo>
                    <a:pt x="2527350" y="244652"/>
                  </a:lnTo>
                  <a:lnTo>
                    <a:pt x="2554503" y="282333"/>
                  </a:lnTo>
                  <a:lnTo>
                    <a:pt x="2577668" y="326250"/>
                  </a:lnTo>
                  <a:lnTo>
                    <a:pt x="2596426" y="375450"/>
                  </a:lnTo>
                  <a:lnTo>
                    <a:pt x="2610332" y="428942"/>
                  </a:lnTo>
                  <a:lnTo>
                    <a:pt x="2618994" y="485749"/>
                  </a:lnTo>
                  <a:lnTo>
                    <a:pt x="2621965" y="544893"/>
                  </a:lnTo>
                  <a:lnTo>
                    <a:pt x="2621965" y="369722"/>
                  </a:lnTo>
                  <a:lnTo>
                    <a:pt x="2608948" y="331990"/>
                  </a:lnTo>
                  <a:lnTo>
                    <a:pt x="2588412" y="288226"/>
                  </a:lnTo>
                  <a:lnTo>
                    <a:pt x="2564320" y="249415"/>
                  </a:lnTo>
                  <a:lnTo>
                    <a:pt x="2537028" y="216166"/>
                  </a:lnTo>
                  <a:lnTo>
                    <a:pt x="2506929" y="189064"/>
                  </a:lnTo>
                  <a:lnTo>
                    <a:pt x="2474379" y="168694"/>
                  </a:lnTo>
                  <a:lnTo>
                    <a:pt x="2476322" y="161899"/>
                  </a:lnTo>
                  <a:lnTo>
                    <a:pt x="2477300" y="156083"/>
                  </a:lnTo>
                  <a:lnTo>
                    <a:pt x="2477300" y="149301"/>
                  </a:lnTo>
                  <a:lnTo>
                    <a:pt x="2471001" y="118618"/>
                  </a:lnTo>
                  <a:lnTo>
                    <a:pt x="2456103" y="96939"/>
                  </a:lnTo>
                  <a:lnTo>
                    <a:pt x="2453868" y="93662"/>
                  </a:lnTo>
                  <a:lnTo>
                    <a:pt x="2428544" y="76898"/>
                  </a:lnTo>
                  <a:lnTo>
                    <a:pt x="2397671" y="70751"/>
                  </a:lnTo>
                  <a:lnTo>
                    <a:pt x="2366949" y="76898"/>
                  </a:lnTo>
                  <a:lnTo>
                    <a:pt x="2341956" y="93662"/>
                  </a:lnTo>
                  <a:lnTo>
                    <a:pt x="2325166" y="118618"/>
                  </a:lnTo>
                  <a:lnTo>
                    <a:pt x="2319020" y="149301"/>
                  </a:lnTo>
                  <a:lnTo>
                    <a:pt x="2319020" y="161899"/>
                  </a:lnTo>
                  <a:lnTo>
                    <a:pt x="2320963" y="168694"/>
                  </a:lnTo>
                  <a:lnTo>
                    <a:pt x="2288413" y="189064"/>
                  </a:lnTo>
                  <a:lnTo>
                    <a:pt x="2258301" y="216166"/>
                  </a:lnTo>
                  <a:lnTo>
                    <a:pt x="2231021" y="249415"/>
                  </a:lnTo>
                  <a:lnTo>
                    <a:pt x="2206929" y="288226"/>
                  </a:lnTo>
                  <a:lnTo>
                    <a:pt x="2186394" y="331990"/>
                  </a:lnTo>
                  <a:lnTo>
                    <a:pt x="2169782" y="380136"/>
                  </a:lnTo>
                  <a:lnTo>
                    <a:pt x="2157463" y="432066"/>
                  </a:lnTo>
                  <a:lnTo>
                    <a:pt x="2149792" y="487184"/>
                  </a:lnTo>
                  <a:lnTo>
                    <a:pt x="2147163" y="544893"/>
                  </a:lnTo>
                  <a:lnTo>
                    <a:pt x="2147163" y="568172"/>
                  </a:lnTo>
                  <a:lnTo>
                    <a:pt x="2143277" y="572046"/>
                  </a:lnTo>
                  <a:lnTo>
                    <a:pt x="2140356" y="575919"/>
                  </a:lnTo>
                  <a:lnTo>
                    <a:pt x="2139391" y="580783"/>
                  </a:lnTo>
                  <a:lnTo>
                    <a:pt x="2101532" y="693254"/>
                  </a:lnTo>
                  <a:lnTo>
                    <a:pt x="2100567" y="706374"/>
                  </a:lnTo>
                  <a:lnTo>
                    <a:pt x="2105520" y="718223"/>
                  </a:lnTo>
                  <a:lnTo>
                    <a:pt x="2115032" y="726795"/>
                  </a:lnTo>
                  <a:lnTo>
                    <a:pt x="2127732" y="730097"/>
                  </a:lnTo>
                  <a:lnTo>
                    <a:pt x="2311247" y="730097"/>
                  </a:lnTo>
                  <a:lnTo>
                    <a:pt x="2323528" y="755637"/>
                  </a:lnTo>
                  <a:lnTo>
                    <a:pt x="2343175" y="775919"/>
                  </a:lnTo>
                  <a:lnTo>
                    <a:pt x="2368461" y="789279"/>
                  </a:lnTo>
                  <a:lnTo>
                    <a:pt x="2397671" y="794092"/>
                  </a:lnTo>
                  <a:lnTo>
                    <a:pt x="2426881" y="789279"/>
                  </a:lnTo>
                  <a:lnTo>
                    <a:pt x="2452166" y="775919"/>
                  </a:lnTo>
                  <a:lnTo>
                    <a:pt x="2458986" y="768883"/>
                  </a:lnTo>
                  <a:lnTo>
                    <a:pt x="2471813" y="755637"/>
                  </a:lnTo>
                  <a:lnTo>
                    <a:pt x="2484094" y="730097"/>
                  </a:lnTo>
                  <a:lnTo>
                    <a:pt x="2667597" y="730097"/>
                  </a:lnTo>
                  <a:lnTo>
                    <a:pt x="2680716" y="726795"/>
                  </a:lnTo>
                  <a:lnTo>
                    <a:pt x="2690177" y="718223"/>
                  </a:lnTo>
                  <a:lnTo>
                    <a:pt x="2694914" y="706374"/>
                  </a:lnTo>
                  <a:close/>
                </a:path>
                <a:path w="2794000" h="1761490">
                  <a:moveTo>
                    <a:pt x="2698712" y="203530"/>
                  </a:moveTo>
                  <a:lnTo>
                    <a:pt x="2690177" y="161607"/>
                  </a:lnTo>
                  <a:lnTo>
                    <a:pt x="2666898" y="127038"/>
                  </a:lnTo>
                  <a:lnTo>
                    <a:pt x="2632329" y="103568"/>
                  </a:lnTo>
                  <a:lnTo>
                    <a:pt x="2589923" y="94907"/>
                  </a:lnTo>
                  <a:lnTo>
                    <a:pt x="2583129" y="94907"/>
                  </a:lnTo>
                  <a:lnTo>
                    <a:pt x="2577300" y="100736"/>
                  </a:lnTo>
                  <a:lnTo>
                    <a:pt x="2577300" y="115277"/>
                  </a:lnTo>
                  <a:lnTo>
                    <a:pt x="2583129" y="121094"/>
                  </a:lnTo>
                  <a:lnTo>
                    <a:pt x="2589923" y="121094"/>
                  </a:lnTo>
                  <a:lnTo>
                    <a:pt x="2622080" y="127571"/>
                  </a:lnTo>
                  <a:lnTo>
                    <a:pt x="2648318" y="145224"/>
                  </a:lnTo>
                  <a:lnTo>
                    <a:pt x="2665996" y="171424"/>
                  </a:lnTo>
                  <a:lnTo>
                    <a:pt x="2672486" y="203530"/>
                  </a:lnTo>
                  <a:lnTo>
                    <a:pt x="2672486" y="211289"/>
                  </a:lnTo>
                  <a:lnTo>
                    <a:pt x="2678315" y="217106"/>
                  </a:lnTo>
                  <a:lnTo>
                    <a:pt x="2692882" y="217106"/>
                  </a:lnTo>
                  <a:lnTo>
                    <a:pt x="2698712" y="211289"/>
                  </a:lnTo>
                  <a:lnTo>
                    <a:pt x="2698712" y="203530"/>
                  </a:lnTo>
                  <a:close/>
                </a:path>
                <a:path w="2794000" h="1761490">
                  <a:moveTo>
                    <a:pt x="2793936" y="185178"/>
                  </a:moveTo>
                  <a:lnTo>
                    <a:pt x="2787345" y="135775"/>
                  </a:lnTo>
                  <a:lnTo>
                    <a:pt x="2768752" y="91490"/>
                  </a:lnTo>
                  <a:lnTo>
                    <a:pt x="2739910" y="54051"/>
                  </a:lnTo>
                  <a:lnTo>
                    <a:pt x="2702572" y="25171"/>
                  </a:lnTo>
                  <a:lnTo>
                    <a:pt x="2658478" y="6578"/>
                  </a:lnTo>
                  <a:lnTo>
                    <a:pt x="2609405" y="0"/>
                  </a:lnTo>
                  <a:lnTo>
                    <a:pt x="2602611" y="0"/>
                  </a:lnTo>
                  <a:lnTo>
                    <a:pt x="2596781" y="5816"/>
                  </a:lnTo>
                  <a:lnTo>
                    <a:pt x="2596781" y="20358"/>
                  </a:lnTo>
                  <a:lnTo>
                    <a:pt x="2602611" y="26174"/>
                  </a:lnTo>
                  <a:lnTo>
                    <a:pt x="2609405" y="26174"/>
                  </a:lnTo>
                  <a:lnTo>
                    <a:pt x="2659532" y="34239"/>
                  </a:lnTo>
                  <a:lnTo>
                    <a:pt x="2703233" y="56730"/>
                  </a:lnTo>
                  <a:lnTo>
                    <a:pt x="2737789" y="91097"/>
                  </a:lnTo>
                  <a:lnTo>
                    <a:pt x="2760510" y="134759"/>
                  </a:lnTo>
                  <a:lnTo>
                    <a:pt x="2768689" y="185178"/>
                  </a:lnTo>
                  <a:lnTo>
                    <a:pt x="2768689" y="191973"/>
                  </a:lnTo>
                  <a:lnTo>
                    <a:pt x="2774505" y="197777"/>
                  </a:lnTo>
                  <a:lnTo>
                    <a:pt x="2788107" y="197777"/>
                  </a:lnTo>
                  <a:lnTo>
                    <a:pt x="2793936" y="191973"/>
                  </a:lnTo>
                  <a:lnTo>
                    <a:pt x="2793936" y="185178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8028769" y="7698594"/>
              <a:ext cx="544195" cy="672465"/>
            </a:xfrm>
            <a:custGeom>
              <a:avLst/>
              <a:gdLst/>
              <a:ahLst/>
              <a:cxnLst/>
              <a:rect l="l" t="t" r="r" b="b"/>
              <a:pathLst>
                <a:path w="544194" h="672465">
                  <a:moveTo>
                    <a:pt x="212642" y="633163"/>
                  </a:moveTo>
                  <a:lnTo>
                    <a:pt x="222305" y="648633"/>
                  </a:lnTo>
                  <a:lnTo>
                    <a:pt x="236067" y="660919"/>
                  </a:lnTo>
                  <a:lnTo>
                    <a:pt x="252925" y="669024"/>
                  </a:lnTo>
                  <a:lnTo>
                    <a:pt x="271876" y="671948"/>
                  </a:lnTo>
                  <a:lnTo>
                    <a:pt x="290821" y="669024"/>
                  </a:lnTo>
                  <a:lnTo>
                    <a:pt x="307676" y="660919"/>
                  </a:lnTo>
                  <a:lnTo>
                    <a:pt x="321436" y="648633"/>
                  </a:lnTo>
                  <a:lnTo>
                    <a:pt x="331099" y="633163"/>
                  </a:lnTo>
                  <a:lnTo>
                    <a:pt x="212642" y="633163"/>
                  </a:lnTo>
                  <a:close/>
                </a:path>
                <a:path w="544194" h="672465">
                  <a:moveTo>
                    <a:pt x="39810" y="490634"/>
                  </a:moveTo>
                  <a:lnTo>
                    <a:pt x="38836" y="490634"/>
                  </a:lnTo>
                  <a:lnTo>
                    <a:pt x="37862" y="491597"/>
                  </a:lnTo>
                  <a:lnTo>
                    <a:pt x="0" y="604075"/>
                  </a:lnTo>
                  <a:lnTo>
                    <a:pt x="0" y="606012"/>
                  </a:lnTo>
                  <a:lnTo>
                    <a:pt x="973" y="606986"/>
                  </a:lnTo>
                  <a:lnTo>
                    <a:pt x="1937" y="606986"/>
                  </a:lnTo>
                  <a:lnTo>
                    <a:pt x="181575" y="606986"/>
                  </a:lnTo>
                  <a:lnTo>
                    <a:pt x="362177" y="606986"/>
                  </a:lnTo>
                  <a:lnTo>
                    <a:pt x="541805" y="606986"/>
                  </a:lnTo>
                  <a:lnTo>
                    <a:pt x="542779" y="606986"/>
                  </a:lnTo>
                  <a:lnTo>
                    <a:pt x="543742" y="606012"/>
                  </a:lnTo>
                  <a:lnTo>
                    <a:pt x="543742" y="604075"/>
                  </a:lnTo>
                  <a:lnTo>
                    <a:pt x="505879" y="491597"/>
                  </a:lnTo>
                  <a:lnTo>
                    <a:pt x="504906" y="490634"/>
                  </a:lnTo>
                  <a:lnTo>
                    <a:pt x="503932" y="490634"/>
                  </a:lnTo>
                  <a:lnTo>
                    <a:pt x="39810" y="490634"/>
                  </a:lnTo>
                  <a:close/>
                </a:path>
                <a:path w="544194" h="672465">
                  <a:moveTo>
                    <a:pt x="271876" y="0"/>
                  </a:moveTo>
                  <a:lnTo>
                    <a:pt x="251393" y="4091"/>
                  </a:lnTo>
                  <a:lnTo>
                    <a:pt x="234733" y="15274"/>
                  </a:lnTo>
                  <a:lnTo>
                    <a:pt x="223535" y="31911"/>
                  </a:lnTo>
                  <a:lnTo>
                    <a:pt x="219438" y="52364"/>
                  </a:lnTo>
                  <a:lnTo>
                    <a:pt x="219438" y="56239"/>
                  </a:lnTo>
                  <a:lnTo>
                    <a:pt x="219438" y="61087"/>
                  </a:lnTo>
                  <a:lnTo>
                    <a:pt x="220412" y="64971"/>
                  </a:lnTo>
                  <a:lnTo>
                    <a:pt x="226233" y="85327"/>
                  </a:lnTo>
                  <a:lnTo>
                    <a:pt x="206820" y="95023"/>
                  </a:lnTo>
                  <a:lnTo>
                    <a:pt x="173213" y="117269"/>
                  </a:lnTo>
                  <a:lnTo>
                    <a:pt x="142611" y="147718"/>
                  </a:lnTo>
                  <a:lnTo>
                    <a:pt x="115469" y="185394"/>
                  </a:lnTo>
                  <a:lnTo>
                    <a:pt x="92241" y="229318"/>
                  </a:lnTo>
                  <a:lnTo>
                    <a:pt x="73384" y="278515"/>
                  </a:lnTo>
                  <a:lnTo>
                    <a:pt x="59351" y="332006"/>
                  </a:lnTo>
                  <a:lnTo>
                    <a:pt x="50598" y="388815"/>
                  </a:lnTo>
                  <a:lnTo>
                    <a:pt x="47579" y="447965"/>
                  </a:lnTo>
                  <a:lnTo>
                    <a:pt x="47579" y="464446"/>
                  </a:lnTo>
                  <a:lnTo>
                    <a:pt x="496173" y="464446"/>
                  </a:lnTo>
                  <a:lnTo>
                    <a:pt x="496173" y="447965"/>
                  </a:lnTo>
                  <a:lnTo>
                    <a:pt x="493194" y="388815"/>
                  </a:lnTo>
                  <a:lnTo>
                    <a:pt x="484536" y="332006"/>
                  </a:lnTo>
                  <a:lnTo>
                    <a:pt x="470622" y="278515"/>
                  </a:lnTo>
                  <a:lnTo>
                    <a:pt x="451872" y="229318"/>
                  </a:lnTo>
                  <a:lnTo>
                    <a:pt x="428707" y="185394"/>
                  </a:lnTo>
                  <a:lnTo>
                    <a:pt x="401548" y="147718"/>
                  </a:lnTo>
                  <a:lnTo>
                    <a:pt x="370816" y="117269"/>
                  </a:lnTo>
                  <a:lnTo>
                    <a:pt x="336932" y="95023"/>
                  </a:lnTo>
                  <a:lnTo>
                    <a:pt x="318482" y="85327"/>
                  </a:lnTo>
                  <a:lnTo>
                    <a:pt x="323330" y="64971"/>
                  </a:lnTo>
                  <a:lnTo>
                    <a:pt x="324304" y="61087"/>
                  </a:lnTo>
                  <a:lnTo>
                    <a:pt x="324304" y="56239"/>
                  </a:lnTo>
                  <a:lnTo>
                    <a:pt x="324304" y="52364"/>
                  </a:lnTo>
                  <a:lnTo>
                    <a:pt x="320208" y="31911"/>
                  </a:lnTo>
                  <a:lnTo>
                    <a:pt x="309014" y="15274"/>
                  </a:lnTo>
                  <a:lnTo>
                    <a:pt x="292357" y="4091"/>
                  </a:lnTo>
                  <a:lnTo>
                    <a:pt x="271876" y="0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75038" y="7691338"/>
              <a:ext cx="131880" cy="13266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99199" y="7691338"/>
              <a:ext cx="131880" cy="132666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8003537" y="7672417"/>
              <a:ext cx="594360" cy="723900"/>
            </a:xfrm>
            <a:custGeom>
              <a:avLst/>
              <a:gdLst/>
              <a:ahLst/>
              <a:cxnLst/>
              <a:rect l="l" t="t" r="r" b="b"/>
              <a:pathLst>
                <a:path w="594359" h="723900">
                  <a:moveTo>
                    <a:pt x="297107" y="0"/>
                  </a:moveTo>
                  <a:lnTo>
                    <a:pt x="327978" y="6136"/>
                  </a:lnTo>
                  <a:lnTo>
                    <a:pt x="353299" y="22908"/>
                  </a:lnTo>
                  <a:lnTo>
                    <a:pt x="370430" y="47862"/>
                  </a:lnTo>
                  <a:lnTo>
                    <a:pt x="376728" y="78542"/>
                  </a:lnTo>
                  <a:lnTo>
                    <a:pt x="376728" y="85327"/>
                  </a:lnTo>
                  <a:lnTo>
                    <a:pt x="375754" y="91149"/>
                  </a:lnTo>
                  <a:lnTo>
                    <a:pt x="373807" y="97934"/>
                  </a:lnTo>
                  <a:lnTo>
                    <a:pt x="406363" y="118304"/>
                  </a:lnTo>
                  <a:lnTo>
                    <a:pt x="436466" y="145411"/>
                  </a:lnTo>
                  <a:lnTo>
                    <a:pt x="463748" y="178662"/>
                  </a:lnTo>
                  <a:lnTo>
                    <a:pt x="487842" y="217468"/>
                  </a:lnTo>
                  <a:lnTo>
                    <a:pt x="508379" y="261238"/>
                  </a:lnTo>
                  <a:lnTo>
                    <a:pt x="524992" y="309381"/>
                  </a:lnTo>
                  <a:lnTo>
                    <a:pt x="537314" y="361307"/>
                  </a:lnTo>
                  <a:lnTo>
                    <a:pt x="544977" y="416424"/>
                  </a:lnTo>
                  <a:lnTo>
                    <a:pt x="547613" y="474142"/>
                  </a:lnTo>
                  <a:lnTo>
                    <a:pt x="547613" y="497419"/>
                  </a:lnTo>
                  <a:lnTo>
                    <a:pt x="551498" y="501293"/>
                  </a:lnTo>
                  <a:lnTo>
                    <a:pt x="554409" y="505167"/>
                  </a:lnTo>
                  <a:lnTo>
                    <a:pt x="556356" y="510026"/>
                  </a:lnTo>
                  <a:lnTo>
                    <a:pt x="593255" y="622494"/>
                  </a:lnTo>
                  <a:lnTo>
                    <a:pt x="594346" y="635615"/>
                  </a:lnTo>
                  <a:lnTo>
                    <a:pt x="589613" y="647463"/>
                  </a:lnTo>
                  <a:lnTo>
                    <a:pt x="580146" y="656038"/>
                  </a:lnTo>
                  <a:lnTo>
                    <a:pt x="567036" y="659341"/>
                  </a:lnTo>
                  <a:lnTo>
                    <a:pt x="383524" y="659341"/>
                  </a:lnTo>
                  <a:lnTo>
                    <a:pt x="371249" y="684885"/>
                  </a:lnTo>
                  <a:lnTo>
                    <a:pt x="351601" y="705157"/>
                  </a:lnTo>
                  <a:lnTo>
                    <a:pt x="326309" y="718521"/>
                  </a:lnTo>
                  <a:lnTo>
                    <a:pt x="297107" y="723339"/>
                  </a:lnTo>
                  <a:lnTo>
                    <a:pt x="267899" y="718521"/>
                  </a:lnTo>
                  <a:lnTo>
                    <a:pt x="242605" y="705157"/>
                  </a:lnTo>
                  <a:lnTo>
                    <a:pt x="222955" y="684885"/>
                  </a:lnTo>
                  <a:lnTo>
                    <a:pt x="210681" y="659341"/>
                  </a:lnTo>
                  <a:lnTo>
                    <a:pt x="27168" y="659341"/>
                  </a:lnTo>
                  <a:lnTo>
                    <a:pt x="14469" y="656038"/>
                  </a:lnTo>
                  <a:lnTo>
                    <a:pt x="4958" y="647463"/>
                  </a:lnTo>
                  <a:lnTo>
                    <a:pt x="0" y="635615"/>
                  </a:lnTo>
                  <a:lnTo>
                    <a:pt x="959" y="622494"/>
                  </a:lnTo>
                  <a:lnTo>
                    <a:pt x="38822" y="510026"/>
                  </a:lnTo>
                  <a:lnTo>
                    <a:pt x="39796" y="505167"/>
                  </a:lnTo>
                  <a:lnTo>
                    <a:pt x="42707" y="501293"/>
                  </a:lnTo>
                  <a:lnTo>
                    <a:pt x="46592" y="497419"/>
                  </a:lnTo>
                  <a:lnTo>
                    <a:pt x="46592" y="474142"/>
                  </a:lnTo>
                  <a:lnTo>
                    <a:pt x="49227" y="416424"/>
                  </a:lnTo>
                  <a:lnTo>
                    <a:pt x="56890" y="361307"/>
                  </a:lnTo>
                  <a:lnTo>
                    <a:pt x="69212" y="309381"/>
                  </a:lnTo>
                  <a:lnTo>
                    <a:pt x="85826" y="261238"/>
                  </a:lnTo>
                  <a:lnTo>
                    <a:pt x="106363" y="217468"/>
                  </a:lnTo>
                  <a:lnTo>
                    <a:pt x="130456" y="178662"/>
                  </a:lnTo>
                  <a:lnTo>
                    <a:pt x="157738" y="145411"/>
                  </a:lnTo>
                  <a:lnTo>
                    <a:pt x="187841" y="118304"/>
                  </a:lnTo>
                  <a:lnTo>
                    <a:pt x="220398" y="97934"/>
                  </a:lnTo>
                  <a:lnTo>
                    <a:pt x="218450" y="91149"/>
                  </a:lnTo>
                  <a:lnTo>
                    <a:pt x="218450" y="85327"/>
                  </a:lnTo>
                  <a:lnTo>
                    <a:pt x="218450" y="78542"/>
                  </a:lnTo>
                  <a:lnTo>
                    <a:pt x="224596" y="47862"/>
                  </a:lnTo>
                  <a:lnTo>
                    <a:pt x="241393" y="22908"/>
                  </a:lnTo>
                  <a:lnTo>
                    <a:pt x="266383" y="6136"/>
                  </a:lnTo>
                  <a:lnTo>
                    <a:pt x="297107" y="0"/>
                  </a:lnTo>
                  <a:close/>
                </a:path>
              </a:pathLst>
            </a:custGeom>
            <a:ln w="10470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94513" y="7596420"/>
              <a:ext cx="207627" cy="20825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04123" y="7596420"/>
              <a:ext cx="208569" cy="208255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10007025" y="3915065"/>
              <a:ext cx="34925" cy="6736080"/>
            </a:xfrm>
            <a:custGeom>
              <a:avLst/>
              <a:gdLst/>
              <a:ahLst/>
              <a:cxnLst/>
              <a:rect l="l" t="t" r="r" b="b"/>
              <a:pathLst>
                <a:path w="34925" h="6736080">
                  <a:moveTo>
                    <a:pt x="34553" y="0"/>
                  </a:moveTo>
                  <a:lnTo>
                    <a:pt x="0" y="6735920"/>
                  </a:lnTo>
                </a:path>
              </a:pathLst>
            </a:custGeom>
            <a:ln w="23559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7025398" y="4098934"/>
              <a:ext cx="2581910" cy="582930"/>
            </a:xfrm>
            <a:custGeom>
              <a:avLst/>
              <a:gdLst/>
              <a:ahLst/>
              <a:cxnLst/>
              <a:rect l="l" t="t" r="r" b="b"/>
              <a:pathLst>
                <a:path w="2581909" h="582929">
                  <a:moveTo>
                    <a:pt x="2484762" y="0"/>
                  </a:moveTo>
                  <a:lnTo>
                    <a:pt x="97138" y="0"/>
                  </a:lnTo>
                  <a:lnTo>
                    <a:pt x="59330" y="7632"/>
                  </a:lnTo>
                  <a:lnTo>
                    <a:pt x="28453" y="28449"/>
                  </a:lnTo>
                  <a:lnTo>
                    <a:pt x="7634" y="59325"/>
                  </a:lnTo>
                  <a:lnTo>
                    <a:pt x="0" y="97138"/>
                  </a:lnTo>
                  <a:lnTo>
                    <a:pt x="0" y="485692"/>
                  </a:lnTo>
                  <a:lnTo>
                    <a:pt x="7634" y="523504"/>
                  </a:lnTo>
                  <a:lnTo>
                    <a:pt x="28453" y="554381"/>
                  </a:lnTo>
                  <a:lnTo>
                    <a:pt x="59330" y="575197"/>
                  </a:lnTo>
                  <a:lnTo>
                    <a:pt x="97138" y="582830"/>
                  </a:lnTo>
                  <a:lnTo>
                    <a:pt x="2484762" y="582830"/>
                  </a:lnTo>
                  <a:lnTo>
                    <a:pt x="2522570" y="575197"/>
                  </a:lnTo>
                  <a:lnTo>
                    <a:pt x="2553447" y="554381"/>
                  </a:lnTo>
                  <a:lnTo>
                    <a:pt x="2574266" y="523504"/>
                  </a:lnTo>
                  <a:lnTo>
                    <a:pt x="2581900" y="485692"/>
                  </a:lnTo>
                  <a:lnTo>
                    <a:pt x="2581900" y="97138"/>
                  </a:lnTo>
                  <a:lnTo>
                    <a:pt x="2574266" y="59325"/>
                  </a:lnTo>
                  <a:lnTo>
                    <a:pt x="2553447" y="28449"/>
                  </a:lnTo>
                  <a:lnTo>
                    <a:pt x="2522570" y="7632"/>
                  </a:lnTo>
                  <a:lnTo>
                    <a:pt x="2484762" y="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/>
          <p:cNvSpPr txBox="1"/>
          <p:nvPr/>
        </p:nvSpPr>
        <p:spPr>
          <a:xfrm>
            <a:off x="7424878" y="4190431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智能语音交互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025398" y="4990187"/>
            <a:ext cx="2581910" cy="582930"/>
          </a:xfrm>
          <a:custGeom>
            <a:avLst/>
            <a:gdLst/>
            <a:ahLst/>
            <a:cxnLst/>
            <a:rect l="l" t="t" r="r" b="b"/>
            <a:pathLst>
              <a:path w="2581909" h="582929">
                <a:moveTo>
                  <a:pt x="2484762" y="0"/>
                </a:moveTo>
                <a:lnTo>
                  <a:pt x="97138" y="0"/>
                </a:lnTo>
                <a:lnTo>
                  <a:pt x="59330" y="7632"/>
                </a:lnTo>
                <a:lnTo>
                  <a:pt x="28453" y="28449"/>
                </a:lnTo>
                <a:lnTo>
                  <a:pt x="7634" y="59325"/>
                </a:lnTo>
                <a:lnTo>
                  <a:pt x="0" y="97138"/>
                </a:lnTo>
                <a:lnTo>
                  <a:pt x="0" y="485692"/>
                </a:lnTo>
                <a:lnTo>
                  <a:pt x="7634" y="523504"/>
                </a:lnTo>
                <a:lnTo>
                  <a:pt x="28453" y="554381"/>
                </a:lnTo>
                <a:lnTo>
                  <a:pt x="59330" y="575197"/>
                </a:lnTo>
                <a:lnTo>
                  <a:pt x="97138" y="582830"/>
                </a:lnTo>
                <a:lnTo>
                  <a:pt x="2484762" y="582830"/>
                </a:lnTo>
                <a:lnTo>
                  <a:pt x="2522570" y="575197"/>
                </a:lnTo>
                <a:lnTo>
                  <a:pt x="2553447" y="554381"/>
                </a:lnTo>
                <a:lnTo>
                  <a:pt x="2574266" y="523504"/>
                </a:lnTo>
                <a:lnTo>
                  <a:pt x="2581900" y="485692"/>
                </a:lnTo>
                <a:lnTo>
                  <a:pt x="2581900" y="97138"/>
                </a:lnTo>
                <a:lnTo>
                  <a:pt x="2574266" y="59325"/>
                </a:lnTo>
                <a:lnTo>
                  <a:pt x="2553447" y="28449"/>
                </a:lnTo>
                <a:lnTo>
                  <a:pt x="2522570" y="7632"/>
                </a:lnTo>
                <a:lnTo>
                  <a:pt x="2484762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7424878" y="5081682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准确意图识别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025398" y="5881438"/>
            <a:ext cx="2581910" cy="582930"/>
          </a:xfrm>
          <a:custGeom>
            <a:avLst/>
            <a:gdLst/>
            <a:ahLst/>
            <a:cxnLst/>
            <a:rect l="l" t="t" r="r" b="b"/>
            <a:pathLst>
              <a:path w="2581909" h="582929">
                <a:moveTo>
                  <a:pt x="2484762" y="0"/>
                </a:moveTo>
                <a:lnTo>
                  <a:pt x="97138" y="0"/>
                </a:lnTo>
                <a:lnTo>
                  <a:pt x="59330" y="7632"/>
                </a:lnTo>
                <a:lnTo>
                  <a:pt x="28453" y="28449"/>
                </a:lnTo>
                <a:lnTo>
                  <a:pt x="7634" y="59325"/>
                </a:lnTo>
                <a:lnTo>
                  <a:pt x="0" y="97138"/>
                </a:lnTo>
                <a:lnTo>
                  <a:pt x="0" y="485692"/>
                </a:lnTo>
                <a:lnTo>
                  <a:pt x="7634" y="523504"/>
                </a:lnTo>
                <a:lnTo>
                  <a:pt x="28453" y="554381"/>
                </a:lnTo>
                <a:lnTo>
                  <a:pt x="59330" y="575197"/>
                </a:lnTo>
                <a:lnTo>
                  <a:pt x="97138" y="582830"/>
                </a:lnTo>
                <a:lnTo>
                  <a:pt x="2484762" y="582830"/>
                </a:lnTo>
                <a:lnTo>
                  <a:pt x="2522570" y="575197"/>
                </a:lnTo>
                <a:lnTo>
                  <a:pt x="2553447" y="554381"/>
                </a:lnTo>
                <a:lnTo>
                  <a:pt x="2574266" y="523504"/>
                </a:lnTo>
                <a:lnTo>
                  <a:pt x="2581900" y="485692"/>
                </a:lnTo>
                <a:lnTo>
                  <a:pt x="2581900" y="97138"/>
                </a:lnTo>
                <a:lnTo>
                  <a:pt x="2574266" y="59325"/>
                </a:lnTo>
                <a:lnTo>
                  <a:pt x="2553447" y="28449"/>
                </a:lnTo>
                <a:lnTo>
                  <a:pt x="2522570" y="7632"/>
                </a:lnTo>
                <a:lnTo>
                  <a:pt x="2484762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7424878" y="5972934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精准服务定位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025398" y="6778523"/>
            <a:ext cx="2581910" cy="582930"/>
          </a:xfrm>
          <a:custGeom>
            <a:avLst/>
            <a:gdLst/>
            <a:ahLst/>
            <a:cxnLst/>
            <a:rect l="l" t="t" r="r" b="b"/>
            <a:pathLst>
              <a:path w="2581909" h="582929">
                <a:moveTo>
                  <a:pt x="2484762" y="0"/>
                </a:moveTo>
                <a:lnTo>
                  <a:pt x="97138" y="0"/>
                </a:lnTo>
                <a:lnTo>
                  <a:pt x="59330" y="7632"/>
                </a:lnTo>
                <a:lnTo>
                  <a:pt x="28453" y="28449"/>
                </a:lnTo>
                <a:lnTo>
                  <a:pt x="7634" y="59325"/>
                </a:lnTo>
                <a:lnTo>
                  <a:pt x="0" y="97138"/>
                </a:lnTo>
                <a:lnTo>
                  <a:pt x="0" y="485692"/>
                </a:lnTo>
                <a:lnTo>
                  <a:pt x="7634" y="523504"/>
                </a:lnTo>
                <a:lnTo>
                  <a:pt x="28453" y="554381"/>
                </a:lnTo>
                <a:lnTo>
                  <a:pt x="59330" y="575197"/>
                </a:lnTo>
                <a:lnTo>
                  <a:pt x="97138" y="582830"/>
                </a:lnTo>
                <a:lnTo>
                  <a:pt x="2484762" y="582830"/>
                </a:lnTo>
                <a:lnTo>
                  <a:pt x="2522570" y="575197"/>
                </a:lnTo>
                <a:lnTo>
                  <a:pt x="2553447" y="554381"/>
                </a:lnTo>
                <a:lnTo>
                  <a:pt x="2574266" y="523504"/>
                </a:lnTo>
                <a:lnTo>
                  <a:pt x="2581900" y="485692"/>
                </a:lnTo>
                <a:lnTo>
                  <a:pt x="2581900" y="97138"/>
                </a:lnTo>
                <a:lnTo>
                  <a:pt x="2574266" y="59325"/>
                </a:lnTo>
                <a:lnTo>
                  <a:pt x="2553447" y="28449"/>
                </a:lnTo>
                <a:lnTo>
                  <a:pt x="2522570" y="7632"/>
                </a:lnTo>
                <a:lnTo>
                  <a:pt x="2484762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7424878" y="6870019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人工服务对接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0435432" y="4098935"/>
            <a:ext cx="2581910" cy="582930"/>
          </a:xfrm>
          <a:custGeom>
            <a:avLst/>
            <a:gdLst/>
            <a:ahLst/>
            <a:cxnLst/>
            <a:rect l="l" t="t" r="r" b="b"/>
            <a:pathLst>
              <a:path w="2581909" h="582929">
                <a:moveTo>
                  <a:pt x="2484762" y="0"/>
                </a:moveTo>
                <a:lnTo>
                  <a:pt x="97138" y="0"/>
                </a:lnTo>
                <a:lnTo>
                  <a:pt x="59330" y="7632"/>
                </a:lnTo>
                <a:lnTo>
                  <a:pt x="28453" y="28449"/>
                </a:lnTo>
                <a:lnTo>
                  <a:pt x="7634" y="59325"/>
                </a:lnTo>
                <a:lnTo>
                  <a:pt x="0" y="97138"/>
                </a:lnTo>
                <a:lnTo>
                  <a:pt x="0" y="485692"/>
                </a:lnTo>
                <a:lnTo>
                  <a:pt x="7634" y="523504"/>
                </a:lnTo>
                <a:lnTo>
                  <a:pt x="28453" y="554381"/>
                </a:lnTo>
                <a:lnTo>
                  <a:pt x="59330" y="575197"/>
                </a:lnTo>
                <a:lnTo>
                  <a:pt x="97138" y="582830"/>
                </a:lnTo>
                <a:lnTo>
                  <a:pt x="2484762" y="582830"/>
                </a:lnTo>
                <a:lnTo>
                  <a:pt x="2522570" y="575197"/>
                </a:lnTo>
                <a:lnTo>
                  <a:pt x="2553447" y="554381"/>
                </a:lnTo>
                <a:lnTo>
                  <a:pt x="2574266" y="523504"/>
                </a:lnTo>
                <a:lnTo>
                  <a:pt x="2581900" y="485692"/>
                </a:lnTo>
                <a:lnTo>
                  <a:pt x="2581900" y="97138"/>
                </a:lnTo>
                <a:lnTo>
                  <a:pt x="2574266" y="59325"/>
                </a:lnTo>
                <a:lnTo>
                  <a:pt x="2553447" y="28449"/>
                </a:lnTo>
                <a:lnTo>
                  <a:pt x="2522570" y="7632"/>
                </a:lnTo>
                <a:lnTo>
                  <a:pt x="24847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10834913" y="4190431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智能语音交互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10435432" y="4990187"/>
            <a:ext cx="2581910" cy="582930"/>
          </a:xfrm>
          <a:custGeom>
            <a:avLst/>
            <a:gdLst/>
            <a:ahLst/>
            <a:cxnLst/>
            <a:rect l="l" t="t" r="r" b="b"/>
            <a:pathLst>
              <a:path w="2581909" h="582929">
                <a:moveTo>
                  <a:pt x="2484762" y="0"/>
                </a:moveTo>
                <a:lnTo>
                  <a:pt x="97138" y="0"/>
                </a:lnTo>
                <a:lnTo>
                  <a:pt x="59330" y="7632"/>
                </a:lnTo>
                <a:lnTo>
                  <a:pt x="28453" y="28449"/>
                </a:lnTo>
                <a:lnTo>
                  <a:pt x="7634" y="59325"/>
                </a:lnTo>
                <a:lnTo>
                  <a:pt x="0" y="97138"/>
                </a:lnTo>
                <a:lnTo>
                  <a:pt x="0" y="485692"/>
                </a:lnTo>
                <a:lnTo>
                  <a:pt x="7634" y="523504"/>
                </a:lnTo>
                <a:lnTo>
                  <a:pt x="28453" y="554381"/>
                </a:lnTo>
                <a:lnTo>
                  <a:pt x="59330" y="575197"/>
                </a:lnTo>
                <a:lnTo>
                  <a:pt x="97138" y="582830"/>
                </a:lnTo>
                <a:lnTo>
                  <a:pt x="2484762" y="582830"/>
                </a:lnTo>
                <a:lnTo>
                  <a:pt x="2522570" y="575197"/>
                </a:lnTo>
                <a:lnTo>
                  <a:pt x="2553447" y="554381"/>
                </a:lnTo>
                <a:lnTo>
                  <a:pt x="2574266" y="523504"/>
                </a:lnTo>
                <a:lnTo>
                  <a:pt x="2581900" y="485692"/>
                </a:lnTo>
                <a:lnTo>
                  <a:pt x="2581900" y="97138"/>
                </a:lnTo>
                <a:lnTo>
                  <a:pt x="2574266" y="59325"/>
                </a:lnTo>
                <a:lnTo>
                  <a:pt x="2553447" y="28449"/>
                </a:lnTo>
                <a:lnTo>
                  <a:pt x="2522570" y="7632"/>
                </a:lnTo>
                <a:lnTo>
                  <a:pt x="24847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10834913" y="5081682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交互语义识别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0435432" y="5881438"/>
            <a:ext cx="2581910" cy="582930"/>
          </a:xfrm>
          <a:custGeom>
            <a:avLst/>
            <a:gdLst/>
            <a:ahLst/>
            <a:cxnLst/>
            <a:rect l="l" t="t" r="r" b="b"/>
            <a:pathLst>
              <a:path w="2581909" h="582929">
                <a:moveTo>
                  <a:pt x="2484762" y="0"/>
                </a:moveTo>
                <a:lnTo>
                  <a:pt x="97138" y="0"/>
                </a:lnTo>
                <a:lnTo>
                  <a:pt x="59330" y="7632"/>
                </a:lnTo>
                <a:lnTo>
                  <a:pt x="28453" y="28449"/>
                </a:lnTo>
                <a:lnTo>
                  <a:pt x="7634" y="59325"/>
                </a:lnTo>
                <a:lnTo>
                  <a:pt x="0" y="97138"/>
                </a:lnTo>
                <a:lnTo>
                  <a:pt x="0" y="485692"/>
                </a:lnTo>
                <a:lnTo>
                  <a:pt x="7634" y="523504"/>
                </a:lnTo>
                <a:lnTo>
                  <a:pt x="28453" y="554381"/>
                </a:lnTo>
                <a:lnTo>
                  <a:pt x="59330" y="575197"/>
                </a:lnTo>
                <a:lnTo>
                  <a:pt x="97138" y="582830"/>
                </a:lnTo>
                <a:lnTo>
                  <a:pt x="2484762" y="582830"/>
                </a:lnTo>
                <a:lnTo>
                  <a:pt x="2522570" y="575197"/>
                </a:lnTo>
                <a:lnTo>
                  <a:pt x="2553447" y="554381"/>
                </a:lnTo>
                <a:lnTo>
                  <a:pt x="2574266" y="523504"/>
                </a:lnTo>
                <a:lnTo>
                  <a:pt x="2581900" y="485692"/>
                </a:lnTo>
                <a:lnTo>
                  <a:pt x="2581900" y="97138"/>
                </a:lnTo>
                <a:lnTo>
                  <a:pt x="2574266" y="59325"/>
                </a:lnTo>
                <a:lnTo>
                  <a:pt x="2553447" y="28449"/>
                </a:lnTo>
                <a:lnTo>
                  <a:pt x="2522570" y="7632"/>
                </a:lnTo>
                <a:lnTo>
                  <a:pt x="24847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10834913" y="5972934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智能交互策略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10435432" y="6778523"/>
            <a:ext cx="2581910" cy="582930"/>
          </a:xfrm>
          <a:custGeom>
            <a:avLst/>
            <a:gdLst/>
            <a:ahLst/>
            <a:cxnLst/>
            <a:rect l="l" t="t" r="r" b="b"/>
            <a:pathLst>
              <a:path w="2581909" h="582929">
                <a:moveTo>
                  <a:pt x="2484762" y="0"/>
                </a:moveTo>
                <a:lnTo>
                  <a:pt x="97138" y="0"/>
                </a:lnTo>
                <a:lnTo>
                  <a:pt x="59330" y="7632"/>
                </a:lnTo>
                <a:lnTo>
                  <a:pt x="28453" y="28449"/>
                </a:lnTo>
                <a:lnTo>
                  <a:pt x="7634" y="59325"/>
                </a:lnTo>
                <a:lnTo>
                  <a:pt x="0" y="97138"/>
                </a:lnTo>
                <a:lnTo>
                  <a:pt x="0" y="485692"/>
                </a:lnTo>
                <a:lnTo>
                  <a:pt x="7634" y="523504"/>
                </a:lnTo>
                <a:lnTo>
                  <a:pt x="28453" y="554381"/>
                </a:lnTo>
                <a:lnTo>
                  <a:pt x="59330" y="575197"/>
                </a:lnTo>
                <a:lnTo>
                  <a:pt x="97138" y="582830"/>
                </a:lnTo>
                <a:lnTo>
                  <a:pt x="2484762" y="582830"/>
                </a:lnTo>
                <a:lnTo>
                  <a:pt x="2522570" y="575197"/>
                </a:lnTo>
                <a:lnTo>
                  <a:pt x="2553447" y="554381"/>
                </a:lnTo>
                <a:lnTo>
                  <a:pt x="2574266" y="523504"/>
                </a:lnTo>
                <a:lnTo>
                  <a:pt x="2581900" y="485692"/>
                </a:lnTo>
                <a:lnTo>
                  <a:pt x="2581900" y="97138"/>
                </a:lnTo>
                <a:lnTo>
                  <a:pt x="2574266" y="59325"/>
                </a:lnTo>
                <a:lnTo>
                  <a:pt x="2553447" y="28449"/>
                </a:lnTo>
                <a:lnTo>
                  <a:pt x="2522570" y="7632"/>
                </a:lnTo>
                <a:lnTo>
                  <a:pt x="24847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10834913" y="6870019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无缝对接人工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025398" y="7675877"/>
            <a:ext cx="2581910" cy="582930"/>
          </a:xfrm>
          <a:custGeom>
            <a:avLst/>
            <a:gdLst/>
            <a:ahLst/>
            <a:cxnLst/>
            <a:rect l="l" t="t" r="r" b="b"/>
            <a:pathLst>
              <a:path w="2581909" h="582929">
                <a:moveTo>
                  <a:pt x="2484762" y="0"/>
                </a:moveTo>
                <a:lnTo>
                  <a:pt x="97138" y="0"/>
                </a:lnTo>
                <a:lnTo>
                  <a:pt x="59330" y="7632"/>
                </a:lnTo>
                <a:lnTo>
                  <a:pt x="28453" y="28449"/>
                </a:lnTo>
                <a:lnTo>
                  <a:pt x="7634" y="59325"/>
                </a:lnTo>
                <a:lnTo>
                  <a:pt x="0" y="97138"/>
                </a:lnTo>
                <a:lnTo>
                  <a:pt x="0" y="485692"/>
                </a:lnTo>
                <a:lnTo>
                  <a:pt x="7634" y="523504"/>
                </a:lnTo>
                <a:lnTo>
                  <a:pt x="28453" y="554381"/>
                </a:lnTo>
                <a:lnTo>
                  <a:pt x="59330" y="575197"/>
                </a:lnTo>
                <a:lnTo>
                  <a:pt x="97138" y="582830"/>
                </a:lnTo>
                <a:lnTo>
                  <a:pt x="2484762" y="582830"/>
                </a:lnTo>
                <a:lnTo>
                  <a:pt x="2522570" y="575197"/>
                </a:lnTo>
                <a:lnTo>
                  <a:pt x="2553447" y="554381"/>
                </a:lnTo>
                <a:lnTo>
                  <a:pt x="2574266" y="523504"/>
                </a:lnTo>
                <a:lnTo>
                  <a:pt x="2581900" y="485692"/>
                </a:lnTo>
                <a:lnTo>
                  <a:pt x="2581900" y="97138"/>
                </a:lnTo>
                <a:lnTo>
                  <a:pt x="2574266" y="59325"/>
                </a:lnTo>
                <a:lnTo>
                  <a:pt x="2553447" y="28449"/>
                </a:lnTo>
                <a:lnTo>
                  <a:pt x="2522570" y="7632"/>
                </a:lnTo>
                <a:lnTo>
                  <a:pt x="2484762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8177526" y="7767373"/>
            <a:ext cx="2787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..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0435432" y="7675877"/>
            <a:ext cx="2581910" cy="582930"/>
          </a:xfrm>
          <a:custGeom>
            <a:avLst/>
            <a:gdLst/>
            <a:ahLst/>
            <a:cxnLst/>
            <a:rect l="l" t="t" r="r" b="b"/>
            <a:pathLst>
              <a:path w="2581909" h="582929">
                <a:moveTo>
                  <a:pt x="2484762" y="0"/>
                </a:moveTo>
                <a:lnTo>
                  <a:pt x="97138" y="0"/>
                </a:lnTo>
                <a:lnTo>
                  <a:pt x="59330" y="7632"/>
                </a:lnTo>
                <a:lnTo>
                  <a:pt x="28453" y="28449"/>
                </a:lnTo>
                <a:lnTo>
                  <a:pt x="7634" y="59325"/>
                </a:lnTo>
                <a:lnTo>
                  <a:pt x="0" y="97138"/>
                </a:lnTo>
                <a:lnTo>
                  <a:pt x="0" y="485692"/>
                </a:lnTo>
                <a:lnTo>
                  <a:pt x="7634" y="523504"/>
                </a:lnTo>
                <a:lnTo>
                  <a:pt x="28453" y="554381"/>
                </a:lnTo>
                <a:lnTo>
                  <a:pt x="59330" y="575197"/>
                </a:lnTo>
                <a:lnTo>
                  <a:pt x="97138" y="582830"/>
                </a:lnTo>
                <a:lnTo>
                  <a:pt x="2484762" y="582830"/>
                </a:lnTo>
                <a:lnTo>
                  <a:pt x="2522570" y="575197"/>
                </a:lnTo>
                <a:lnTo>
                  <a:pt x="2553447" y="554381"/>
                </a:lnTo>
                <a:lnTo>
                  <a:pt x="2574266" y="523504"/>
                </a:lnTo>
                <a:lnTo>
                  <a:pt x="2581900" y="485692"/>
                </a:lnTo>
                <a:lnTo>
                  <a:pt x="2581900" y="97138"/>
                </a:lnTo>
                <a:lnTo>
                  <a:pt x="2574266" y="59325"/>
                </a:lnTo>
                <a:lnTo>
                  <a:pt x="2553447" y="28449"/>
                </a:lnTo>
                <a:lnTo>
                  <a:pt x="2522570" y="7632"/>
                </a:lnTo>
                <a:lnTo>
                  <a:pt x="248476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11587560" y="7767373"/>
            <a:ext cx="27813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300" b="1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..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8" name="object 10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23334"/>
            <a:ext cx="3436914" cy="1184152"/>
          </a:xfrm>
          <a:prstGeom prst="rect">
            <a:avLst/>
          </a:prstGeom>
        </p:spPr>
      </p:pic>
      <p:sp>
        <p:nvSpPr>
          <p:cNvPr id="110" name="object 2"/>
          <p:cNvSpPr txBox="1"/>
          <p:nvPr/>
        </p:nvSpPr>
        <p:spPr>
          <a:xfrm>
            <a:off x="2063947" y="1882003"/>
            <a:ext cx="16332835" cy="114046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p>
            <a:pPr marL="483870" marR="5080" indent="-471805">
              <a:lnSpc>
                <a:spcPct val="118000"/>
              </a:lnSpc>
              <a:spcBef>
                <a:spcPts val="285"/>
              </a:spcBef>
              <a:buClr>
                <a:srgbClr val="7B7B7B"/>
              </a:buClr>
              <a:buFont typeface="Wingdings" panose="05000000000000000000"/>
              <a:buChar char=""/>
              <a:tabLst>
                <a:tab pos="482600" algn="l"/>
                <a:tab pos="484505" algn="l"/>
              </a:tabLst>
            </a:pP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通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33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智能语音导航</a:t>
            </a:r>
            <a:r>
              <a:rPr sz="3300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3300" b="1" spc="-10" dirty="0">
                <a:solidFill>
                  <a:srgbClr val="C00000"/>
                </a:solidFill>
                <a:latin typeface="微软雅黑" panose="020B0503020204020204" charset="-122"/>
                <a:cs typeface="微软雅黑" panose="020B0503020204020204" charset="-122"/>
              </a:rPr>
              <a:t>智能语音外呼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机器人，优化用户在业务查询、办理、售后、报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修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服务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中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繁琐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流 程，从而降低用户等待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间，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减轻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客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服中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心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坐席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资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源压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的同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，进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步提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升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用户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体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验和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业品</a:t>
            </a:r>
            <a:r>
              <a:rPr sz="2650" spc="-2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牌</a:t>
            </a:r>
            <a:r>
              <a:rPr sz="2650" spc="-10" dirty="0">
                <a:solidFill>
                  <a:srgbClr val="7B7B7B"/>
                </a:solidFill>
                <a:latin typeface="微软雅黑" panose="020B0503020204020204" charset="-122"/>
                <a:cs typeface="微软雅黑" panose="020B0503020204020204" charset="-122"/>
              </a:rPr>
              <a:t>形象。</a:t>
            </a:r>
            <a:endParaRPr sz="26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1" name="object 10"/>
          <p:cNvSpPr txBox="1"/>
          <p:nvPr/>
        </p:nvSpPr>
        <p:spPr>
          <a:xfrm>
            <a:off x="1271270" y="6172835"/>
            <a:ext cx="3356610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智能语音导航</a:t>
            </a:r>
            <a:endParaRPr sz="3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" name="object 11"/>
          <p:cNvSpPr txBox="1"/>
          <p:nvPr/>
        </p:nvSpPr>
        <p:spPr>
          <a:xfrm>
            <a:off x="15843250" y="6447155"/>
            <a:ext cx="336359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智能语音外呼</a:t>
            </a:r>
            <a:endParaRPr sz="3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3" name="object 89"/>
          <p:cNvSpPr txBox="1"/>
          <p:nvPr/>
        </p:nvSpPr>
        <p:spPr>
          <a:xfrm>
            <a:off x="7424878" y="4201861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智能语音交互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4" name="object 91"/>
          <p:cNvSpPr txBox="1"/>
          <p:nvPr/>
        </p:nvSpPr>
        <p:spPr>
          <a:xfrm>
            <a:off x="7424878" y="5093112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准确意图识别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" name="object 93"/>
          <p:cNvSpPr txBox="1"/>
          <p:nvPr/>
        </p:nvSpPr>
        <p:spPr>
          <a:xfrm>
            <a:off x="7424878" y="5984364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精准服务定位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6" name="object 95"/>
          <p:cNvSpPr txBox="1"/>
          <p:nvPr/>
        </p:nvSpPr>
        <p:spPr>
          <a:xfrm>
            <a:off x="7424878" y="6881449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人工服务对接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7" name="object 109"/>
          <p:cNvSpPr txBox="1">
            <a:spLocks noGrp="1"/>
          </p:cNvSpPr>
          <p:nvPr/>
        </p:nvSpPr>
        <p:spPr>
          <a:xfrm>
            <a:off x="3287395" y="777875"/>
            <a:ext cx="628586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智能AI建设目标</a:t>
            </a:r>
            <a:endParaRPr sz="525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0173" y="742647"/>
            <a:ext cx="18423890" cy="9823450"/>
            <a:chOff x="840173" y="742647"/>
            <a:chExt cx="18423890" cy="982345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40173" y="742651"/>
              <a:ext cx="18423752" cy="98232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40173" y="742647"/>
              <a:ext cx="18423890" cy="9823450"/>
            </a:xfrm>
            <a:custGeom>
              <a:avLst/>
              <a:gdLst/>
              <a:ahLst/>
              <a:cxnLst/>
              <a:rect l="l" t="t" r="r" b="b"/>
              <a:pathLst>
                <a:path w="18423890" h="9823450">
                  <a:moveTo>
                    <a:pt x="18423753" y="0"/>
                  </a:moveTo>
                  <a:lnTo>
                    <a:pt x="0" y="0"/>
                  </a:lnTo>
                  <a:lnTo>
                    <a:pt x="0" y="9823250"/>
                  </a:lnTo>
                  <a:lnTo>
                    <a:pt x="18423753" y="9823250"/>
                  </a:lnTo>
                  <a:lnTo>
                    <a:pt x="18423753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95573" y="1697796"/>
              <a:ext cx="7913370" cy="7913370"/>
            </a:xfrm>
            <a:custGeom>
              <a:avLst/>
              <a:gdLst/>
              <a:ahLst/>
              <a:cxnLst/>
              <a:rect l="l" t="t" r="r" b="b"/>
              <a:pathLst>
                <a:path w="7913369" h="7913370">
                  <a:moveTo>
                    <a:pt x="3956476" y="0"/>
                  </a:moveTo>
                  <a:lnTo>
                    <a:pt x="0" y="3956476"/>
                  </a:lnTo>
                  <a:lnTo>
                    <a:pt x="3956476" y="7912963"/>
                  </a:lnTo>
                  <a:lnTo>
                    <a:pt x="7912952" y="3956476"/>
                  </a:lnTo>
                  <a:lnTo>
                    <a:pt x="3956476" y="0"/>
                  </a:lnTo>
                  <a:close/>
                </a:path>
              </a:pathLst>
            </a:custGeom>
            <a:solidFill>
              <a:srgbClr val="D517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03870" y="5078095"/>
            <a:ext cx="4765040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50" dirty="0">
                <a:solidFill>
                  <a:srgbClr val="FFFFFF"/>
                </a:solidFill>
              </a:rPr>
              <a:t>产品介绍</a:t>
            </a:r>
            <a:endParaRPr sz="7250"/>
          </a:p>
        </p:txBody>
      </p:sp>
      <p:grpSp>
        <p:nvGrpSpPr>
          <p:cNvPr id="7" name="object 7"/>
          <p:cNvGrpSpPr/>
          <p:nvPr/>
        </p:nvGrpSpPr>
        <p:grpSpPr>
          <a:xfrm>
            <a:off x="1233080" y="1027776"/>
            <a:ext cx="17638395" cy="9253220"/>
            <a:chOff x="1233080" y="1027776"/>
            <a:chExt cx="17638395" cy="9253220"/>
          </a:xfrm>
        </p:grpSpPr>
        <p:sp>
          <p:nvSpPr>
            <p:cNvPr id="8" name="object 8"/>
            <p:cNvSpPr/>
            <p:nvPr/>
          </p:nvSpPr>
          <p:spPr>
            <a:xfrm>
              <a:off x="1316847" y="1111543"/>
              <a:ext cx="17470755" cy="9085580"/>
            </a:xfrm>
            <a:custGeom>
              <a:avLst/>
              <a:gdLst/>
              <a:ahLst/>
              <a:cxnLst/>
              <a:rect l="l" t="t" r="r" b="b"/>
              <a:pathLst>
                <a:path w="17470755" h="9085580">
                  <a:moveTo>
                    <a:pt x="0" y="0"/>
                  </a:moveTo>
                  <a:lnTo>
                    <a:pt x="17470399" y="0"/>
                  </a:lnTo>
                  <a:lnTo>
                    <a:pt x="17470399" y="9085472"/>
                  </a:lnTo>
                  <a:lnTo>
                    <a:pt x="0" y="9085472"/>
                  </a:lnTo>
                  <a:lnTo>
                    <a:pt x="0" y="0"/>
                  </a:lnTo>
                  <a:close/>
                </a:path>
              </a:pathLst>
            </a:custGeom>
            <a:ln w="167534">
              <a:solidFill>
                <a:srgbClr val="D517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59586" y="1883733"/>
              <a:ext cx="5421630" cy="7463790"/>
            </a:xfrm>
            <a:custGeom>
              <a:avLst/>
              <a:gdLst/>
              <a:ahLst/>
              <a:cxnLst/>
              <a:rect l="l" t="t" r="r" b="b"/>
              <a:pathLst>
                <a:path w="5421630" h="7463790">
                  <a:moveTo>
                    <a:pt x="1124381" y="6070765"/>
                  </a:moveTo>
                  <a:lnTo>
                    <a:pt x="1122159" y="6016041"/>
                  </a:lnTo>
                  <a:lnTo>
                    <a:pt x="1115479" y="5964174"/>
                  </a:lnTo>
                  <a:lnTo>
                    <a:pt x="1104366" y="5915177"/>
                  </a:lnTo>
                  <a:lnTo>
                    <a:pt x="1088796" y="5869051"/>
                  </a:lnTo>
                  <a:lnTo>
                    <a:pt x="1068781" y="5825795"/>
                  </a:lnTo>
                  <a:lnTo>
                    <a:pt x="1044321" y="5785396"/>
                  </a:lnTo>
                  <a:lnTo>
                    <a:pt x="1034923" y="5773204"/>
                  </a:lnTo>
                  <a:lnTo>
                    <a:pt x="1015415" y="5747867"/>
                  </a:lnTo>
                  <a:lnTo>
                    <a:pt x="982052" y="5713209"/>
                  </a:lnTo>
                  <a:lnTo>
                    <a:pt x="944867" y="5682069"/>
                  </a:lnTo>
                  <a:lnTo>
                    <a:pt x="904430" y="5655068"/>
                  </a:lnTo>
                  <a:lnTo>
                    <a:pt x="860767" y="5632221"/>
                  </a:lnTo>
                  <a:lnTo>
                    <a:pt x="813866" y="5613539"/>
                  </a:lnTo>
                  <a:lnTo>
                    <a:pt x="763739" y="5598998"/>
                  </a:lnTo>
                  <a:lnTo>
                    <a:pt x="710374" y="5588609"/>
                  </a:lnTo>
                  <a:lnTo>
                    <a:pt x="653770" y="5582386"/>
                  </a:lnTo>
                  <a:lnTo>
                    <a:pt x="593928" y="5580304"/>
                  </a:lnTo>
                  <a:lnTo>
                    <a:pt x="542556" y="5581675"/>
                  </a:lnTo>
                  <a:lnTo>
                    <a:pt x="492340" y="5585790"/>
                  </a:lnTo>
                  <a:lnTo>
                    <a:pt x="443293" y="5592648"/>
                  </a:lnTo>
                  <a:lnTo>
                    <a:pt x="395414" y="5602236"/>
                  </a:lnTo>
                  <a:lnTo>
                    <a:pt x="348703" y="5614568"/>
                  </a:lnTo>
                  <a:lnTo>
                    <a:pt x="303149" y="5629656"/>
                  </a:lnTo>
                  <a:lnTo>
                    <a:pt x="258775" y="5647461"/>
                  </a:lnTo>
                  <a:lnTo>
                    <a:pt x="215557" y="5668022"/>
                  </a:lnTo>
                  <a:lnTo>
                    <a:pt x="173507" y="5691327"/>
                  </a:lnTo>
                  <a:lnTo>
                    <a:pt x="132626" y="5717362"/>
                  </a:lnTo>
                  <a:lnTo>
                    <a:pt x="92900" y="5746140"/>
                  </a:lnTo>
                  <a:lnTo>
                    <a:pt x="92900" y="5980201"/>
                  </a:lnTo>
                  <a:lnTo>
                    <a:pt x="133286" y="5944273"/>
                  </a:lnTo>
                  <a:lnTo>
                    <a:pt x="174040" y="5911774"/>
                  </a:lnTo>
                  <a:lnTo>
                    <a:pt x="215176" y="5882691"/>
                  </a:lnTo>
                  <a:lnTo>
                    <a:pt x="256667" y="5857024"/>
                  </a:lnTo>
                  <a:lnTo>
                    <a:pt x="298538" y="5834786"/>
                  </a:lnTo>
                  <a:lnTo>
                    <a:pt x="340766" y="5815965"/>
                  </a:lnTo>
                  <a:lnTo>
                    <a:pt x="383374" y="5800572"/>
                  </a:lnTo>
                  <a:lnTo>
                    <a:pt x="426339" y="5788596"/>
                  </a:lnTo>
                  <a:lnTo>
                    <a:pt x="469684" y="5780049"/>
                  </a:lnTo>
                  <a:lnTo>
                    <a:pt x="513397" y="5774906"/>
                  </a:lnTo>
                  <a:lnTo>
                    <a:pt x="557479" y="5773204"/>
                  </a:lnTo>
                  <a:lnTo>
                    <a:pt x="620229" y="5776519"/>
                  </a:lnTo>
                  <a:lnTo>
                    <a:pt x="676783" y="5786463"/>
                  </a:lnTo>
                  <a:lnTo>
                    <a:pt x="727125" y="5803049"/>
                  </a:lnTo>
                  <a:lnTo>
                    <a:pt x="771258" y="5826264"/>
                  </a:lnTo>
                  <a:lnTo>
                    <a:pt x="809167" y="5856109"/>
                  </a:lnTo>
                  <a:lnTo>
                    <a:pt x="840498" y="5892177"/>
                  </a:lnTo>
                  <a:lnTo>
                    <a:pt x="864870" y="5934024"/>
                  </a:lnTo>
                  <a:lnTo>
                    <a:pt x="882281" y="5981649"/>
                  </a:lnTo>
                  <a:lnTo>
                    <a:pt x="892721" y="6035078"/>
                  </a:lnTo>
                  <a:lnTo>
                    <a:pt x="896213" y="6094285"/>
                  </a:lnTo>
                  <a:lnTo>
                    <a:pt x="894143" y="6139510"/>
                  </a:lnTo>
                  <a:lnTo>
                    <a:pt x="887971" y="6184252"/>
                  </a:lnTo>
                  <a:lnTo>
                    <a:pt x="877684" y="6228512"/>
                  </a:lnTo>
                  <a:lnTo>
                    <a:pt x="863269" y="6272263"/>
                  </a:lnTo>
                  <a:lnTo>
                    <a:pt x="844753" y="6315545"/>
                  </a:lnTo>
                  <a:lnTo>
                    <a:pt x="822109" y="6358331"/>
                  </a:lnTo>
                  <a:lnTo>
                    <a:pt x="782027" y="6419545"/>
                  </a:lnTo>
                  <a:lnTo>
                    <a:pt x="756640" y="6453530"/>
                  </a:lnTo>
                  <a:lnTo>
                    <a:pt x="727671" y="6489763"/>
                  </a:lnTo>
                  <a:lnTo>
                    <a:pt x="695134" y="6528244"/>
                  </a:lnTo>
                  <a:lnTo>
                    <a:pt x="659015" y="6568986"/>
                  </a:lnTo>
                  <a:lnTo>
                    <a:pt x="619340" y="6611963"/>
                  </a:lnTo>
                  <a:lnTo>
                    <a:pt x="576084" y="6657200"/>
                  </a:lnTo>
                  <a:lnTo>
                    <a:pt x="529259" y="6704685"/>
                  </a:lnTo>
                  <a:lnTo>
                    <a:pt x="0" y="7232777"/>
                  </a:lnTo>
                  <a:lnTo>
                    <a:pt x="0" y="7432726"/>
                  </a:lnTo>
                  <a:lnTo>
                    <a:pt x="1107909" y="7432726"/>
                  </a:lnTo>
                  <a:lnTo>
                    <a:pt x="1107909" y="7228078"/>
                  </a:lnTo>
                  <a:lnTo>
                    <a:pt x="272859" y="7228078"/>
                  </a:lnTo>
                  <a:lnTo>
                    <a:pt x="272859" y="7223366"/>
                  </a:lnTo>
                  <a:lnTo>
                    <a:pt x="688022" y="6817601"/>
                  </a:lnTo>
                  <a:lnTo>
                    <a:pt x="732866" y="6772567"/>
                  </a:lnTo>
                  <a:lnTo>
                    <a:pt x="775017" y="6729006"/>
                  </a:lnTo>
                  <a:lnTo>
                    <a:pt x="814476" y="6686918"/>
                  </a:lnTo>
                  <a:lnTo>
                    <a:pt x="851242" y="6646291"/>
                  </a:lnTo>
                  <a:lnTo>
                    <a:pt x="885317" y="6607137"/>
                  </a:lnTo>
                  <a:lnTo>
                    <a:pt x="916698" y="6569443"/>
                  </a:lnTo>
                  <a:lnTo>
                    <a:pt x="945388" y="6533223"/>
                  </a:lnTo>
                  <a:lnTo>
                    <a:pt x="971384" y="6498476"/>
                  </a:lnTo>
                  <a:lnTo>
                    <a:pt x="994689" y="6465189"/>
                  </a:lnTo>
                  <a:lnTo>
                    <a:pt x="1033221" y="6403010"/>
                  </a:lnTo>
                  <a:lnTo>
                    <a:pt x="1057402" y="6356337"/>
                  </a:lnTo>
                  <a:lnTo>
                    <a:pt x="1077874" y="6309411"/>
                  </a:lnTo>
                  <a:lnTo>
                    <a:pt x="1094613" y="6262205"/>
                  </a:lnTo>
                  <a:lnTo>
                    <a:pt x="1107630" y="6214745"/>
                  </a:lnTo>
                  <a:lnTo>
                    <a:pt x="1116939" y="6167018"/>
                  </a:lnTo>
                  <a:lnTo>
                    <a:pt x="1122514" y="6119025"/>
                  </a:lnTo>
                  <a:lnTo>
                    <a:pt x="1124381" y="6070765"/>
                  </a:lnTo>
                  <a:close/>
                </a:path>
                <a:path w="5421630" h="7463790">
                  <a:moveTo>
                    <a:pt x="1124381" y="490461"/>
                  </a:moveTo>
                  <a:lnTo>
                    <a:pt x="1122159" y="435724"/>
                  </a:lnTo>
                  <a:lnTo>
                    <a:pt x="1115479" y="383870"/>
                  </a:lnTo>
                  <a:lnTo>
                    <a:pt x="1104366" y="334873"/>
                  </a:lnTo>
                  <a:lnTo>
                    <a:pt x="1088796" y="288747"/>
                  </a:lnTo>
                  <a:lnTo>
                    <a:pt x="1068781" y="245491"/>
                  </a:lnTo>
                  <a:lnTo>
                    <a:pt x="1044321" y="205092"/>
                  </a:lnTo>
                  <a:lnTo>
                    <a:pt x="1015415" y="167563"/>
                  </a:lnTo>
                  <a:lnTo>
                    <a:pt x="982052" y="132905"/>
                  </a:lnTo>
                  <a:lnTo>
                    <a:pt x="944867" y="101752"/>
                  </a:lnTo>
                  <a:lnTo>
                    <a:pt x="904430" y="74764"/>
                  </a:lnTo>
                  <a:lnTo>
                    <a:pt x="860767" y="51917"/>
                  </a:lnTo>
                  <a:lnTo>
                    <a:pt x="813866" y="33223"/>
                  </a:lnTo>
                  <a:lnTo>
                    <a:pt x="763739" y="18694"/>
                  </a:lnTo>
                  <a:lnTo>
                    <a:pt x="710374" y="8305"/>
                  </a:lnTo>
                  <a:lnTo>
                    <a:pt x="653770" y="2082"/>
                  </a:lnTo>
                  <a:lnTo>
                    <a:pt x="593928" y="0"/>
                  </a:lnTo>
                  <a:lnTo>
                    <a:pt x="542556" y="1371"/>
                  </a:lnTo>
                  <a:lnTo>
                    <a:pt x="492340" y="5486"/>
                  </a:lnTo>
                  <a:lnTo>
                    <a:pt x="443293" y="12331"/>
                  </a:lnTo>
                  <a:lnTo>
                    <a:pt x="395414" y="21932"/>
                  </a:lnTo>
                  <a:lnTo>
                    <a:pt x="348703" y="34264"/>
                  </a:lnTo>
                  <a:lnTo>
                    <a:pt x="303149" y="49339"/>
                  </a:lnTo>
                  <a:lnTo>
                    <a:pt x="258775" y="67157"/>
                  </a:lnTo>
                  <a:lnTo>
                    <a:pt x="215557" y="87718"/>
                  </a:lnTo>
                  <a:lnTo>
                    <a:pt x="173507" y="111023"/>
                  </a:lnTo>
                  <a:lnTo>
                    <a:pt x="132626" y="137058"/>
                  </a:lnTo>
                  <a:lnTo>
                    <a:pt x="92900" y="165836"/>
                  </a:lnTo>
                  <a:lnTo>
                    <a:pt x="92900" y="399897"/>
                  </a:lnTo>
                  <a:lnTo>
                    <a:pt x="133286" y="363969"/>
                  </a:lnTo>
                  <a:lnTo>
                    <a:pt x="174040" y="331457"/>
                  </a:lnTo>
                  <a:lnTo>
                    <a:pt x="215176" y="302374"/>
                  </a:lnTo>
                  <a:lnTo>
                    <a:pt x="256667" y="276720"/>
                  </a:lnTo>
                  <a:lnTo>
                    <a:pt x="298538" y="254469"/>
                  </a:lnTo>
                  <a:lnTo>
                    <a:pt x="340766" y="235661"/>
                  </a:lnTo>
                  <a:lnTo>
                    <a:pt x="383374" y="220256"/>
                  </a:lnTo>
                  <a:lnTo>
                    <a:pt x="426339" y="208280"/>
                  </a:lnTo>
                  <a:lnTo>
                    <a:pt x="469684" y="199732"/>
                  </a:lnTo>
                  <a:lnTo>
                    <a:pt x="513397" y="194602"/>
                  </a:lnTo>
                  <a:lnTo>
                    <a:pt x="557479" y="192887"/>
                  </a:lnTo>
                  <a:lnTo>
                    <a:pt x="620229" y="196202"/>
                  </a:lnTo>
                  <a:lnTo>
                    <a:pt x="676783" y="206159"/>
                  </a:lnTo>
                  <a:lnTo>
                    <a:pt x="727125" y="222732"/>
                  </a:lnTo>
                  <a:lnTo>
                    <a:pt x="771258" y="245960"/>
                  </a:lnTo>
                  <a:lnTo>
                    <a:pt x="809167" y="275805"/>
                  </a:lnTo>
                  <a:lnTo>
                    <a:pt x="840498" y="311873"/>
                  </a:lnTo>
                  <a:lnTo>
                    <a:pt x="864870" y="353720"/>
                  </a:lnTo>
                  <a:lnTo>
                    <a:pt x="882281" y="401345"/>
                  </a:lnTo>
                  <a:lnTo>
                    <a:pt x="892721" y="454761"/>
                  </a:lnTo>
                  <a:lnTo>
                    <a:pt x="896213" y="513981"/>
                  </a:lnTo>
                  <a:lnTo>
                    <a:pt x="894143" y="559206"/>
                  </a:lnTo>
                  <a:lnTo>
                    <a:pt x="887971" y="603948"/>
                  </a:lnTo>
                  <a:lnTo>
                    <a:pt x="877684" y="648195"/>
                  </a:lnTo>
                  <a:lnTo>
                    <a:pt x="863269" y="691959"/>
                  </a:lnTo>
                  <a:lnTo>
                    <a:pt x="844753" y="735241"/>
                  </a:lnTo>
                  <a:lnTo>
                    <a:pt x="822109" y="778014"/>
                  </a:lnTo>
                  <a:lnTo>
                    <a:pt x="782027" y="839241"/>
                  </a:lnTo>
                  <a:lnTo>
                    <a:pt x="756640" y="873226"/>
                  </a:lnTo>
                  <a:lnTo>
                    <a:pt x="727671" y="909459"/>
                  </a:lnTo>
                  <a:lnTo>
                    <a:pt x="695134" y="947940"/>
                  </a:lnTo>
                  <a:lnTo>
                    <a:pt x="659015" y="988682"/>
                  </a:lnTo>
                  <a:lnTo>
                    <a:pt x="619340" y="1031659"/>
                  </a:lnTo>
                  <a:lnTo>
                    <a:pt x="576084" y="1076896"/>
                  </a:lnTo>
                  <a:lnTo>
                    <a:pt x="529259" y="1124381"/>
                  </a:lnTo>
                  <a:lnTo>
                    <a:pt x="0" y="1652473"/>
                  </a:lnTo>
                  <a:lnTo>
                    <a:pt x="0" y="1852422"/>
                  </a:lnTo>
                  <a:lnTo>
                    <a:pt x="1107909" y="1852422"/>
                  </a:lnTo>
                  <a:lnTo>
                    <a:pt x="1107909" y="1647774"/>
                  </a:lnTo>
                  <a:lnTo>
                    <a:pt x="272859" y="1647774"/>
                  </a:lnTo>
                  <a:lnTo>
                    <a:pt x="272859" y="1643062"/>
                  </a:lnTo>
                  <a:lnTo>
                    <a:pt x="688022" y="1237297"/>
                  </a:lnTo>
                  <a:lnTo>
                    <a:pt x="732866" y="1192263"/>
                  </a:lnTo>
                  <a:lnTo>
                    <a:pt x="775017" y="1148702"/>
                  </a:lnTo>
                  <a:lnTo>
                    <a:pt x="814476" y="1106614"/>
                  </a:lnTo>
                  <a:lnTo>
                    <a:pt x="851242" y="1065987"/>
                  </a:lnTo>
                  <a:lnTo>
                    <a:pt x="885317" y="1026833"/>
                  </a:lnTo>
                  <a:lnTo>
                    <a:pt x="916698" y="989139"/>
                  </a:lnTo>
                  <a:lnTo>
                    <a:pt x="945388" y="952919"/>
                  </a:lnTo>
                  <a:lnTo>
                    <a:pt x="971384" y="918159"/>
                  </a:lnTo>
                  <a:lnTo>
                    <a:pt x="994689" y="884872"/>
                  </a:lnTo>
                  <a:lnTo>
                    <a:pt x="1033221" y="822706"/>
                  </a:lnTo>
                  <a:lnTo>
                    <a:pt x="1057402" y="776033"/>
                  </a:lnTo>
                  <a:lnTo>
                    <a:pt x="1077874" y="729107"/>
                  </a:lnTo>
                  <a:lnTo>
                    <a:pt x="1094613" y="681901"/>
                  </a:lnTo>
                  <a:lnTo>
                    <a:pt x="1107630" y="634441"/>
                  </a:lnTo>
                  <a:lnTo>
                    <a:pt x="1116939" y="586701"/>
                  </a:lnTo>
                  <a:lnTo>
                    <a:pt x="1122514" y="538708"/>
                  </a:lnTo>
                  <a:lnTo>
                    <a:pt x="1124381" y="490461"/>
                  </a:lnTo>
                  <a:close/>
                </a:path>
                <a:path w="5421630" h="7463790">
                  <a:moveTo>
                    <a:pt x="2596667" y="6514160"/>
                  </a:moveTo>
                  <a:lnTo>
                    <a:pt x="2595880" y="6446266"/>
                  </a:lnTo>
                  <a:lnTo>
                    <a:pt x="2593492" y="6380937"/>
                  </a:lnTo>
                  <a:lnTo>
                    <a:pt x="2589530" y="6318174"/>
                  </a:lnTo>
                  <a:lnTo>
                    <a:pt x="2583967" y="6257963"/>
                  </a:lnTo>
                  <a:lnTo>
                    <a:pt x="2576830" y="6200318"/>
                  </a:lnTo>
                  <a:lnTo>
                    <a:pt x="2568092" y="6145238"/>
                  </a:lnTo>
                  <a:lnTo>
                    <a:pt x="2557780" y="6092710"/>
                  </a:lnTo>
                  <a:lnTo>
                    <a:pt x="2545867" y="6042749"/>
                  </a:lnTo>
                  <a:lnTo>
                    <a:pt x="2532380" y="5995352"/>
                  </a:lnTo>
                  <a:lnTo>
                    <a:pt x="2517292" y="5950521"/>
                  </a:lnTo>
                  <a:lnTo>
                    <a:pt x="2500630" y="5908243"/>
                  </a:lnTo>
                  <a:lnTo>
                    <a:pt x="2482367" y="5868530"/>
                  </a:lnTo>
                  <a:lnTo>
                    <a:pt x="2462517" y="5831383"/>
                  </a:lnTo>
                  <a:lnTo>
                    <a:pt x="2441092" y="5796800"/>
                  </a:lnTo>
                  <a:lnTo>
                    <a:pt x="2423274" y="5772023"/>
                  </a:lnTo>
                  <a:lnTo>
                    <a:pt x="2418067" y="5764771"/>
                  </a:lnTo>
                  <a:lnTo>
                    <a:pt x="2393467" y="5735307"/>
                  </a:lnTo>
                  <a:lnTo>
                    <a:pt x="2367267" y="5708408"/>
                  </a:lnTo>
                  <a:lnTo>
                    <a:pt x="2360269" y="5702287"/>
                  </a:lnTo>
                  <a:lnTo>
                    <a:pt x="2360269" y="6535331"/>
                  </a:lnTo>
                  <a:lnTo>
                    <a:pt x="2359368" y="6607238"/>
                  </a:lnTo>
                  <a:lnTo>
                    <a:pt x="2356650" y="6675450"/>
                  </a:lnTo>
                  <a:lnTo>
                    <a:pt x="2352116" y="6739966"/>
                  </a:lnTo>
                  <a:lnTo>
                    <a:pt x="2345779" y="6800812"/>
                  </a:lnTo>
                  <a:lnTo>
                    <a:pt x="2337625" y="6857962"/>
                  </a:lnTo>
                  <a:lnTo>
                    <a:pt x="2327668" y="6911429"/>
                  </a:lnTo>
                  <a:lnTo>
                    <a:pt x="2315895" y="6961200"/>
                  </a:lnTo>
                  <a:lnTo>
                    <a:pt x="2302306" y="7007288"/>
                  </a:lnTo>
                  <a:lnTo>
                    <a:pt x="2286914" y="7049694"/>
                  </a:lnTo>
                  <a:lnTo>
                    <a:pt x="2269706" y="7088403"/>
                  </a:lnTo>
                  <a:lnTo>
                    <a:pt x="2250681" y="7123443"/>
                  </a:lnTo>
                  <a:lnTo>
                    <a:pt x="2207222" y="7182434"/>
                  </a:lnTo>
                  <a:lnTo>
                    <a:pt x="2156498" y="7226681"/>
                  </a:lnTo>
                  <a:lnTo>
                    <a:pt x="2098548" y="7256170"/>
                  </a:lnTo>
                  <a:lnTo>
                    <a:pt x="2033333" y="7270928"/>
                  </a:lnTo>
                  <a:lnTo>
                    <a:pt x="1998014" y="7272769"/>
                  </a:lnTo>
                  <a:lnTo>
                    <a:pt x="1962124" y="7270953"/>
                  </a:lnTo>
                  <a:lnTo>
                    <a:pt x="1895868" y="7256437"/>
                  </a:lnTo>
                  <a:lnTo>
                    <a:pt x="1836966" y="7227417"/>
                  </a:lnTo>
                  <a:lnTo>
                    <a:pt x="1785429" y="7183869"/>
                  </a:lnTo>
                  <a:lnTo>
                    <a:pt x="1741246" y="7125817"/>
                  </a:lnTo>
                  <a:lnTo>
                    <a:pt x="1721929" y="7091350"/>
                  </a:lnTo>
                  <a:lnTo>
                    <a:pt x="1704441" y="7053250"/>
                  </a:lnTo>
                  <a:lnTo>
                    <a:pt x="1688795" y="7011530"/>
                  </a:lnTo>
                  <a:lnTo>
                    <a:pt x="1674990" y="6966178"/>
                  </a:lnTo>
                  <a:lnTo>
                    <a:pt x="1663026" y="6917195"/>
                  </a:lnTo>
                  <a:lnTo>
                    <a:pt x="1652905" y="6864578"/>
                  </a:lnTo>
                  <a:lnTo>
                    <a:pt x="1644611" y="6808343"/>
                  </a:lnTo>
                  <a:lnTo>
                    <a:pt x="1638173" y="6748475"/>
                  </a:lnTo>
                  <a:lnTo>
                    <a:pt x="1633575" y="6684975"/>
                  </a:lnTo>
                  <a:lnTo>
                    <a:pt x="1630807" y="6617843"/>
                  </a:lnTo>
                  <a:lnTo>
                    <a:pt x="1629892" y="6547091"/>
                  </a:lnTo>
                  <a:lnTo>
                    <a:pt x="1630743" y="6475031"/>
                  </a:lnTo>
                  <a:lnTo>
                    <a:pt x="1633296" y="6406489"/>
                  </a:lnTo>
                  <a:lnTo>
                    <a:pt x="1637550" y="6341465"/>
                  </a:lnTo>
                  <a:lnTo>
                    <a:pt x="1643507" y="6279947"/>
                  </a:lnTo>
                  <a:lnTo>
                    <a:pt x="1651165" y="6221946"/>
                  </a:lnTo>
                  <a:lnTo>
                    <a:pt x="1660512" y="6167463"/>
                  </a:lnTo>
                  <a:lnTo>
                    <a:pt x="1671574" y="6116498"/>
                  </a:lnTo>
                  <a:lnTo>
                    <a:pt x="1684337" y="6069038"/>
                  </a:lnTo>
                  <a:lnTo>
                    <a:pt x="1698802" y="6025108"/>
                  </a:lnTo>
                  <a:lnTo>
                    <a:pt x="1714969" y="5984684"/>
                  </a:lnTo>
                  <a:lnTo>
                    <a:pt x="1732826" y="5947778"/>
                  </a:lnTo>
                  <a:lnTo>
                    <a:pt x="1752396" y="5914377"/>
                  </a:lnTo>
                  <a:lnTo>
                    <a:pt x="1796630" y="5858141"/>
                  </a:lnTo>
                  <a:lnTo>
                    <a:pt x="1847684" y="5815952"/>
                  </a:lnTo>
                  <a:lnTo>
                    <a:pt x="1905533" y="5787834"/>
                  </a:lnTo>
                  <a:lnTo>
                    <a:pt x="1970189" y="5773775"/>
                  </a:lnTo>
                  <a:lnTo>
                    <a:pt x="2005076" y="5772023"/>
                  </a:lnTo>
                  <a:lnTo>
                    <a:pt x="2039708" y="5773928"/>
                  </a:lnTo>
                  <a:lnTo>
                    <a:pt x="2103640" y="5789193"/>
                  </a:lnTo>
                  <a:lnTo>
                    <a:pt x="2160473" y="5819724"/>
                  </a:lnTo>
                  <a:lnTo>
                    <a:pt x="2210206" y="5865520"/>
                  </a:lnTo>
                  <a:lnTo>
                    <a:pt x="2252827" y="5926594"/>
                  </a:lnTo>
                  <a:lnTo>
                    <a:pt x="2271471" y="5962853"/>
                  </a:lnTo>
                  <a:lnTo>
                    <a:pt x="2288336" y="6002921"/>
                  </a:lnTo>
                  <a:lnTo>
                    <a:pt x="2303437" y="6046813"/>
                  </a:lnTo>
                  <a:lnTo>
                    <a:pt x="2316759" y="6094527"/>
                  </a:lnTo>
                  <a:lnTo>
                    <a:pt x="2328303" y="6146050"/>
                  </a:lnTo>
                  <a:lnTo>
                    <a:pt x="2338070" y="6201384"/>
                  </a:lnTo>
                  <a:lnTo>
                    <a:pt x="2346058" y="6260541"/>
                  </a:lnTo>
                  <a:lnTo>
                    <a:pt x="2352281" y="6323520"/>
                  </a:lnTo>
                  <a:lnTo>
                    <a:pt x="2356713" y="6390310"/>
                  </a:lnTo>
                  <a:lnTo>
                    <a:pt x="2359380" y="6460909"/>
                  </a:lnTo>
                  <a:lnTo>
                    <a:pt x="2360269" y="6535331"/>
                  </a:lnTo>
                  <a:lnTo>
                    <a:pt x="2360269" y="5702287"/>
                  </a:lnTo>
                  <a:lnTo>
                    <a:pt x="2310117" y="5662295"/>
                  </a:lnTo>
                  <a:lnTo>
                    <a:pt x="2246617" y="5626417"/>
                  </a:lnTo>
                  <a:lnTo>
                    <a:pt x="2176767" y="5600801"/>
                  </a:lnTo>
                  <a:lnTo>
                    <a:pt x="2139467" y="5591835"/>
                  </a:lnTo>
                  <a:lnTo>
                    <a:pt x="2100567" y="5585434"/>
                  </a:lnTo>
                  <a:lnTo>
                    <a:pt x="2060092" y="5581586"/>
                  </a:lnTo>
                  <a:lnTo>
                    <a:pt x="2018017" y="5580304"/>
                  </a:lnTo>
                  <a:lnTo>
                    <a:pt x="1964029" y="5582348"/>
                  </a:lnTo>
                  <a:lnTo>
                    <a:pt x="1912416" y="5588495"/>
                  </a:lnTo>
                  <a:lnTo>
                    <a:pt x="1863178" y="5598719"/>
                  </a:lnTo>
                  <a:lnTo>
                    <a:pt x="1816303" y="5613044"/>
                  </a:lnTo>
                  <a:lnTo>
                    <a:pt x="1771802" y="5631459"/>
                  </a:lnTo>
                  <a:lnTo>
                    <a:pt x="1729676" y="5653964"/>
                  </a:lnTo>
                  <a:lnTo>
                    <a:pt x="1689925" y="5680570"/>
                  </a:lnTo>
                  <a:lnTo>
                    <a:pt x="1652536" y="5711266"/>
                  </a:lnTo>
                  <a:lnTo>
                    <a:pt x="1617522" y="5746051"/>
                  </a:lnTo>
                  <a:lnTo>
                    <a:pt x="1584883" y="5784926"/>
                  </a:lnTo>
                  <a:lnTo>
                    <a:pt x="1554619" y="5827890"/>
                  </a:lnTo>
                  <a:lnTo>
                    <a:pt x="1533994" y="5861939"/>
                  </a:lnTo>
                  <a:lnTo>
                    <a:pt x="1514805" y="5898083"/>
                  </a:lnTo>
                  <a:lnTo>
                    <a:pt x="1497037" y="5936297"/>
                  </a:lnTo>
                  <a:lnTo>
                    <a:pt x="1480680" y="5976607"/>
                  </a:lnTo>
                  <a:lnTo>
                    <a:pt x="1465757" y="6019012"/>
                  </a:lnTo>
                  <a:lnTo>
                    <a:pt x="1452245" y="6063488"/>
                  </a:lnTo>
                  <a:lnTo>
                    <a:pt x="1440167" y="6110059"/>
                  </a:lnTo>
                  <a:lnTo>
                    <a:pt x="1429499" y="6158712"/>
                  </a:lnTo>
                  <a:lnTo>
                    <a:pt x="1420253" y="6209449"/>
                  </a:lnTo>
                  <a:lnTo>
                    <a:pt x="1412430" y="6262268"/>
                  </a:lnTo>
                  <a:lnTo>
                    <a:pt x="1406042" y="6317183"/>
                  </a:lnTo>
                  <a:lnTo>
                    <a:pt x="1401064" y="6374181"/>
                  </a:lnTo>
                  <a:lnTo>
                    <a:pt x="1397508" y="6433261"/>
                  </a:lnTo>
                  <a:lnTo>
                    <a:pt x="1395374" y="6494424"/>
                  </a:lnTo>
                  <a:lnTo>
                    <a:pt x="1394663" y="6557683"/>
                  </a:lnTo>
                  <a:lnTo>
                    <a:pt x="1395437" y="6619786"/>
                  </a:lnTo>
                  <a:lnTo>
                    <a:pt x="1397774" y="6679730"/>
                  </a:lnTo>
                  <a:lnTo>
                    <a:pt x="1401660" y="6737540"/>
                  </a:lnTo>
                  <a:lnTo>
                    <a:pt x="1407096" y="6793192"/>
                  </a:lnTo>
                  <a:lnTo>
                    <a:pt x="1414094" y="6846710"/>
                  </a:lnTo>
                  <a:lnTo>
                    <a:pt x="1422641" y="6898068"/>
                  </a:lnTo>
                  <a:lnTo>
                    <a:pt x="1432737" y="6947281"/>
                  </a:lnTo>
                  <a:lnTo>
                    <a:pt x="1444396" y="6994334"/>
                  </a:lnTo>
                  <a:lnTo>
                    <a:pt x="1457604" y="7039254"/>
                  </a:lnTo>
                  <a:lnTo>
                    <a:pt x="1472374" y="7082028"/>
                  </a:lnTo>
                  <a:lnTo>
                    <a:pt x="1488694" y="7122642"/>
                  </a:lnTo>
                  <a:lnTo>
                    <a:pt x="1506562" y="7161111"/>
                  </a:lnTo>
                  <a:lnTo>
                    <a:pt x="1525993" y="7197433"/>
                  </a:lnTo>
                  <a:lnTo>
                    <a:pt x="1546974" y="7231608"/>
                  </a:lnTo>
                  <a:lnTo>
                    <a:pt x="1578686" y="7275627"/>
                  </a:lnTo>
                  <a:lnTo>
                    <a:pt x="1612900" y="7315009"/>
                  </a:lnTo>
                  <a:lnTo>
                    <a:pt x="1649628" y="7349769"/>
                  </a:lnTo>
                  <a:lnTo>
                    <a:pt x="1688858" y="7379881"/>
                  </a:lnTo>
                  <a:lnTo>
                    <a:pt x="1730590" y="7405370"/>
                  </a:lnTo>
                  <a:lnTo>
                    <a:pt x="1774837" y="7426223"/>
                  </a:lnTo>
                  <a:lnTo>
                    <a:pt x="1821573" y="7442441"/>
                  </a:lnTo>
                  <a:lnTo>
                    <a:pt x="1870824" y="7454024"/>
                  </a:lnTo>
                  <a:lnTo>
                    <a:pt x="1922589" y="7460983"/>
                  </a:lnTo>
                  <a:lnTo>
                    <a:pt x="1976843" y="7463295"/>
                  </a:lnTo>
                  <a:lnTo>
                    <a:pt x="2029218" y="7461275"/>
                  </a:lnTo>
                  <a:lnTo>
                    <a:pt x="2079434" y="7455230"/>
                  </a:lnTo>
                  <a:lnTo>
                    <a:pt x="2127478" y="7445146"/>
                  </a:lnTo>
                  <a:lnTo>
                    <a:pt x="2173351" y="7431024"/>
                  </a:lnTo>
                  <a:lnTo>
                    <a:pt x="2217051" y="7412876"/>
                  </a:lnTo>
                  <a:lnTo>
                    <a:pt x="2258593" y="7390689"/>
                  </a:lnTo>
                  <a:lnTo>
                    <a:pt x="2297963" y="7364463"/>
                  </a:lnTo>
                  <a:lnTo>
                    <a:pt x="2335174" y="7334212"/>
                  </a:lnTo>
                  <a:lnTo>
                    <a:pt x="2370201" y="7299922"/>
                  </a:lnTo>
                  <a:lnTo>
                    <a:pt x="2403068" y="7261606"/>
                  </a:lnTo>
                  <a:lnTo>
                    <a:pt x="2433777" y="7219251"/>
                  </a:lnTo>
                  <a:lnTo>
                    <a:pt x="2454770" y="7185749"/>
                  </a:lnTo>
                  <a:lnTo>
                    <a:pt x="2474315" y="7150316"/>
                  </a:lnTo>
                  <a:lnTo>
                    <a:pt x="2492413" y="7112952"/>
                  </a:lnTo>
                  <a:lnTo>
                    <a:pt x="2509062" y="7073659"/>
                  </a:lnTo>
                  <a:lnTo>
                    <a:pt x="2524264" y="7032447"/>
                  </a:lnTo>
                  <a:lnTo>
                    <a:pt x="2538031" y="6989292"/>
                  </a:lnTo>
                  <a:lnTo>
                    <a:pt x="2550337" y="6944220"/>
                  </a:lnTo>
                  <a:lnTo>
                    <a:pt x="2561196" y="6897217"/>
                  </a:lnTo>
                  <a:lnTo>
                    <a:pt x="2570607" y="6848284"/>
                  </a:lnTo>
                  <a:lnTo>
                    <a:pt x="2578570" y="6797421"/>
                  </a:lnTo>
                  <a:lnTo>
                    <a:pt x="2585085" y="6744627"/>
                  </a:lnTo>
                  <a:lnTo>
                    <a:pt x="2590152" y="6689903"/>
                  </a:lnTo>
                  <a:lnTo>
                    <a:pt x="2593771" y="6633248"/>
                  </a:lnTo>
                  <a:lnTo>
                    <a:pt x="2595943" y="6574676"/>
                  </a:lnTo>
                  <a:lnTo>
                    <a:pt x="2596667" y="6514160"/>
                  </a:lnTo>
                  <a:close/>
                </a:path>
                <a:path w="5421630" h="7463790">
                  <a:moveTo>
                    <a:pt x="2596667" y="933856"/>
                  </a:moveTo>
                  <a:lnTo>
                    <a:pt x="2595880" y="865962"/>
                  </a:lnTo>
                  <a:lnTo>
                    <a:pt x="2593492" y="800633"/>
                  </a:lnTo>
                  <a:lnTo>
                    <a:pt x="2589530" y="737870"/>
                  </a:lnTo>
                  <a:lnTo>
                    <a:pt x="2583967" y="677659"/>
                  </a:lnTo>
                  <a:lnTo>
                    <a:pt x="2576830" y="620014"/>
                  </a:lnTo>
                  <a:lnTo>
                    <a:pt x="2568092" y="564934"/>
                  </a:lnTo>
                  <a:lnTo>
                    <a:pt x="2557780" y="512406"/>
                  </a:lnTo>
                  <a:lnTo>
                    <a:pt x="2545867" y="462445"/>
                  </a:lnTo>
                  <a:lnTo>
                    <a:pt x="2532380" y="415048"/>
                  </a:lnTo>
                  <a:lnTo>
                    <a:pt x="2517292" y="370217"/>
                  </a:lnTo>
                  <a:lnTo>
                    <a:pt x="2500630" y="327939"/>
                  </a:lnTo>
                  <a:lnTo>
                    <a:pt x="2482367" y="288226"/>
                  </a:lnTo>
                  <a:lnTo>
                    <a:pt x="2462517" y="251079"/>
                  </a:lnTo>
                  <a:lnTo>
                    <a:pt x="2441092" y="216496"/>
                  </a:lnTo>
                  <a:lnTo>
                    <a:pt x="2423274" y="191719"/>
                  </a:lnTo>
                  <a:lnTo>
                    <a:pt x="2418067" y="184467"/>
                  </a:lnTo>
                  <a:lnTo>
                    <a:pt x="2393467" y="155003"/>
                  </a:lnTo>
                  <a:lnTo>
                    <a:pt x="2367267" y="128104"/>
                  </a:lnTo>
                  <a:lnTo>
                    <a:pt x="2360269" y="121983"/>
                  </a:lnTo>
                  <a:lnTo>
                    <a:pt x="2360269" y="955027"/>
                  </a:lnTo>
                  <a:lnTo>
                    <a:pt x="2359368" y="1026934"/>
                  </a:lnTo>
                  <a:lnTo>
                    <a:pt x="2356650" y="1095146"/>
                  </a:lnTo>
                  <a:lnTo>
                    <a:pt x="2352116" y="1159662"/>
                  </a:lnTo>
                  <a:lnTo>
                    <a:pt x="2345779" y="1220508"/>
                  </a:lnTo>
                  <a:lnTo>
                    <a:pt x="2337625" y="1277658"/>
                  </a:lnTo>
                  <a:lnTo>
                    <a:pt x="2327668" y="1331125"/>
                  </a:lnTo>
                  <a:lnTo>
                    <a:pt x="2315895" y="1380896"/>
                  </a:lnTo>
                  <a:lnTo>
                    <a:pt x="2302306" y="1426984"/>
                  </a:lnTo>
                  <a:lnTo>
                    <a:pt x="2286914" y="1469390"/>
                  </a:lnTo>
                  <a:lnTo>
                    <a:pt x="2269706" y="1508099"/>
                  </a:lnTo>
                  <a:lnTo>
                    <a:pt x="2250681" y="1543126"/>
                  </a:lnTo>
                  <a:lnTo>
                    <a:pt x="2207222" y="1602130"/>
                  </a:lnTo>
                  <a:lnTo>
                    <a:pt x="2156498" y="1646377"/>
                  </a:lnTo>
                  <a:lnTo>
                    <a:pt x="2098548" y="1675866"/>
                  </a:lnTo>
                  <a:lnTo>
                    <a:pt x="2033333" y="1690624"/>
                  </a:lnTo>
                  <a:lnTo>
                    <a:pt x="1998014" y="1692465"/>
                  </a:lnTo>
                  <a:lnTo>
                    <a:pt x="1962124" y="1690649"/>
                  </a:lnTo>
                  <a:lnTo>
                    <a:pt x="1895868" y="1676133"/>
                  </a:lnTo>
                  <a:lnTo>
                    <a:pt x="1836966" y="1647113"/>
                  </a:lnTo>
                  <a:lnTo>
                    <a:pt x="1785429" y="1603565"/>
                  </a:lnTo>
                  <a:lnTo>
                    <a:pt x="1741246" y="1545513"/>
                  </a:lnTo>
                  <a:lnTo>
                    <a:pt x="1721929" y="1511046"/>
                  </a:lnTo>
                  <a:lnTo>
                    <a:pt x="1704441" y="1472946"/>
                  </a:lnTo>
                  <a:lnTo>
                    <a:pt x="1688795" y="1431226"/>
                  </a:lnTo>
                  <a:lnTo>
                    <a:pt x="1674990" y="1385862"/>
                  </a:lnTo>
                  <a:lnTo>
                    <a:pt x="1663026" y="1336878"/>
                  </a:lnTo>
                  <a:lnTo>
                    <a:pt x="1652905" y="1284274"/>
                  </a:lnTo>
                  <a:lnTo>
                    <a:pt x="1644611" y="1228039"/>
                  </a:lnTo>
                  <a:lnTo>
                    <a:pt x="1638173" y="1168158"/>
                  </a:lnTo>
                  <a:lnTo>
                    <a:pt x="1633575" y="1104671"/>
                  </a:lnTo>
                  <a:lnTo>
                    <a:pt x="1630807" y="1037539"/>
                  </a:lnTo>
                  <a:lnTo>
                    <a:pt x="1629892" y="966787"/>
                  </a:lnTo>
                  <a:lnTo>
                    <a:pt x="1630743" y="894727"/>
                  </a:lnTo>
                  <a:lnTo>
                    <a:pt x="1633296" y="826185"/>
                  </a:lnTo>
                  <a:lnTo>
                    <a:pt x="1637550" y="761161"/>
                  </a:lnTo>
                  <a:lnTo>
                    <a:pt x="1643507" y="699643"/>
                  </a:lnTo>
                  <a:lnTo>
                    <a:pt x="1651165" y="641642"/>
                  </a:lnTo>
                  <a:lnTo>
                    <a:pt x="1660512" y="587159"/>
                  </a:lnTo>
                  <a:lnTo>
                    <a:pt x="1671574" y="536194"/>
                  </a:lnTo>
                  <a:lnTo>
                    <a:pt x="1684337" y="488734"/>
                  </a:lnTo>
                  <a:lnTo>
                    <a:pt x="1698802" y="444804"/>
                  </a:lnTo>
                  <a:lnTo>
                    <a:pt x="1714969" y="404380"/>
                  </a:lnTo>
                  <a:lnTo>
                    <a:pt x="1732826" y="367461"/>
                  </a:lnTo>
                  <a:lnTo>
                    <a:pt x="1752396" y="334073"/>
                  </a:lnTo>
                  <a:lnTo>
                    <a:pt x="1796630" y="277837"/>
                  </a:lnTo>
                  <a:lnTo>
                    <a:pt x="1847684" y="235648"/>
                  </a:lnTo>
                  <a:lnTo>
                    <a:pt x="1905533" y="207530"/>
                  </a:lnTo>
                  <a:lnTo>
                    <a:pt x="1970189" y="193471"/>
                  </a:lnTo>
                  <a:lnTo>
                    <a:pt x="2005076" y="191719"/>
                  </a:lnTo>
                  <a:lnTo>
                    <a:pt x="2039708" y="193624"/>
                  </a:lnTo>
                  <a:lnTo>
                    <a:pt x="2103640" y="208889"/>
                  </a:lnTo>
                  <a:lnTo>
                    <a:pt x="2160473" y="239420"/>
                  </a:lnTo>
                  <a:lnTo>
                    <a:pt x="2210206" y="285216"/>
                  </a:lnTo>
                  <a:lnTo>
                    <a:pt x="2252827" y="346290"/>
                  </a:lnTo>
                  <a:lnTo>
                    <a:pt x="2271471" y="382549"/>
                  </a:lnTo>
                  <a:lnTo>
                    <a:pt x="2288336" y="422617"/>
                  </a:lnTo>
                  <a:lnTo>
                    <a:pt x="2303437" y="466509"/>
                  </a:lnTo>
                  <a:lnTo>
                    <a:pt x="2316759" y="514210"/>
                  </a:lnTo>
                  <a:lnTo>
                    <a:pt x="2328303" y="565734"/>
                  </a:lnTo>
                  <a:lnTo>
                    <a:pt x="2338070" y="621080"/>
                  </a:lnTo>
                  <a:lnTo>
                    <a:pt x="2346058" y="680237"/>
                  </a:lnTo>
                  <a:lnTo>
                    <a:pt x="2352281" y="743216"/>
                  </a:lnTo>
                  <a:lnTo>
                    <a:pt x="2356713" y="810006"/>
                  </a:lnTo>
                  <a:lnTo>
                    <a:pt x="2359380" y="880605"/>
                  </a:lnTo>
                  <a:lnTo>
                    <a:pt x="2360269" y="955027"/>
                  </a:lnTo>
                  <a:lnTo>
                    <a:pt x="2360269" y="121983"/>
                  </a:lnTo>
                  <a:lnTo>
                    <a:pt x="2310117" y="81991"/>
                  </a:lnTo>
                  <a:lnTo>
                    <a:pt x="2246617" y="46113"/>
                  </a:lnTo>
                  <a:lnTo>
                    <a:pt x="2176767" y="20497"/>
                  </a:lnTo>
                  <a:lnTo>
                    <a:pt x="2139467" y="11531"/>
                  </a:lnTo>
                  <a:lnTo>
                    <a:pt x="2100567" y="5130"/>
                  </a:lnTo>
                  <a:lnTo>
                    <a:pt x="2060092" y="1282"/>
                  </a:lnTo>
                  <a:lnTo>
                    <a:pt x="2018017" y="0"/>
                  </a:lnTo>
                  <a:lnTo>
                    <a:pt x="1964029" y="2044"/>
                  </a:lnTo>
                  <a:lnTo>
                    <a:pt x="1912416" y="8191"/>
                  </a:lnTo>
                  <a:lnTo>
                    <a:pt x="1863178" y="18415"/>
                  </a:lnTo>
                  <a:lnTo>
                    <a:pt x="1816303" y="32740"/>
                  </a:lnTo>
                  <a:lnTo>
                    <a:pt x="1771802" y="51155"/>
                  </a:lnTo>
                  <a:lnTo>
                    <a:pt x="1729676" y="73660"/>
                  </a:lnTo>
                  <a:lnTo>
                    <a:pt x="1689925" y="100266"/>
                  </a:lnTo>
                  <a:lnTo>
                    <a:pt x="1652536" y="130962"/>
                  </a:lnTo>
                  <a:lnTo>
                    <a:pt x="1617522" y="165735"/>
                  </a:lnTo>
                  <a:lnTo>
                    <a:pt x="1584883" y="204622"/>
                  </a:lnTo>
                  <a:lnTo>
                    <a:pt x="1554619" y="247586"/>
                  </a:lnTo>
                  <a:lnTo>
                    <a:pt x="1533994" y="281635"/>
                  </a:lnTo>
                  <a:lnTo>
                    <a:pt x="1514805" y="317779"/>
                  </a:lnTo>
                  <a:lnTo>
                    <a:pt x="1497037" y="355993"/>
                  </a:lnTo>
                  <a:lnTo>
                    <a:pt x="1480680" y="396303"/>
                  </a:lnTo>
                  <a:lnTo>
                    <a:pt x="1465757" y="438708"/>
                  </a:lnTo>
                  <a:lnTo>
                    <a:pt x="1452245" y="483184"/>
                  </a:lnTo>
                  <a:lnTo>
                    <a:pt x="1440167" y="529755"/>
                  </a:lnTo>
                  <a:lnTo>
                    <a:pt x="1429499" y="578408"/>
                  </a:lnTo>
                  <a:lnTo>
                    <a:pt x="1420253" y="629145"/>
                  </a:lnTo>
                  <a:lnTo>
                    <a:pt x="1412430" y="681964"/>
                  </a:lnTo>
                  <a:lnTo>
                    <a:pt x="1406042" y="736879"/>
                  </a:lnTo>
                  <a:lnTo>
                    <a:pt x="1401064" y="793877"/>
                  </a:lnTo>
                  <a:lnTo>
                    <a:pt x="1397508" y="852957"/>
                  </a:lnTo>
                  <a:lnTo>
                    <a:pt x="1395374" y="914120"/>
                  </a:lnTo>
                  <a:lnTo>
                    <a:pt x="1394663" y="977379"/>
                  </a:lnTo>
                  <a:lnTo>
                    <a:pt x="1395437" y="1039482"/>
                  </a:lnTo>
                  <a:lnTo>
                    <a:pt x="1397774" y="1099426"/>
                  </a:lnTo>
                  <a:lnTo>
                    <a:pt x="1401660" y="1157236"/>
                  </a:lnTo>
                  <a:lnTo>
                    <a:pt x="1407096" y="1212888"/>
                  </a:lnTo>
                  <a:lnTo>
                    <a:pt x="1414094" y="1266393"/>
                  </a:lnTo>
                  <a:lnTo>
                    <a:pt x="1422641" y="1317764"/>
                  </a:lnTo>
                  <a:lnTo>
                    <a:pt x="1432737" y="1366964"/>
                  </a:lnTo>
                  <a:lnTo>
                    <a:pt x="1444396" y="1414030"/>
                  </a:lnTo>
                  <a:lnTo>
                    <a:pt x="1457604" y="1458950"/>
                  </a:lnTo>
                  <a:lnTo>
                    <a:pt x="1472374" y="1501711"/>
                  </a:lnTo>
                  <a:lnTo>
                    <a:pt x="1488694" y="1542338"/>
                  </a:lnTo>
                  <a:lnTo>
                    <a:pt x="1506562" y="1580807"/>
                  </a:lnTo>
                  <a:lnTo>
                    <a:pt x="1525993" y="1617129"/>
                  </a:lnTo>
                  <a:lnTo>
                    <a:pt x="1546974" y="1651304"/>
                  </a:lnTo>
                  <a:lnTo>
                    <a:pt x="1578686" y="1695323"/>
                  </a:lnTo>
                  <a:lnTo>
                    <a:pt x="1612900" y="1734705"/>
                  </a:lnTo>
                  <a:lnTo>
                    <a:pt x="1649628" y="1769465"/>
                  </a:lnTo>
                  <a:lnTo>
                    <a:pt x="1688858" y="1799577"/>
                  </a:lnTo>
                  <a:lnTo>
                    <a:pt x="1730590" y="1825066"/>
                  </a:lnTo>
                  <a:lnTo>
                    <a:pt x="1774837" y="1845919"/>
                  </a:lnTo>
                  <a:lnTo>
                    <a:pt x="1821573" y="1862137"/>
                  </a:lnTo>
                  <a:lnTo>
                    <a:pt x="1870824" y="1873719"/>
                  </a:lnTo>
                  <a:lnTo>
                    <a:pt x="1922589" y="1880679"/>
                  </a:lnTo>
                  <a:lnTo>
                    <a:pt x="1976843" y="1882990"/>
                  </a:lnTo>
                  <a:lnTo>
                    <a:pt x="2029218" y="1880971"/>
                  </a:lnTo>
                  <a:lnTo>
                    <a:pt x="2079434" y="1874926"/>
                  </a:lnTo>
                  <a:lnTo>
                    <a:pt x="2127478" y="1864842"/>
                  </a:lnTo>
                  <a:lnTo>
                    <a:pt x="2173351" y="1850720"/>
                  </a:lnTo>
                  <a:lnTo>
                    <a:pt x="2217051" y="1832571"/>
                  </a:lnTo>
                  <a:lnTo>
                    <a:pt x="2258593" y="1810385"/>
                  </a:lnTo>
                  <a:lnTo>
                    <a:pt x="2297963" y="1784159"/>
                  </a:lnTo>
                  <a:lnTo>
                    <a:pt x="2335174" y="1753908"/>
                  </a:lnTo>
                  <a:lnTo>
                    <a:pt x="2370201" y="1719618"/>
                  </a:lnTo>
                  <a:lnTo>
                    <a:pt x="2403068" y="1681302"/>
                  </a:lnTo>
                  <a:lnTo>
                    <a:pt x="2433777" y="1638947"/>
                  </a:lnTo>
                  <a:lnTo>
                    <a:pt x="2454770" y="1605445"/>
                  </a:lnTo>
                  <a:lnTo>
                    <a:pt x="2474315" y="1570012"/>
                  </a:lnTo>
                  <a:lnTo>
                    <a:pt x="2492413" y="1532648"/>
                  </a:lnTo>
                  <a:lnTo>
                    <a:pt x="2509062" y="1493354"/>
                  </a:lnTo>
                  <a:lnTo>
                    <a:pt x="2524264" y="1452143"/>
                  </a:lnTo>
                  <a:lnTo>
                    <a:pt x="2538031" y="1408988"/>
                  </a:lnTo>
                  <a:lnTo>
                    <a:pt x="2550337" y="1363916"/>
                  </a:lnTo>
                  <a:lnTo>
                    <a:pt x="2561196" y="1316913"/>
                  </a:lnTo>
                  <a:lnTo>
                    <a:pt x="2570607" y="1267968"/>
                  </a:lnTo>
                  <a:lnTo>
                    <a:pt x="2578570" y="1217104"/>
                  </a:lnTo>
                  <a:lnTo>
                    <a:pt x="2585085" y="1164310"/>
                  </a:lnTo>
                  <a:lnTo>
                    <a:pt x="2590152" y="1109599"/>
                  </a:lnTo>
                  <a:lnTo>
                    <a:pt x="2593771" y="1052944"/>
                  </a:lnTo>
                  <a:lnTo>
                    <a:pt x="2595943" y="994371"/>
                  </a:lnTo>
                  <a:lnTo>
                    <a:pt x="2596667" y="933856"/>
                  </a:lnTo>
                  <a:close/>
                </a:path>
                <a:path w="5421630" h="7463790">
                  <a:moveTo>
                    <a:pt x="3949001" y="6070765"/>
                  </a:moveTo>
                  <a:lnTo>
                    <a:pt x="3946779" y="6016041"/>
                  </a:lnTo>
                  <a:lnTo>
                    <a:pt x="3940111" y="5964174"/>
                  </a:lnTo>
                  <a:lnTo>
                    <a:pt x="3928986" y="5915177"/>
                  </a:lnTo>
                  <a:lnTo>
                    <a:pt x="3913428" y="5869051"/>
                  </a:lnTo>
                  <a:lnTo>
                    <a:pt x="3893413" y="5825795"/>
                  </a:lnTo>
                  <a:lnTo>
                    <a:pt x="3868953" y="5785396"/>
                  </a:lnTo>
                  <a:lnTo>
                    <a:pt x="3859555" y="5773204"/>
                  </a:lnTo>
                  <a:lnTo>
                    <a:pt x="3840035" y="5747867"/>
                  </a:lnTo>
                  <a:lnTo>
                    <a:pt x="3806685" y="5713209"/>
                  </a:lnTo>
                  <a:lnTo>
                    <a:pt x="3769487" y="5682069"/>
                  </a:lnTo>
                  <a:lnTo>
                    <a:pt x="3729063" y="5655068"/>
                  </a:lnTo>
                  <a:lnTo>
                    <a:pt x="3685400" y="5632221"/>
                  </a:lnTo>
                  <a:lnTo>
                    <a:pt x="3638499" y="5613539"/>
                  </a:lnTo>
                  <a:lnTo>
                    <a:pt x="3588372" y="5598998"/>
                  </a:lnTo>
                  <a:lnTo>
                    <a:pt x="3534994" y="5588609"/>
                  </a:lnTo>
                  <a:lnTo>
                    <a:pt x="3478403" y="5582386"/>
                  </a:lnTo>
                  <a:lnTo>
                    <a:pt x="3418560" y="5580304"/>
                  </a:lnTo>
                  <a:lnTo>
                    <a:pt x="3367176" y="5581675"/>
                  </a:lnTo>
                  <a:lnTo>
                    <a:pt x="3316973" y="5585790"/>
                  </a:lnTo>
                  <a:lnTo>
                    <a:pt x="3267926" y="5592648"/>
                  </a:lnTo>
                  <a:lnTo>
                    <a:pt x="3220034" y="5602236"/>
                  </a:lnTo>
                  <a:lnTo>
                    <a:pt x="3173323" y="5614568"/>
                  </a:lnTo>
                  <a:lnTo>
                    <a:pt x="3127781" y="5629656"/>
                  </a:lnTo>
                  <a:lnTo>
                    <a:pt x="3083395" y="5647461"/>
                  </a:lnTo>
                  <a:lnTo>
                    <a:pt x="3040176" y="5668022"/>
                  </a:lnTo>
                  <a:lnTo>
                    <a:pt x="2998127" y="5691327"/>
                  </a:lnTo>
                  <a:lnTo>
                    <a:pt x="2957245" y="5717362"/>
                  </a:lnTo>
                  <a:lnTo>
                    <a:pt x="2917533" y="5746140"/>
                  </a:lnTo>
                  <a:lnTo>
                    <a:pt x="2917533" y="5980201"/>
                  </a:lnTo>
                  <a:lnTo>
                    <a:pt x="2957919" y="5944273"/>
                  </a:lnTo>
                  <a:lnTo>
                    <a:pt x="2998673" y="5911774"/>
                  </a:lnTo>
                  <a:lnTo>
                    <a:pt x="3039795" y="5882691"/>
                  </a:lnTo>
                  <a:lnTo>
                    <a:pt x="3081299" y="5857024"/>
                  </a:lnTo>
                  <a:lnTo>
                    <a:pt x="3123158" y="5834786"/>
                  </a:lnTo>
                  <a:lnTo>
                    <a:pt x="3165398" y="5815965"/>
                  </a:lnTo>
                  <a:lnTo>
                    <a:pt x="3207994" y="5800572"/>
                  </a:lnTo>
                  <a:lnTo>
                    <a:pt x="3250971" y="5788596"/>
                  </a:lnTo>
                  <a:lnTo>
                    <a:pt x="3294316" y="5780049"/>
                  </a:lnTo>
                  <a:lnTo>
                    <a:pt x="3338017" y="5774906"/>
                  </a:lnTo>
                  <a:lnTo>
                    <a:pt x="3382099" y="5773204"/>
                  </a:lnTo>
                  <a:lnTo>
                    <a:pt x="3444862" y="5776519"/>
                  </a:lnTo>
                  <a:lnTo>
                    <a:pt x="3501402" y="5786463"/>
                  </a:lnTo>
                  <a:lnTo>
                    <a:pt x="3551745" y="5803049"/>
                  </a:lnTo>
                  <a:lnTo>
                    <a:pt x="3595878" y="5826264"/>
                  </a:lnTo>
                  <a:lnTo>
                    <a:pt x="3633800" y="5856109"/>
                  </a:lnTo>
                  <a:lnTo>
                    <a:pt x="3665131" y="5892177"/>
                  </a:lnTo>
                  <a:lnTo>
                    <a:pt x="3689502" y="5934024"/>
                  </a:lnTo>
                  <a:lnTo>
                    <a:pt x="3706901" y="5981649"/>
                  </a:lnTo>
                  <a:lnTo>
                    <a:pt x="3717353" y="6035078"/>
                  </a:lnTo>
                  <a:lnTo>
                    <a:pt x="3720833" y="6094285"/>
                  </a:lnTo>
                  <a:lnTo>
                    <a:pt x="3718776" y="6139510"/>
                  </a:lnTo>
                  <a:lnTo>
                    <a:pt x="3712603" y="6184252"/>
                  </a:lnTo>
                  <a:lnTo>
                    <a:pt x="3702304" y="6228512"/>
                  </a:lnTo>
                  <a:lnTo>
                    <a:pt x="3687902" y="6272263"/>
                  </a:lnTo>
                  <a:lnTo>
                    <a:pt x="3669373" y="6315545"/>
                  </a:lnTo>
                  <a:lnTo>
                    <a:pt x="3646728" y="6358331"/>
                  </a:lnTo>
                  <a:lnTo>
                    <a:pt x="3606660" y="6419545"/>
                  </a:lnTo>
                  <a:lnTo>
                    <a:pt x="3581260" y="6453530"/>
                  </a:lnTo>
                  <a:lnTo>
                    <a:pt x="3552291" y="6489763"/>
                  </a:lnTo>
                  <a:lnTo>
                    <a:pt x="3519754" y="6528244"/>
                  </a:lnTo>
                  <a:lnTo>
                    <a:pt x="3483648" y="6568986"/>
                  </a:lnTo>
                  <a:lnTo>
                    <a:pt x="3443960" y="6611963"/>
                  </a:lnTo>
                  <a:lnTo>
                    <a:pt x="3400704" y="6657200"/>
                  </a:lnTo>
                  <a:lnTo>
                    <a:pt x="3353879" y="6704685"/>
                  </a:lnTo>
                  <a:lnTo>
                    <a:pt x="2824619" y="7232777"/>
                  </a:lnTo>
                  <a:lnTo>
                    <a:pt x="2824619" y="7432726"/>
                  </a:lnTo>
                  <a:lnTo>
                    <a:pt x="3932529" y="7432726"/>
                  </a:lnTo>
                  <a:lnTo>
                    <a:pt x="3932529" y="7228078"/>
                  </a:lnTo>
                  <a:lnTo>
                    <a:pt x="3097479" y="7228078"/>
                  </a:lnTo>
                  <a:lnTo>
                    <a:pt x="3097479" y="7223366"/>
                  </a:lnTo>
                  <a:lnTo>
                    <a:pt x="3512655" y="6817601"/>
                  </a:lnTo>
                  <a:lnTo>
                    <a:pt x="3557498" y="6772567"/>
                  </a:lnTo>
                  <a:lnTo>
                    <a:pt x="3599650" y="6729006"/>
                  </a:lnTo>
                  <a:lnTo>
                    <a:pt x="3639108" y="6686918"/>
                  </a:lnTo>
                  <a:lnTo>
                    <a:pt x="3675875" y="6646291"/>
                  </a:lnTo>
                  <a:lnTo>
                    <a:pt x="3709949" y="6607137"/>
                  </a:lnTo>
                  <a:lnTo>
                    <a:pt x="3741331" y="6569443"/>
                  </a:lnTo>
                  <a:lnTo>
                    <a:pt x="3770020" y="6533223"/>
                  </a:lnTo>
                  <a:lnTo>
                    <a:pt x="3796017" y="6498476"/>
                  </a:lnTo>
                  <a:lnTo>
                    <a:pt x="3819321" y="6465189"/>
                  </a:lnTo>
                  <a:lnTo>
                    <a:pt x="3857841" y="6403010"/>
                  </a:lnTo>
                  <a:lnTo>
                    <a:pt x="3882034" y="6356337"/>
                  </a:lnTo>
                  <a:lnTo>
                    <a:pt x="3902494" y="6309411"/>
                  </a:lnTo>
                  <a:lnTo>
                    <a:pt x="3919232" y="6262205"/>
                  </a:lnTo>
                  <a:lnTo>
                    <a:pt x="3932263" y="6214745"/>
                  </a:lnTo>
                  <a:lnTo>
                    <a:pt x="3941559" y="6167018"/>
                  </a:lnTo>
                  <a:lnTo>
                    <a:pt x="3947147" y="6119025"/>
                  </a:lnTo>
                  <a:lnTo>
                    <a:pt x="3949001" y="6070765"/>
                  </a:lnTo>
                  <a:close/>
                </a:path>
                <a:path w="5421630" h="7463790">
                  <a:moveTo>
                    <a:pt x="3949001" y="490461"/>
                  </a:moveTo>
                  <a:lnTo>
                    <a:pt x="3946779" y="435724"/>
                  </a:lnTo>
                  <a:lnTo>
                    <a:pt x="3940111" y="383870"/>
                  </a:lnTo>
                  <a:lnTo>
                    <a:pt x="3928986" y="334873"/>
                  </a:lnTo>
                  <a:lnTo>
                    <a:pt x="3913428" y="288747"/>
                  </a:lnTo>
                  <a:lnTo>
                    <a:pt x="3893413" y="245491"/>
                  </a:lnTo>
                  <a:lnTo>
                    <a:pt x="3868953" y="205092"/>
                  </a:lnTo>
                  <a:lnTo>
                    <a:pt x="3859542" y="192887"/>
                  </a:lnTo>
                  <a:lnTo>
                    <a:pt x="3840035" y="167563"/>
                  </a:lnTo>
                  <a:lnTo>
                    <a:pt x="3806685" y="132905"/>
                  </a:lnTo>
                  <a:lnTo>
                    <a:pt x="3769487" y="101752"/>
                  </a:lnTo>
                  <a:lnTo>
                    <a:pt x="3729063" y="74764"/>
                  </a:lnTo>
                  <a:lnTo>
                    <a:pt x="3685400" y="51917"/>
                  </a:lnTo>
                  <a:lnTo>
                    <a:pt x="3638499" y="33223"/>
                  </a:lnTo>
                  <a:lnTo>
                    <a:pt x="3588372" y="18694"/>
                  </a:lnTo>
                  <a:lnTo>
                    <a:pt x="3534994" y="8305"/>
                  </a:lnTo>
                  <a:lnTo>
                    <a:pt x="3478403" y="2082"/>
                  </a:lnTo>
                  <a:lnTo>
                    <a:pt x="3418560" y="0"/>
                  </a:lnTo>
                  <a:lnTo>
                    <a:pt x="3367176" y="1371"/>
                  </a:lnTo>
                  <a:lnTo>
                    <a:pt x="3316973" y="5486"/>
                  </a:lnTo>
                  <a:lnTo>
                    <a:pt x="3267926" y="12331"/>
                  </a:lnTo>
                  <a:lnTo>
                    <a:pt x="3220034" y="21932"/>
                  </a:lnTo>
                  <a:lnTo>
                    <a:pt x="3173323" y="34264"/>
                  </a:lnTo>
                  <a:lnTo>
                    <a:pt x="3127781" y="49339"/>
                  </a:lnTo>
                  <a:lnTo>
                    <a:pt x="3083395" y="67157"/>
                  </a:lnTo>
                  <a:lnTo>
                    <a:pt x="3040176" y="87718"/>
                  </a:lnTo>
                  <a:lnTo>
                    <a:pt x="2998127" y="111023"/>
                  </a:lnTo>
                  <a:lnTo>
                    <a:pt x="2957245" y="137058"/>
                  </a:lnTo>
                  <a:lnTo>
                    <a:pt x="2917533" y="165836"/>
                  </a:lnTo>
                  <a:lnTo>
                    <a:pt x="2917533" y="399897"/>
                  </a:lnTo>
                  <a:lnTo>
                    <a:pt x="2957919" y="363969"/>
                  </a:lnTo>
                  <a:lnTo>
                    <a:pt x="2998673" y="331457"/>
                  </a:lnTo>
                  <a:lnTo>
                    <a:pt x="3039795" y="302374"/>
                  </a:lnTo>
                  <a:lnTo>
                    <a:pt x="3081299" y="276720"/>
                  </a:lnTo>
                  <a:lnTo>
                    <a:pt x="3123158" y="254469"/>
                  </a:lnTo>
                  <a:lnTo>
                    <a:pt x="3165398" y="235661"/>
                  </a:lnTo>
                  <a:lnTo>
                    <a:pt x="3207994" y="220256"/>
                  </a:lnTo>
                  <a:lnTo>
                    <a:pt x="3250971" y="208280"/>
                  </a:lnTo>
                  <a:lnTo>
                    <a:pt x="3294316" y="199732"/>
                  </a:lnTo>
                  <a:lnTo>
                    <a:pt x="3338017" y="194602"/>
                  </a:lnTo>
                  <a:lnTo>
                    <a:pt x="3382099" y="192887"/>
                  </a:lnTo>
                  <a:lnTo>
                    <a:pt x="3444862" y="196202"/>
                  </a:lnTo>
                  <a:lnTo>
                    <a:pt x="3501402" y="206159"/>
                  </a:lnTo>
                  <a:lnTo>
                    <a:pt x="3551745" y="222732"/>
                  </a:lnTo>
                  <a:lnTo>
                    <a:pt x="3595878" y="245960"/>
                  </a:lnTo>
                  <a:lnTo>
                    <a:pt x="3633800" y="275805"/>
                  </a:lnTo>
                  <a:lnTo>
                    <a:pt x="3665131" y="311873"/>
                  </a:lnTo>
                  <a:lnTo>
                    <a:pt x="3689502" y="353720"/>
                  </a:lnTo>
                  <a:lnTo>
                    <a:pt x="3706901" y="401345"/>
                  </a:lnTo>
                  <a:lnTo>
                    <a:pt x="3717353" y="454761"/>
                  </a:lnTo>
                  <a:lnTo>
                    <a:pt x="3720833" y="513981"/>
                  </a:lnTo>
                  <a:lnTo>
                    <a:pt x="3718776" y="559206"/>
                  </a:lnTo>
                  <a:lnTo>
                    <a:pt x="3712603" y="603948"/>
                  </a:lnTo>
                  <a:lnTo>
                    <a:pt x="3702304" y="648195"/>
                  </a:lnTo>
                  <a:lnTo>
                    <a:pt x="3687902" y="691959"/>
                  </a:lnTo>
                  <a:lnTo>
                    <a:pt x="3669373" y="735241"/>
                  </a:lnTo>
                  <a:lnTo>
                    <a:pt x="3646728" y="778014"/>
                  </a:lnTo>
                  <a:lnTo>
                    <a:pt x="3606660" y="839241"/>
                  </a:lnTo>
                  <a:lnTo>
                    <a:pt x="3581260" y="873226"/>
                  </a:lnTo>
                  <a:lnTo>
                    <a:pt x="3552291" y="909459"/>
                  </a:lnTo>
                  <a:lnTo>
                    <a:pt x="3519754" y="947940"/>
                  </a:lnTo>
                  <a:lnTo>
                    <a:pt x="3483648" y="988682"/>
                  </a:lnTo>
                  <a:lnTo>
                    <a:pt x="3443960" y="1031659"/>
                  </a:lnTo>
                  <a:lnTo>
                    <a:pt x="3400704" y="1076896"/>
                  </a:lnTo>
                  <a:lnTo>
                    <a:pt x="3353879" y="1124381"/>
                  </a:lnTo>
                  <a:lnTo>
                    <a:pt x="2824619" y="1652473"/>
                  </a:lnTo>
                  <a:lnTo>
                    <a:pt x="2824619" y="1852422"/>
                  </a:lnTo>
                  <a:lnTo>
                    <a:pt x="3932529" y="1852422"/>
                  </a:lnTo>
                  <a:lnTo>
                    <a:pt x="3932529" y="1647774"/>
                  </a:lnTo>
                  <a:lnTo>
                    <a:pt x="3097479" y="1647774"/>
                  </a:lnTo>
                  <a:lnTo>
                    <a:pt x="3097479" y="1643062"/>
                  </a:lnTo>
                  <a:lnTo>
                    <a:pt x="3512655" y="1237297"/>
                  </a:lnTo>
                  <a:lnTo>
                    <a:pt x="3557498" y="1192263"/>
                  </a:lnTo>
                  <a:lnTo>
                    <a:pt x="3599650" y="1148702"/>
                  </a:lnTo>
                  <a:lnTo>
                    <a:pt x="3639108" y="1106614"/>
                  </a:lnTo>
                  <a:lnTo>
                    <a:pt x="3675875" y="1065987"/>
                  </a:lnTo>
                  <a:lnTo>
                    <a:pt x="3709949" y="1026833"/>
                  </a:lnTo>
                  <a:lnTo>
                    <a:pt x="3741331" y="989139"/>
                  </a:lnTo>
                  <a:lnTo>
                    <a:pt x="3770020" y="952919"/>
                  </a:lnTo>
                  <a:lnTo>
                    <a:pt x="3796017" y="918159"/>
                  </a:lnTo>
                  <a:lnTo>
                    <a:pt x="3819321" y="884872"/>
                  </a:lnTo>
                  <a:lnTo>
                    <a:pt x="3857841" y="822706"/>
                  </a:lnTo>
                  <a:lnTo>
                    <a:pt x="3882034" y="776033"/>
                  </a:lnTo>
                  <a:lnTo>
                    <a:pt x="3902494" y="729107"/>
                  </a:lnTo>
                  <a:lnTo>
                    <a:pt x="3919232" y="681901"/>
                  </a:lnTo>
                  <a:lnTo>
                    <a:pt x="3932263" y="634441"/>
                  </a:lnTo>
                  <a:lnTo>
                    <a:pt x="3941559" y="586701"/>
                  </a:lnTo>
                  <a:lnTo>
                    <a:pt x="3947147" y="538708"/>
                  </a:lnTo>
                  <a:lnTo>
                    <a:pt x="3949001" y="490461"/>
                  </a:lnTo>
                  <a:close/>
                </a:path>
                <a:path w="5421630" h="7463790">
                  <a:moveTo>
                    <a:pt x="5378945" y="7233958"/>
                  </a:moveTo>
                  <a:lnTo>
                    <a:pt x="4972012" y="7233958"/>
                  </a:lnTo>
                  <a:lnTo>
                    <a:pt x="4972012" y="5850826"/>
                  </a:lnTo>
                  <a:lnTo>
                    <a:pt x="4972012" y="5572074"/>
                  </a:lnTo>
                  <a:lnTo>
                    <a:pt x="4323969" y="5760263"/>
                  </a:lnTo>
                  <a:lnTo>
                    <a:pt x="4323969" y="5971959"/>
                  </a:lnTo>
                  <a:lnTo>
                    <a:pt x="4742662" y="5850826"/>
                  </a:lnTo>
                  <a:lnTo>
                    <a:pt x="4742662" y="7233958"/>
                  </a:lnTo>
                  <a:lnTo>
                    <a:pt x="4334548" y="7233958"/>
                  </a:lnTo>
                  <a:lnTo>
                    <a:pt x="4334548" y="7432726"/>
                  </a:lnTo>
                  <a:lnTo>
                    <a:pt x="5378945" y="7432726"/>
                  </a:lnTo>
                  <a:lnTo>
                    <a:pt x="5378945" y="7233958"/>
                  </a:lnTo>
                  <a:close/>
                </a:path>
                <a:path w="5421630" h="7463790">
                  <a:moveTo>
                    <a:pt x="5421300" y="933856"/>
                  </a:moveTo>
                  <a:lnTo>
                    <a:pt x="5420499" y="865962"/>
                  </a:lnTo>
                  <a:lnTo>
                    <a:pt x="5418125" y="800633"/>
                  </a:lnTo>
                  <a:lnTo>
                    <a:pt x="5414149" y="737870"/>
                  </a:lnTo>
                  <a:lnTo>
                    <a:pt x="5408600" y="677659"/>
                  </a:lnTo>
                  <a:lnTo>
                    <a:pt x="5401449" y="620014"/>
                  </a:lnTo>
                  <a:lnTo>
                    <a:pt x="5392725" y="564934"/>
                  </a:lnTo>
                  <a:lnTo>
                    <a:pt x="5382399" y="512406"/>
                  </a:lnTo>
                  <a:lnTo>
                    <a:pt x="5370500" y="462445"/>
                  </a:lnTo>
                  <a:lnTo>
                    <a:pt x="5356999" y="415048"/>
                  </a:lnTo>
                  <a:lnTo>
                    <a:pt x="5341912" y="370217"/>
                  </a:lnTo>
                  <a:lnTo>
                    <a:pt x="5325249" y="327939"/>
                  </a:lnTo>
                  <a:lnTo>
                    <a:pt x="5306987" y="288226"/>
                  </a:lnTo>
                  <a:lnTo>
                    <a:pt x="5287149" y="251079"/>
                  </a:lnTo>
                  <a:lnTo>
                    <a:pt x="5265712" y="216496"/>
                  </a:lnTo>
                  <a:lnTo>
                    <a:pt x="5247906" y="191719"/>
                  </a:lnTo>
                  <a:lnTo>
                    <a:pt x="5242699" y="184467"/>
                  </a:lnTo>
                  <a:lnTo>
                    <a:pt x="5218087" y="155003"/>
                  </a:lnTo>
                  <a:lnTo>
                    <a:pt x="5191899" y="128104"/>
                  </a:lnTo>
                  <a:lnTo>
                    <a:pt x="5184889" y="121970"/>
                  </a:lnTo>
                  <a:lnTo>
                    <a:pt x="5184889" y="955027"/>
                  </a:lnTo>
                  <a:lnTo>
                    <a:pt x="5183987" y="1026934"/>
                  </a:lnTo>
                  <a:lnTo>
                    <a:pt x="5181270" y="1095146"/>
                  </a:lnTo>
                  <a:lnTo>
                    <a:pt x="5176748" y="1159662"/>
                  </a:lnTo>
                  <a:lnTo>
                    <a:pt x="5170398" y="1220508"/>
                  </a:lnTo>
                  <a:lnTo>
                    <a:pt x="5162258" y="1277658"/>
                  </a:lnTo>
                  <a:lnTo>
                    <a:pt x="5152288" y="1331125"/>
                  </a:lnTo>
                  <a:lnTo>
                    <a:pt x="5140515" y="1380896"/>
                  </a:lnTo>
                  <a:lnTo>
                    <a:pt x="5126939" y="1426984"/>
                  </a:lnTo>
                  <a:lnTo>
                    <a:pt x="5111534" y="1469390"/>
                  </a:lnTo>
                  <a:lnTo>
                    <a:pt x="5094325" y="1508099"/>
                  </a:lnTo>
                  <a:lnTo>
                    <a:pt x="5075313" y="1543126"/>
                  </a:lnTo>
                  <a:lnTo>
                    <a:pt x="5031841" y="1602130"/>
                  </a:lnTo>
                  <a:lnTo>
                    <a:pt x="4981130" y="1646377"/>
                  </a:lnTo>
                  <a:lnTo>
                    <a:pt x="4923167" y="1675866"/>
                  </a:lnTo>
                  <a:lnTo>
                    <a:pt x="4857966" y="1690624"/>
                  </a:lnTo>
                  <a:lnTo>
                    <a:pt x="4822647" y="1692465"/>
                  </a:lnTo>
                  <a:lnTo>
                    <a:pt x="4786744" y="1690649"/>
                  </a:lnTo>
                  <a:lnTo>
                    <a:pt x="4720488" y="1676133"/>
                  </a:lnTo>
                  <a:lnTo>
                    <a:pt x="4661586" y="1647113"/>
                  </a:lnTo>
                  <a:lnTo>
                    <a:pt x="4610049" y="1603565"/>
                  </a:lnTo>
                  <a:lnTo>
                    <a:pt x="4565878" y="1545513"/>
                  </a:lnTo>
                  <a:lnTo>
                    <a:pt x="4546549" y="1511046"/>
                  </a:lnTo>
                  <a:lnTo>
                    <a:pt x="4529061" y="1472946"/>
                  </a:lnTo>
                  <a:lnTo>
                    <a:pt x="4513415" y="1431226"/>
                  </a:lnTo>
                  <a:lnTo>
                    <a:pt x="4499610" y="1385862"/>
                  </a:lnTo>
                  <a:lnTo>
                    <a:pt x="4487646" y="1336878"/>
                  </a:lnTo>
                  <a:lnTo>
                    <a:pt x="4477524" y="1284274"/>
                  </a:lnTo>
                  <a:lnTo>
                    <a:pt x="4469244" y="1228039"/>
                  </a:lnTo>
                  <a:lnTo>
                    <a:pt x="4462805" y="1168158"/>
                  </a:lnTo>
                  <a:lnTo>
                    <a:pt x="4458195" y="1104671"/>
                  </a:lnTo>
                  <a:lnTo>
                    <a:pt x="4455439" y="1037539"/>
                  </a:lnTo>
                  <a:lnTo>
                    <a:pt x="4454512" y="966787"/>
                  </a:lnTo>
                  <a:lnTo>
                    <a:pt x="4455363" y="894727"/>
                  </a:lnTo>
                  <a:lnTo>
                    <a:pt x="4457916" y="826185"/>
                  </a:lnTo>
                  <a:lnTo>
                    <a:pt x="4462170" y="761161"/>
                  </a:lnTo>
                  <a:lnTo>
                    <a:pt x="4468126" y="699643"/>
                  </a:lnTo>
                  <a:lnTo>
                    <a:pt x="4475785" y="641642"/>
                  </a:lnTo>
                  <a:lnTo>
                    <a:pt x="4485144" y="587159"/>
                  </a:lnTo>
                  <a:lnTo>
                    <a:pt x="4496206" y="536194"/>
                  </a:lnTo>
                  <a:lnTo>
                    <a:pt x="4508970" y="488734"/>
                  </a:lnTo>
                  <a:lnTo>
                    <a:pt x="4523422" y="444804"/>
                  </a:lnTo>
                  <a:lnTo>
                    <a:pt x="4539589" y="404380"/>
                  </a:lnTo>
                  <a:lnTo>
                    <a:pt x="4557458" y="367461"/>
                  </a:lnTo>
                  <a:lnTo>
                    <a:pt x="4577029" y="334073"/>
                  </a:lnTo>
                  <a:lnTo>
                    <a:pt x="4621263" y="277837"/>
                  </a:lnTo>
                  <a:lnTo>
                    <a:pt x="4672304" y="235648"/>
                  </a:lnTo>
                  <a:lnTo>
                    <a:pt x="4730153" y="207530"/>
                  </a:lnTo>
                  <a:lnTo>
                    <a:pt x="4794821" y="193471"/>
                  </a:lnTo>
                  <a:lnTo>
                    <a:pt x="4829695" y="191719"/>
                  </a:lnTo>
                  <a:lnTo>
                    <a:pt x="4864328" y="193624"/>
                  </a:lnTo>
                  <a:lnTo>
                    <a:pt x="4928273" y="208889"/>
                  </a:lnTo>
                  <a:lnTo>
                    <a:pt x="4985093" y="239420"/>
                  </a:lnTo>
                  <a:lnTo>
                    <a:pt x="5034826" y="285216"/>
                  </a:lnTo>
                  <a:lnTo>
                    <a:pt x="5077447" y="346290"/>
                  </a:lnTo>
                  <a:lnTo>
                    <a:pt x="5096091" y="382549"/>
                  </a:lnTo>
                  <a:lnTo>
                    <a:pt x="5112969" y="422617"/>
                  </a:lnTo>
                  <a:lnTo>
                    <a:pt x="5128057" y="466509"/>
                  </a:lnTo>
                  <a:lnTo>
                    <a:pt x="5141379" y="514210"/>
                  </a:lnTo>
                  <a:lnTo>
                    <a:pt x="5152923" y="565734"/>
                  </a:lnTo>
                  <a:lnTo>
                    <a:pt x="5162689" y="621080"/>
                  </a:lnTo>
                  <a:lnTo>
                    <a:pt x="5170690" y="680237"/>
                  </a:lnTo>
                  <a:lnTo>
                    <a:pt x="5176901" y="743216"/>
                  </a:lnTo>
                  <a:lnTo>
                    <a:pt x="5181346" y="810006"/>
                  </a:lnTo>
                  <a:lnTo>
                    <a:pt x="5184000" y="880605"/>
                  </a:lnTo>
                  <a:lnTo>
                    <a:pt x="5184889" y="955027"/>
                  </a:lnTo>
                  <a:lnTo>
                    <a:pt x="5184889" y="121970"/>
                  </a:lnTo>
                  <a:lnTo>
                    <a:pt x="5134749" y="81991"/>
                  </a:lnTo>
                  <a:lnTo>
                    <a:pt x="5071249" y="46113"/>
                  </a:lnTo>
                  <a:lnTo>
                    <a:pt x="5001399" y="20497"/>
                  </a:lnTo>
                  <a:lnTo>
                    <a:pt x="4964087" y="11531"/>
                  </a:lnTo>
                  <a:lnTo>
                    <a:pt x="4925187" y="5130"/>
                  </a:lnTo>
                  <a:lnTo>
                    <a:pt x="4884712" y="1282"/>
                  </a:lnTo>
                  <a:lnTo>
                    <a:pt x="4842637" y="0"/>
                  </a:lnTo>
                  <a:lnTo>
                    <a:pt x="4788649" y="2044"/>
                  </a:lnTo>
                  <a:lnTo>
                    <a:pt x="4737036" y="8191"/>
                  </a:lnTo>
                  <a:lnTo>
                    <a:pt x="4687798" y="18415"/>
                  </a:lnTo>
                  <a:lnTo>
                    <a:pt x="4640923" y="32740"/>
                  </a:lnTo>
                  <a:lnTo>
                    <a:pt x="4596435" y="51155"/>
                  </a:lnTo>
                  <a:lnTo>
                    <a:pt x="4554296" y="73660"/>
                  </a:lnTo>
                  <a:lnTo>
                    <a:pt x="4514545" y="100266"/>
                  </a:lnTo>
                  <a:lnTo>
                    <a:pt x="4477156" y="130962"/>
                  </a:lnTo>
                  <a:lnTo>
                    <a:pt x="4442155" y="165735"/>
                  </a:lnTo>
                  <a:lnTo>
                    <a:pt x="4409516" y="204622"/>
                  </a:lnTo>
                  <a:lnTo>
                    <a:pt x="4379239" y="247586"/>
                  </a:lnTo>
                  <a:lnTo>
                    <a:pt x="4358627" y="281635"/>
                  </a:lnTo>
                  <a:lnTo>
                    <a:pt x="4339437" y="317779"/>
                  </a:lnTo>
                  <a:lnTo>
                    <a:pt x="4321657" y="355993"/>
                  </a:lnTo>
                  <a:lnTo>
                    <a:pt x="4305312" y="396303"/>
                  </a:lnTo>
                  <a:lnTo>
                    <a:pt x="4290377" y="438708"/>
                  </a:lnTo>
                  <a:lnTo>
                    <a:pt x="4276877" y="483184"/>
                  </a:lnTo>
                  <a:lnTo>
                    <a:pt x="4264787" y="529755"/>
                  </a:lnTo>
                  <a:lnTo>
                    <a:pt x="4254119" y="578408"/>
                  </a:lnTo>
                  <a:lnTo>
                    <a:pt x="4244886" y="629145"/>
                  </a:lnTo>
                  <a:lnTo>
                    <a:pt x="4237063" y="681964"/>
                  </a:lnTo>
                  <a:lnTo>
                    <a:pt x="4230662" y="736879"/>
                  </a:lnTo>
                  <a:lnTo>
                    <a:pt x="4225683" y="793877"/>
                  </a:lnTo>
                  <a:lnTo>
                    <a:pt x="4222127" y="852957"/>
                  </a:lnTo>
                  <a:lnTo>
                    <a:pt x="4219994" y="914120"/>
                  </a:lnTo>
                  <a:lnTo>
                    <a:pt x="4219283" y="977379"/>
                  </a:lnTo>
                  <a:lnTo>
                    <a:pt x="4220070" y="1039482"/>
                  </a:lnTo>
                  <a:lnTo>
                    <a:pt x="4222394" y="1099426"/>
                  </a:lnTo>
                  <a:lnTo>
                    <a:pt x="4226280" y="1157236"/>
                  </a:lnTo>
                  <a:lnTo>
                    <a:pt x="4231716" y="1212888"/>
                  </a:lnTo>
                  <a:lnTo>
                    <a:pt x="4238714" y="1266393"/>
                  </a:lnTo>
                  <a:lnTo>
                    <a:pt x="4247261" y="1317764"/>
                  </a:lnTo>
                  <a:lnTo>
                    <a:pt x="4257357" y="1366964"/>
                  </a:lnTo>
                  <a:lnTo>
                    <a:pt x="4269016" y="1414030"/>
                  </a:lnTo>
                  <a:lnTo>
                    <a:pt x="4282224" y="1458950"/>
                  </a:lnTo>
                  <a:lnTo>
                    <a:pt x="4296994" y="1501711"/>
                  </a:lnTo>
                  <a:lnTo>
                    <a:pt x="4313313" y="1542338"/>
                  </a:lnTo>
                  <a:lnTo>
                    <a:pt x="4331182" y="1580807"/>
                  </a:lnTo>
                  <a:lnTo>
                    <a:pt x="4350613" y="1617129"/>
                  </a:lnTo>
                  <a:lnTo>
                    <a:pt x="4371594" y="1651304"/>
                  </a:lnTo>
                  <a:lnTo>
                    <a:pt x="4403306" y="1695323"/>
                  </a:lnTo>
                  <a:lnTo>
                    <a:pt x="4437532" y="1734705"/>
                  </a:lnTo>
                  <a:lnTo>
                    <a:pt x="4474261" y="1769465"/>
                  </a:lnTo>
                  <a:lnTo>
                    <a:pt x="4513491" y="1799577"/>
                  </a:lnTo>
                  <a:lnTo>
                    <a:pt x="4555223" y="1825066"/>
                  </a:lnTo>
                  <a:lnTo>
                    <a:pt x="4599457" y="1845919"/>
                  </a:lnTo>
                  <a:lnTo>
                    <a:pt x="4646206" y="1862137"/>
                  </a:lnTo>
                  <a:lnTo>
                    <a:pt x="4695456" y="1873719"/>
                  </a:lnTo>
                  <a:lnTo>
                    <a:pt x="4747209" y="1880679"/>
                  </a:lnTo>
                  <a:lnTo>
                    <a:pt x="4801476" y="1882990"/>
                  </a:lnTo>
                  <a:lnTo>
                    <a:pt x="4853851" y="1880971"/>
                  </a:lnTo>
                  <a:lnTo>
                    <a:pt x="4904054" y="1874926"/>
                  </a:lnTo>
                  <a:lnTo>
                    <a:pt x="4952098" y="1864842"/>
                  </a:lnTo>
                  <a:lnTo>
                    <a:pt x="4997970" y="1850720"/>
                  </a:lnTo>
                  <a:lnTo>
                    <a:pt x="5041684" y="1832571"/>
                  </a:lnTo>
                  <a:lnTo>
                    <a:pt x="5083226" y="1810385"/>
                  </a:lnTo>
                  <a:lnTo>
                    <a:pt x="5122596" y="1784159"/>
                  </a:lnTo>
                  <a:lnTo>
                    <a:pt x="5159794" y="1753908"/>
                  </a:lnTo>
                  <a:lnTo>
                    <a:pt x="5194833" y="1719618"/>
                  </a:lnTo>
                  <a:lnTo>
                    <a:pt x="5227701" y="1681302"/>
                  </a:lnTo>
                  <a:lnTo>
                    <a:pt x="5258397" y="1638947"/>
                  </a:lnTo>
                  <a:lnTo>
                    <a:pt x="5279390" y="1605445"/>
                  </a:lnTo>
                  <a:lnTo>
                    <a:pt x="5298948" y="1570012"/>
                  </a:lnTo>
                  <a:lnTo>
                    <a:pt x="5317045" y="1532648"/>
                  </a:lnTo>
                  <a:lnTo>
                    <a:pt x="5333695" y="1493354"/>
                  </a:lnTo>
                  <a:lnTo>
                    <a:pt x="5348897" y="1452143"/>
                  </a:lnTo>
                  <a:lnTo>
                    <a:pt x="5362651" y="1408988"/>
                  </a:lnTo>
                  <a:lnTo>
                    <a:pt x="5374957" y="1363916"/>
                  </a:lnTo>
                  <a:lnTo>
                    <a:pt x="5385816" y="1316913"/>
                  </a:lnTo>
                  <a:lnTo>
                    <a:pt x="5395226" y="1267968"/>
                  </a:lnTo>
                  <a:lnTo>
                    <a:pt x="5403202" y="1217104"/>
                  </a:lnTo>
                  <a:lnTo>
                    <a:pt x="5409717" y="1164310"/>
                  </a:lnTo>
                  <a:lnTo>
                    <a:pt x="5414784" y="1109599"/>
                  </a:lnTo>
                  <a:lnTo>
                    <a:pt x="5418404" y="1052944"/>
                  </a:lnTo>
                  <a:lnTo>
                    <a:pt x="5420576" y="994371"/>
                  </a:lnTo>
                  <a:lnTo>
                    <a:pt x="5421300" y="933856"/>
                  </a:lnTo>
                  <a:close/>
                </a:path>
              </a:pathLst>
            </a:custGeom>
            <a:solidFill>
              <a:srgbClr val="FFFFFF">
                <a:alpha val="1019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92" y="2131736"/>
            <a:ext cx="2955290" cy="8739505"/>
            <a:chOff x="-5392" y="2131736"/>
            <a:chExt cx="2955290" cy="8739505"/>
          </a:xfrm>
        </p:grpSpPr>
        <p:sp>
          <p:nvSpPr>
            <p:cNvPr id="3" name="object 3"/>
            <p:cNvSpPr/>
            <p:nvPr/>
          </p:nvSpPr>
          <p:spPr>
            <a:xfrm>
              <a:off x="1095757" y="2131736"/>
              <a:ext cx="1854200" cy="8651875"/>
            </a:xfrm>
            <a:custGeom>
              <a:avLst/>
              <a:gdLst/>
              <a:ahLst/>
              <a:cxnLst/>
              <a:rect l="l" t="t" r="r" b="b"/>
              <a:pathLst>
                <a:path w="1854200" h="8651875">
                  <a:moveTo>
                    <a:pt x="1853922" y="0"/>
                  </a:moveTo>
                  <a:lnTo>
                    <a:pt x="0" y="0"/>
                  </a:lnTo>
                  <a:lnTo>
                    <a:pt x="0" y="8651757"/>
                  </a:lnTo>
                  <a:lnTo>
                    <a:pt x="1853922" y="8651757"/>
                  </a:lnTo>
                  <a:lnTo>
                    <a:pt x="1853922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47837" y="2967444"/>
              <a:ext cx="1132840" cy="1088390"/>
            </a:xfrm>
            <a:custGeom>
              <a:avLst/>
              <a:gdLst/>
              <a:ahLst/>
              <a:cxnLst/>
              <a:rect l="l" t="t" r="r" b="b"/>
              <a:pathLst>
                <a:path w="1132839" h="1088389">
                  <a:moveTo>
                    <a:pt x="950976" y="0"/>
                  </a:moveTo>
                  <a:lnTo>
                    <a:pt x="181366" y="0"/>
                  </a:lnTo>
                  <a:lnTo>
                    <a:pt x="133152" y="6478"/>
                  </a:lnTo>
                  <a:lnTo>
                    <a:pt x="89827" y="24762"/>
                  </a:lnTo>
                  <a:lnTo>
                    <a:pt x="53121" y="53121"/>
                  </a:lnTo>
                  <a:lnTo>
                    <a:pt x="24762" y="89827"/>
                  </a:lnTo>
                  <a:lnTo>
                    <a:pt x="6478" y="133152"/>
                  </a:lnTo>
                  <a:lnTo>
                    <a:pt x="0" y="181366"/>
                  </a:lnTo>
                  <a:lnTo>
                    <a:pt x="0" y="906820"/>
                  </a:lnTo>
                  <a:lnTo>
                    <a:pt x="6478" y="955034"/>
                  </a:lnTo>
                  <a:lnTo>
                    <a:pt x="24762" y="998358"/>
                  </a:lnTo>
                  <a:lnTo>
                    <a:pt x="53121" y="1035065"/>
                  </a:lnTo>
                  <a:lnTo>
                    <a:pt x="89827" y="1063424"/>
                  </a:lnTo>
                  <a:lnTo>
                    <a:pt x="133152" y="1081708"/>
                  </a:lnTo>
                  <a:lnTo>
                    <a:pt x="181366" y="1088186"/>
                  </a:lnTo>
                  <a:lnTo>
                    <a:pt x="950976" y="1088186"/>
                  </a:lnTo>
                  <a:lnTo>
                    <a:pt x="999190" y="1081708"/>
                  </a:lnTo>
                  <a:lnTo>
                    <a:pt x="1042514" y="1063424"/>
                  </a:lnTo>
                  <a:lnTo>
                    <a:pt x="1079221" y="1035065"/>
                  </a:lnTo>
                  <a:lnTo>
                    <a:pt x="1107580" y="998358"/>
                  </a:lnTo>
                  <a:lnTo>
                    <a:pt x="1125863" y="955034"/>
                  </a:lnTo>
                  <a:lnTo>
                    <a:pt x="1132342" y="906820"/>
                  </a:lnTo>
                  <a:lnTo>
                    <a:pt x="1132342" y="181366"/>
                  </a:lnTo>
                  <a:lnTo>
                    <a:pt x="1125863" y="133152"/>
                  </a:lnTo>
                  <a:lnTo>
                    <a:pt x="1107580" y="89827"/>
                  </a:lnTo>
                  <a:lnTo>
                    <a:pt x="1079221" y="53121"/>
                  </a:lnTo>
                  <a:lnTo>
                    <a:pt x="1042514" y="24762"/>
                  </a:lnTo>
                  <a:lnTo>
                    <a:pt x="999190" y="6478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FC3B3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4826635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</a:rPr>
              <a:t>智能中台架构</a:t>
            </a:r>
            <a:endParaRPr sz="525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4507" y="2378003"/>
            <a:ext cx="1533525" cy="15119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sz="2950" b="1" spc="1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安全保障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  <a:p>
            <a:pPr marL="474345" marR="465455" algn="ctr">
              <a:lnSpc>
                <a:spcPct val="100000"/>
              </a:lnSpc>
              <a:spcBef>
                <a:spcPts val="2605"/>
              </a:spcBef>
            </a:pP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日志 管理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7837" y="4599723"/>
            <a:ext cx="1132840" cy="1088390"/>
          </a:xfrm>
          <a:custGeom>
            <a:avLst/>
            <a:gdLst/>
            <a:ahLst/>
            <a:cxnLst/>
            <a:rect l="l" t="t" r="r" b="b"/>
            <a:pathLst>
              <a:path w="1132839" h="1088389">
                <a:moveTo>
                  <a:pt x="950976" y="0"/>
                </a:moveTo>
                <a:lnTo>
                  <a:pt x="181366" y="0"/>
                </a:lnTo>
                <a:lnTo>
                  <a:pt x="133152" y="6478"/>
                </a:lnTo>
                <a:lnTo>
                  <a:pt x="89827" y="24762"/>
                </a:lnTo>
                <a:lnTo>
                  <a:pt x="53121" y="53121"/>
                </a:lnTo>
                <a:lnTo>
                  <a:pt x="24762" y="89827"/>
                </a:lnTo>
                <a:lnTo>
                  <a:pt x="6478" y="133152"/>
                </a:lnTo>
                <a:lnTo>
                  <a:pt x="0" y="181366"/>
                </a:lnTo>
                <a:lnTo>
                  <a:pt x="0" y="906820"/>
                </a:lnTo>
                <a:lnTo>
                  <a:pt x="6478" y="955034"/>
                </a:lnTo>
                <a:lnTo>
                  <a:pt x="24762" y="998358"/>
                </a:lnTo>
                <a:lnTo>
                  <a:pt x="53121" y="1035065"/>
                </a:lnTo>
                <a:lnTo>
                  <a:pt x="89827" y="1063424"/>
                </a:lnTo>
                <a:lnTo>
                  <a:pt x="133152" y="1081708"/>
                </a:lnTo>
                <a:lnTo>
                  <a:pt x="181366" y="1088186"/>
                </a:lnTo>
                <a:lnTo>
                  <a:pt x="950976" y="1088186"/>
                </a:lnTo>
                <a:lnTo>
                  <a:pt x="999190" y="1081708"/>
                </a:lnTo>
                <a:lnTo>
                  <a:pt x="1042514" y="1063424"/>
                </a:lnTo>
                <a:lnTo>
                  <a:pt x="1079221" y="1035065"/>
                </a:lnTo>
                <a:lnTo>
                  <a:pt x="1107580" y="998358"/>
                </a:lnTo>
                <a:lnTo>
                  <a:pt x="1125863" y="955034"/>
                </a:lnTo>
                <a:lnTo>
                  <a:pt x="1132342" y="906820"/>
                </a:lnTo>
                <a:lnTo>
                  <a:pt x="1132342" y="181366"/>
                </a:lnTo>
                <a:lnTo>
                  <a:pt x="1125863" y="133152"/>
                </a:lnTo>
                <a:lnTo>
                  <a:pt x="1107580" y="89827"/>
                </a:lnTo>
                <a:lnTo>
                  <a:pt x="1079221" y="53121"/>
                </a:lnTo>
                <a:lnTo>
                  <a:pt x="1042514" y="24762"/>
                </a:lnTo>
                <a:lnTo>
                  <a:pt x="999190" y="6478"/>
                </a:lnTo>
                <a:lnTo>
                  <a:pt x="950976" y="0"/>
                </a:lnTo>
                <a:close/>
              </a:path>
            </a:pathLst>
          </a:custGeom>
          <a:solidFill>
            <a:srgbClr val="FC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708647" y="4767984"/>
            <a:ext cx="611505" cy="728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监控 管理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47837" y="6232001"/>
            <a:ext cx="1132840" cy="1088390"/>
          </a:xfrm>
          <a:custGeom>
            <a:avLst/>
            <a:gdLst/>
            <a:ahLst/>
            <a:cxnLst/>
            <a:rect l="l" t="t" r="r" b="b"/>
            <a:pathLst>
              <a:path w="1132839" h="1088390">
                <a:moveTo>
                  <a:pt x="950976" y="0"/>
                </a:moveTo>
                <a:lnTo>
                  <a:pt x="181366" y="0"/>
                </a:lnTo>
                <a:lnTo>
                  <a:pt x="133152" y="6478"/>
                </a:lnTo>
                <a:lnTo>
                  <a:pt x="89827" y="24762"/>
                </a:lnTo>
                <a:lnTo>
                  <a:pt x="53121" y="53121"/>
                </a:lnTo>
                <a:lnTo>
                  <a:pt x="24762" y="89827"/>
                </a:lnTo>
                <a:lnTo>
                  <a:pt x="6478" y="133152"/>
                </a:lnTo>
                <a:lnTo>
                  <a:pt x="0" y="181366"/>
                </a:lnTo>
                <a:lnTo>
                  <a:pt x="0" y="906820"/>
                </a:lnTo>
                <a:lnTo>
                  <a:pt x="6478" y="955034"/>
                </a:lnTo>
                <a:lnTo>
                  <a:pt x="24762" y="998358"/>
                </a:lnTo>
                <a:lnTo>
                  <a:pt x="53121" y="1035065"/>
                </a:lnTo>
                <a:lnTo>
                  <a:pt x="89827" y="1063424"/>
                </a:lnTo>
                <a:lnTo>
                  <a:pt x="133152" y="1081708"/>
                </a:lnTo>
                <a:lnTo>
                  <a:pt x="181366" y="1088186"/>
                </a:lnTo>
                <a:lnTo>
                  <a:pt x="950976" y="1088186"/>
                </a:lnTo>
                <a:lnTo>
                  <a:pt x="999190" y="1081708"/>
                </a:lnTo>
                <a:lnTo>
                  <a:pt x="1042514" y="1063424"/>
                </a:lnTo>
                <a:lnTo>
                  <a:pt x="1079221" y="1035065"/>
                </a:lnTo>
                <a:lnTo>
                  <a:pt x="1107580" y="998358"/>
                </a:lnTo>
                <a:lnTo>
                  <a:pt x="1125863" y="955034"/>
                </a:lnTo>
                <a:lnTo>
                  <a:pt x="1132342" y="906820"/>
                </a:lnTo>
                <a:lnTo>
                  <a:pt x="1132342" y="181366"/>
                </a:lnTo>
                <a:lnTo>
                  <a:pt x="1125863" y="133152"/>
                </a:lnTo>
                <a:lnTo>
                  <a:pt x="1107580" y="89827"/>
                </a:lnTo>
                <a:lnTo>
                  <a:pt x="1079221" y="53121"/>
                </a:lnTo>
                <a:lnTo>
                  <a:pt x="1042514" y="24762"/>
                </a:lnTo>
                <a:lnTo>
                  <a:pt x="999190" y="6478"/>
                </a:lnTo>
                <a:lnTo>
                  <a:pt x="950976" y="0"/>
                </a:lnTo>
                <a:close/>
              </a:path>
            </a:pathLst>
          </a:custGeom>
          <a:solidFill>
            <a:srgbClr val="FC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708647" y="6400262"/>
            <a:ext cx="611505" cy="728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访问 控制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47837" y="7864278"/>
            <a:ext cx="1132840" cy="1088390"/>
          </a:xfrm>
          <a:custGeom>
            <a:avLst/>
            <a:gdLst/>
            <a:ahLst/>
            <a:cxnLst/>
            <a:rect l="l" t="t" r="r" b="b"/>
            <a:pathLst>
              <a:path w="1132839" h="1088390">
                <a:moveTo>
                  <a:pt x="950976" y="0"/>
                </a:moveTo>
                <a:lnTo>
                  <a:pt x="181366" y="0"/>
                </a:lnTo>
                <a:lnTo>
                  <a:pt x="133152" y="6478"/>
                </a:lnTo>
                <a:lnTo>
                  <a:pt x="89827" y="24762"/>
                </a:lnTo>
                <a:lnTo>
                  <a:pt x="53121" y="53121"/>
                </a:lnTo>
                <a:lnTo>
                  <a:pt x="24762" y="89827"/>
                </a:lnTo>
                <a:lnTo>
                  <a:pt x="6478" y="133152"/>
                </a:lnTo>
                <a:lnTo>
                  <a:pt x="0" y="181366"/>
                </a:lnTo>
                <a:lnTo>
                  <a:pt x="0" y="906820"/>
                </a:lnTo>
                <a:lnTo>
                  <a:pt x="6478" y="955034"/>
                </a:lnTo>
                <a:lnTo>
                  <a:pt x="24762" y="998358"/>
                </a:lnTo>
                <a:lnTo>
                  <a:pt x="53121" y="1035065"/>
                </a:lnTo>
                <a:lnTo>
                  <a:pt x="89827" y="1063424"/>
                </a:lnTo>
                <a:lnTo>
                  <a:pt x="133152" y="1081708"/>
                </a:lnTo>
                <a:lnTo>
                  <a:pt x="181366" y="1088186"/>
                </a:lnTo>
                <a:lnTo>
                  <a:pt x="950976" y="1088186"/>
                </a:lnTo>
                <a:lnTo>
                  <a:pt x="999190" y="1081708"/>
                </a:lnTo>
                <a:lnTo>
                  <a:pt x="1042514" y="1063424"/>
                </a:lnTo>
                <a:lnTo>
                  <a:pt x="1079221" y="1035065"/>
                </a:lnTo>
                <a:lnTo>
                  <a:pt x="1107580" y="998358"/>
                </a:lnTo>
                <a:lnTo>
                  <a:pt x="1125863" y="955034"/>
                </a:lnTo>
                <a:lnTo>
                  <a:pt x="1132342" y="906820"/>
                </a:lnTo>
                <a:lnTo>
                  <a:pt x="1132342" y="181366"/>
                </a:lnTo>
                <a:lnTo>
                  <a:pt x="1125863" y="133152"/>
                </a:lnTo>
                <a:lnTo>
                  <a:pt x="1107580" y="89827"/>
                </a:lnTo>
                <a:lnTo>
                  <a:pt x="1079221" y="53121"/>
                </a:lnTo>
                <a:lnTo>
                  <a:pt x="1042514" y="24762"/>
                </a:lnTo>
                <a:lnTo>
                  <a:pt x="999190" y="6478"/>
                </a:lnTo>
                <a:lnTo>
                  <a:pt x="950976" y="0"/>
                </a:lnTo>
                <a:close/>
              </a:path>
            </a:pathLst>
          </a:custGeom>
          <a:solidFill>
            <a:srgbClr val="FC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708647" y="8032539"/>
            <a:ext cx="611505" cy="728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信息 加密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47837" y="9496556"/>
            <a:ext cx="1132840" cy="1088390"/>
          </a:xfrm>
          <a:custGeom>
            <a:avLst/>
            <a:gdLst/>
            <a:ahLst/>
            <a:cxnLst/>
            <a:rect l="l" t="t" r="r" b="b"/>
            <a:pathLst>
              <a:path w="1132839" h="1088390">
                <a:moveTo>
                  <a:pt x="950976" y="0"/>
                </a:moveTo>
                <a:lnTo>
                  <a:pt x="181366" y="0"/>
                </a:lnTo>
                <a:lnTo>
                  <a:pt x="133152" y="6478"/>
                </a:lnTo>
                <a:lnTo>
                  <a:pt x="89827" y="24762"/>
                </a:lnTo>
                <a:lnTo>
                  <a:pt x="53121" y="53121"/>
                </a:lnTo>
                <a:lnTo>
                  <a:pt x="24762" y="89827"/>
                </a:lnTo>
                <a:lnTo>
                  <a:pt x="6478" y="133152"/>
                </a:lnTo>
                <a:lnTo>
                  <a:pt x="0" y="181366"/>
                </a:lnTo>
                <a:lnTo>
                  <a:pt x="0" y="906820"/>
                </a:lnTo>
                <a:lnTo>
                  <a:pt x="6478" y="955034"/>
                </a:lnTo>
                <a:lnTo>
                  <a:pt x="24762" y="998358"/>
                </a:lnTo>
                <a:lnTo>
                  <a:pt x="53121" y="1035065"/>
                </a:lnTo>
                <a:lnTo>
                  <a:pt x="89827" y="1063424"/>
                </a:lnTo>
                <a:lnTo>
                  <a:pt x="133152" y="1081708"/>
                </a:lnTo>
                <a:lnTo>
                  <a:pt x="181366" y="1088186"/>
                </a:lnTo>
                <a:lnTo>
                  <a:pt x="950976" y="1088186"/>
                </a:lnTo>
                <a:lnTo>
                  <a:pt x="999190" y="1081708"/>
                </a:lnTo>
                <a:lnTo>
                  <a:pt x="1042514" y="1063424"/>
                </a:lnTo>
                <a:lnTo>
                  <a:pt x="1079221" y="1035065"/>
                </a:lnTo>
                <a:lnTo>
                  <a:pt x="1107580" y="998358"/>
                </a:lnTo>
                <a:lnTo>
                  <a:pt x="1125863" y="955034"/>
                </a:lnTo>
                <a:lnTo>
                  <a:pt x="1132342" y="906820"/>
                </a:lnTo>
                <a:lnTo>
                  <a:pt x="1132342" y="181366"/>
                </a:lnTo>
                <a:lnTo>
                  <a:pt x="1125863" y="133152"/>
                </a:lnTo>
                <a:lnTo>
                  <a:pt x="1107580" y="89827"/>
                </a:lnTo>
                <a:lnTo>
                  <a:pt x="1079221" y="53121"/>
                </a:lnTo>
                <a:lnTo>
                  <a:pt x="1042514" y="24762"/>
                </a:lnTo>
                <a:lnTo>
                  <a:pt x="999190" y="6478"/>
                </a:lnTo>
                <a:lnTo>
                  <a:pt x="950976" y="0"/>
                </a:lnTo>
                <a:close/>
              </a:path>
            </a:pathLst>
          </a:custGeom>
          <a:solidFill>
            <a:srgbClr val="FC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708647" y="9488906"/>
            <a:ext cx="611505" cy="1080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数据 完整 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58259" y="8011976"/>
            <a:ext cx="13811885" cy="1072515"/>
          </a:xfrm>
          <a:custGeom>
            <a:avLst/>
            <a:gdLst/>
            <a:ahLst/>
            <a:cxnLst/>
            <a:rect l="l" t="t" r="r" b="b"/>
            <a:pathLst>
              <a:path w="13811885" h="1072515">
                <a:moveTo>
                  <a:pt x="13811767" y="0"/>
                </a:moveTo>
                <a:lnTo>
                  <a:pt x="0" y="0"/>
                </a:lnTo>
                <a:lnTo>
                  <a:pt x="0" y="1072323"/>
                </a:lnTo>
                <a:lnTo>
                  <a:pt x="13811767" y="1072323"/>
                </a:lnTo>
                <a:lnTo>
                  <a:pt x="13811767" y="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87341" y="8349319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底层技术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41577" y="8219830"/>
            <a:ext cx="2561590" cy="657225"/>
          </a:xfrm>
          <a:custGeom>
            <a:avLst/>
            <a:gdLst/>
            <a:ahLst/>
            <a:cxnLst/>
            <a:rect l="l" t="t" r="r" b="b"/>
            <a:pathLst>
              <a:path w="2561590" h="657225">
                <a:moveTo>
                  <a:pt x="2452103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452103" y="656618"/>
                </a:lnTo>
                <a:lnTo>
                  <a:pt x="2494699" y="648017"/>
                </a:lnTo>
                <a:lnTo>
                  <a:pt x="2529483" y="624562"/>
                </a:lnTo>
                <a:lnTo>
                  <a:pt x="2552935" y="589774"/>
                </a:lnTo>
                <a:lnTo>
                  <a:pt x="2561534" y="547177"/>
                </a:lnTo>
                <a:lnTo>
                  <a:pt x="2561534" y="109441"/>
                </a:lnTo>
                <a:lnTo>
                  <a:pt x="2552935" y="66844"/>
                </a:lnTo>
                <a:lnTo>
                  <a:pt x="2529483" y="32056"/>
                </a:lnTo>
                <a:lnTo>
                  <a:pt x="2494699" y="8601"/>
                </a:lnTo>
                <a:lnTo>
                  <a:pt x="2452103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670706" y="8348221"/>
            <a:ext cx="9042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大数据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15420" y="8219830"/>
            <a:ext cx="2561590" cy="657225"/>
          </a:xfrm>
          <a:custGeom>
            <a:avLst/>
            <a:gdLst/>
            <a:ahLst/>
            <a:cxnLst/>
            <a:rect l="l" t="t" r="r" b="b"/>
            <a:pathLst>
              <a:path w="2561590" h="657225">
                <a:moveTo>
                  <a:pt x="2452103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452103" y="656618"/>
                </a:lnTo>
                <a:lnTo>
                  <a:pt x="2494699" y="648017"/>
                </a:lnTo>
                <a:lnTo>
                  <a:pt x="2529483" y="624562"/>
                </a:lnTo>
                <a:lnTo>
                  <a:pt x="2552935" y="589774"/>
                </a:lnTo>
                <a:lnTo>
                  <a:pt x="2561534" y="547177"/>
                </a:lnTo>
                <a:lnTo>
                  <a:pt x="2561534" y="109441"/>
                </a:lnTo>
                <a:lnTo>
                  <a:pt x="2552935" y="66844"/>
                </a:lnTo>
                <a:lnTo>
                  <a:pt x="2529483" y="32056"/>
                </a:lnTo>
                <a:lnTo>
                  <a:pt x="2494699" y="8601"/>
                </a:lnTo>
                <a:lnTo>
                  <a:pt x="2452103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744549" y="8348221"/>
            <a:ext cx="9042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云计算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989264" y="8219830"/>
            <a:ext cx="2561590" cy="657225"/>
          </a:xfrm>
          <a:custGeom>
            <a:avLst/>
            <a:gdLst/>
            <a:ahLst/>
            <a:cxnLst/>
            <a:rect l="l" t="t" r="r" b="b"/>
            <a:pathLst>
              <a:path w="2561590" h="657225">
                <a:moveTo>
                  <a:pt x="2452092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452092" y="656618"/>
                </a:lnTo>
                <a:lnTo>
                  <a:pt x="2494694" y="648017"/>
                </a:lnTo>
                <a:lnTo>
                  <a:pt x="2529481" y="624562"/>
                </a:lnTo>
                <a:lnTo>
                  <a:pt x="2552934" y="589774"/>
                </a:lnTo>
                <a:lnTo>
                  <a:pt x="2561534" y="547177"/>
                </a:lnTo>
                <a:lnTo>
                  <a:pt x="2561534" y="109441"/>
                </a:lnTo>
                <a:lnTo>
                  <a:pt x="2552934" y="66844"/>
                </a:lnTo>
                <a:lnTo>
                  <a:pt x="2529481" y="32056"/>
                </a:lnTo>
                <a:lnTo>
                  <a:pt x="2494694" y="8601"/>
                </a:lnTo>
                <a:lnTo>
                  <a:pt x="2452092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671382" y="8348221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语音处理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063107" y="8219830"/>
            <a:ext cx="2561590" cy="657225"/>
          </a:xfrm>
          <a:custGeom>
            <a:avLst/>
            <a:gdLst/>
            <a:ahLst/>
            <a:cxnLst/>
            <a:rect l="l" t="t" r="r" b="b"/>
            <a:pathLst>
              <a:path w="2561590" h="657225">
                <a:moveTo>
                  <a:pt x="2452092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452092" y="656618"/>
                </a:lnTo>
                <a:lnTo>
                  <a:pt x="2494694" y="648017"/>
                </a:lnTo>
                <a:lnTo>
                  <a:pt x="2529481" y="624562"/>
                </a:lnTo>
                <a:lnTo>
                  <a:pt x="2552934" y="589774"/>
                </a:lnTo>
                <a:lnTo>
                  <a:pt x="2561534" y="547177"/>
                </a:lnTo>
                <a:lnTo>
                  <a:pt x="2561534" y="109441"/>
                </a:lnTo>
                <a:lnTo>
                  <a:pt x="2552934" y="66844"/>
                </a:lnTo>
                <a:lnTo>
                  <a:pt x="2529481" y="32056"/>
                </a:lnTo>
                <a:lnTo>
                  <a:pt x="2494694" y="8601"/>
                </a:lnTo>
                <a:lnTo>
                  <a:pt x="2452092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4452458" y="8348221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自然语言处理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58259" y="6815750"/>
            <a:ext cx="13811885" cy="1072515"/>
          </a:xfrm>
          <a:custGeom>
            <a:avLst/>
            <a:gdLst/>
            <a:ahLst/>
            <a:cxnLst/>
            <a:rect l="l" t="t" r="r" b="b"/>
            <a:pathLst>
              <a:path w="13811885" h="1072515">
                <a:moveTo>
                  <a:pt x="13811767" y="0"/>
                </a:moveTo>
                <a:lnTo>
                  <a:pt x="0" y="0"/>
                </a:lnTo>
                <a:lnTo>
                  <a:pt x="0" y="1072323"/>
                </a:lnTo>
                <a:lnTo>
                  <a:pt x="13811767" y="1072323"/>
                </a:lnTo>
                <a:lnTo>
                  <a:pt x="13811767" y="0"/>
                </a:lnTo>
                <a:close/>
              </a:path>
            </a:pathLst>
          </a:custGeom>
          <a:solidFill>
            <a:srgbClr val="FF95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287341" y="7154661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数据中台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41577" y="7023605"/>
            <a:ext cx="2256155" cy="657225"/>
          </a:xfrm>
          <a:custGeom>
            <a:avLst/>
            <a:gdLst/>
            <a:ahLst/>
            <a:cxnLst/>
            <a:rect l="l" t="t" r="r" b="b"/>
            <a:pathLst>
              <a:path w="2256154" h="657225">
                <a:moveTo>
                  <a:pt x="2146374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8"/>
                </a:lnTo>
                <a:lnTo>
                  <a:pt x="32052" y="624566"/>
                </a:lnTo>
                <a:lnTo>
                  <a:pt x="66839" y="648019"/>
                </a:lnTo>
                <a:lnTo>
                  <a:pt x="109441" y="656618"/>
                </a:lnTo>
                <a:lnTo>
                  <a:pt x="2146374" y="656618"/>
                </a:lnTo>
                <a:lnTo>
                  <a:pt x="2188970" y="648019"/>
                </a:lnTo>
                <a:lnTo>
                  <a:pt x="2223754" y="624566"/>
                </a:lnTo>
                <a:lnTo>
                  <a:pt x="2247206" y="589778"/>
                </a:lnTo>
                <a:lnTo>
                  <a:pt x="2255805" y="547177"/>
                </a:lnTo>
                <a:lnTo>
                  <a:pt x="2255805" y="109441"/>
                </a:lnTo>
                <a:lnTo>
                  <a:pt x="2247206" y="66844"/>
                </a:lnTo>
                <a:lnTo>
                  <a:pt x="2223754" y="32056"/>
                </a:lnTo>
                <a:lnTo>
                  <a:pt x="2188970" y="8601"/>
                </a:lnTo>
                <a:lnTo>
                  <a:pt x="214637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371146" y="7151996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基础数据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223711" y="7023605"/>
            <a:ext cx="2256155" cy="657225"/>
          </a:xfrm>
          <a:custGeom>
            <a:avLst/>
            <a:gdLst/>
            <a:ahLst/>
            <a:cxnLst/>
            <a:rect l="l" t="t" r="r" b="b"/>
            <a:pathLst>
              <a:path w="2256154" h="657225">
                <a:moveTo>
                  <a:pt x="2146374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8"/>
                </a:lnTo>
                <a:lnTo>
                  <a:pt x="32052" y="624566"/>
                </a:lnTo>
                <a:lnTo>
                  <a:pt x="66839" y="648019"/>
                </a:lnTo>
                <a:lnTo>
                  <a:pt x="109441" y="656618"/>
                </a:lnTo>
                <a:lnTo>
                  <a:pt x="2146374" y="656618"/>
                </a:lnTo>
                <a:lnTo>
                  <a:pt x="2188970" y="648019"/>
                </a:lnTo>
                <a:lnTo>
                  <a:pt x="2223754" y="624566"/>
                </a:lnTo>
                <a:lnTo>
                  <a:pt x="2247206" y="589778"/>
                </a:lnTo>
                <a:lnTo>
                  <a:pt x="2255805" y="547177"/>
                </a:lnTo>
                <a:lnTo>
                  <a:pt x="2255805" y="109441"/>
                </a:lnTo>
                <a:lnTo>
                  <a:pt x="2247206" y="66844"/>
                </a:lnTo>
                <a:lnTo>
                  <a:pt x="2223754" y="32056"/>
                </a:lnTo>
                <a:lnTo>
                  <a:pt x="2188970" y="8601"/>
                </a:lnTo>
                <a:lnTo>
                  <a:pt x="214637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753280" y="7151996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数据配置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605848" y="7023605"/>
            <a:ext cx="2256155" cy="657225"/>
          </a:xfrm>
          <a:custGeom>
            <a:avLst/>
            <a:gdLst/>
            <a:ahLst/>
            <a:cxnLst/>
            <a:rect l="l" t="t" r="r" b="b"/>
            <a:pathLst>
              <a:path w="2256154" h="657225">
                <a:moveTo>
                  <a:pt x="2146374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8"/>
                </a:lnTo>
                <a:lnTo>
                  <a:pt x="32052" y="624566"/>
                </a:lnTo>
                <a:lnTo>
                  <a:pt x="66839" y="648019"/>
                </a:lnTo>
                <a:lnTo>
                  <a:pt x="109441" y="656618"/>
                </a:lnTo>
                <a:lnTo>
                  <a:pt x="2146374" y="656618"/>
                </a:lnTo>
                <a:lnTo>
                  <a:pt x="2188970" y="648019"/>
                </a:lnTo>
                <a:lnTo>
                  <a:pt x="2223754" y="624566"/>
                </a:lnTo>
                <a:lnTo>
                  <a:pt x="2247206" y="589778"/>
                </a:lnTo>
                <a:lnTo>
                  <a:pt x="2255805" y="547177"/>
                </a:lnTo>
                <a:lnTo>
                  <a:pt x="2255805" y="109441"/>
                </a:lnTo>
                <a:lnTo>
                  <a:pt x="2247206" y="66844"/>
                </a:lnTo>
                <a:lnTo>
                  <a:pt x="2223754" y="32056"/>
                </a:lnTo>
                <a:lnTo>
                  <a:pt x="2188970" y="8601"/>
                </a:lnTo>
                <a:lnTo>
                  <a:pt x="214637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0281173" y="7151996"/>
            <a:ext cx="9042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知识库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987986" y="7023605"/>
            <a:ext cx="2256155" cy="657225"/>
          </a:xfrm>
          <a:custGeom>
            <a:avLst/>
            <a:gdLst/>
            <a:ahLst/>
            <a:cxnLst/>
            <a:rect l="l" t="t" r="r" b="b"/>
            <a:pathLst>
              <a:path w="2256155" h="657225">
                <a:moveTo>
                  <a:pt x="2146374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8"/>
                </a:lnTo>
                <a:lnTo>
                  <a:pt x="32052" y="624566"/>
                </a:lnTo>
                <a:lnTo>
                  <a:pt x="66839" y="648019"/>
                </a:lnTo>
                <a:lnTo>
                  <a:pt x="109441" y="656618"/>
                </a:lnTo>
                <a:lnTo>
                  <a:pt x="2146374" y="656618"/>
                </a:lnTo>
                <a:lnTo>
                  <a:pt x="2188970" y="648019"/>
                </a:lnTo>
                <a:lnTo>
                  <a:pt x="2223754" y="624566"/>
                </a:lnTo>
                <a:lnTo>
                  <a:pt x="2247206" y="589778"/>
                </a:lnTo>
                <a:lnTo>
                  <a:pt x="2255805" y="547177"/>
                </a:lnTo>
                <a:lnTo>
                  <a:pt x="2255805" y="109441"/>
                </a:lnTo>
                <a:lnTo>
                  <a:pt x="2247206" y="66844"/>
                </a:lnTo>
                <a:lnTo>
                  <a:pt x="2223754" y="32056"/>
                </a:lnTo>
                <a:lnTo>
                  <a:pt x="2188970" y="8601"/>
                </a:lnTo>
                <a:lnTo>
                  <a:pt x="214637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2517553" y="7151996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数据分析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370121" y="7023605"/>
            <a:ext cx="2256155" cy="657225"/>
          </a:xfrm>
          <a:custGeom>
            <a:avLst/>
            <a:gdLst/>
            <a:ahLst/>
            <a:cxnLst/>
            <a:rect l="l" t="t" r="r" b="b"/>
            <a:pathLst>
              <a:path w="2256155" h="657225">
                <a:moveTo>
                  <a:pt x="2146374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8"/>
                </a:lnTo>
                <a:lnTo>
                  <a:pt x="32052" y="624566"/>
                </a:lnTo>
                <a:lnTo>
                  <a:pt x="66839" y="648019"/>
                </a:lnTo>
                <a:lnTo>
                  <a:pt x="109441" y="656618"/>
                </a:lnTo>
                <a:lnTo>
                  <a:pt x="2146374" y="656618"/>
                </a:lnTo>
                <a:lnTo>
                  <a:pt x="2188971" y="648019"/>
                </a:lnTo>
                <a:lnTo>
                  <a:pt x="2223758" y="624566"/>
                </a:lnTo>
                <a:lnTo>
                  <a:pt x="2247210" y="589778"/>
                </a:lnTo>
                <a:lnTo>
                  <a:pt x="2255816" y="547177"/>
                </a:lnTo>
                <a:lnTo>
                  <a:pt x="2255805" y="109441"/>
                </a:lnTo>
                <a:lnTo>
                  <a:pt x="2247206" y="66844"/>
                </a:lnTo>
                <a:lnTo>
                  <a:pt x="2223754" y="32056"/>
                </a:lnTo>
                <a:lnTo>
                  <a:pt x="2188970" y="8601"/>
                </a:lnTo>
                <a:lnTo>
                  <a:pt x="214637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4899688" y="7151996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数据展示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58259" y="5664079"/>
            <a:ext cx="13811885" cy="1072515"/>
          </a:xfrm>
          <a:custGeom>
            <a:avLst/>
            <a:gdLst/>
            <a:ahLst/>
            <a:cxnLst/>
            <a:rect l="l" t="t" r="r" b="b"/>
            <a:pathLst>
              <a:path w="13811885" h="1072515">
                <a:moveTo>
                  <a:pt x="13811767" y="0"/>
                </a:moveTo>
                <a:lnTo>
                  <a:pt x="0" y="0"/>
                </a:lnTo>
                <a:lnTo>
                  <a:pt x="0" y="1072323"/>
                </a:lnTo>
                <a:lnTo>
                  <a:pt x="13811767" y="1072323"/>
                </a:lnTo>
                <a:lnTo>
                  <a:pt x="13811767" y="0"/>
                </a:lnTo>
                <a:close/>
              </a:path>
            </a:pathLst>
          </a:custGeom>
          <a:solidFill>
            <a:srgbClr val="FF95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287341" y="6008648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技术中台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41577" y="5871937"/>
            <a:ext cx="2256155" cy="657225"/>
          </a:xfrm>
          <a:custGeom>
            <a:avLst/>
            <a:gdLst/>
            <a:ahLst/>
            <a:cxnLst/>
            <a:rect l="l" t="t" r="r" b="b"/>
            <a:pathLst>
              <a:path w="2256154" h="657225">
                <a:moveTo>
                  <a:pt x="2146374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146374" y="656618"/>
                </a:lnTo>
                <a:lnTo>
                  <a:pt x="2188970" y="648017"/>
                </a:lnTo>
                <a:lnTo>
                  <a:pt x="2223754" y="624562"/>
                </a:lnTo>
                <a:lnTo>
                  <a:pt x="2247206" y="589774"/>
                </a:lnTo>
                <a:lnTo>
                  <a:pt x="2255805" y="547177"/>
                </a:lnTo>
                <a:lnTo>
                  <a:pt x="2255805" y="109441"/>
                </a:lnTo>
                <a:lnTo>
                  <a:pt x="2247206" y="66844"/>
                </a:lnTo>
                <a:lnTo>
                  <a:pt x="2223754" y="32056"/>
                </a:lnTo>
                <a:lnTo>
                  <a:pt x="2188970" y="8601"/>
                </a:lnTo>
                <a:lnTo>
                  <a:pt x="214637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371146" y="6000327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系统管理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23711" y="5871937"/>
            <a:ext cx="2256155" cy="657225"/>
          </a:xfrm>
          <a:custGeom>
            <a:avLst/>
            <a:gdLst/>
            <a:ahLst/>
            <a:cxnLst/>
            <a:rect l="l" t="t" r="r" b="b"/>
            <a:pathLst>
              <a:path w="2256154" h="657225">
                <a:moveTo>
                  <a:pt x="2146374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146374" y="656618"/>
                </a:lnTo>
                <a:lnTo>
                  <a:pt x="2188970" y="648017"/>
                </a:lnTo>
                <a:lnTo>
                  <a:pt x="2223754" y="624562"/>
                </a:lnTo>
                <a:lnTo>
                  <a:pt x="2247206" y="589774"/>
                </a:lnTo>
                <a:lnTo>
                  <a:pt x="2255805" y="547177"/>
                </a:lnTo>
                <a:lnTo>
                  <a:pt x="2255805" y="109441"/>
                </a:lnTo>
                <a:lnTo>
                  <a:pt x="2247206" y="66844"/>
                </a:lnTo>
                <a:lnTo>
                  <a:pt x="2223754" y="32056"/>
                </a:lnTo>
                <a:lnTo>
                  <a:pt x="2188970" y="8601"/>
                </a:lnTo>
                <a:lnTo>
                  <a:pt x="214637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7753280" y="6000327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人员管理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605848" y="5871937"/>
            <a:ext cx="2256155" cy="657225"/>
          </a:xfrm>
          <a:custGeom>
            <a:avLst/>
            <a:gdLst/>
            <a:ahLst/>
            <a:cxnLst/>
            <a:rect l="l" t="t" r="r" b="b"/>
            <a:pathLst>
              <a:path w="2256154" h="657225">
                <a:moveTo>
                  <a:pt x="2146374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146374" y="656618"/>
                </a:lnTo>
                <a:lnTo>
                  <a:pt x="2188970" y="648017"/>
                </a:lnTo>
                <a:lnTo>
                  <a:pt x="2223754" y="624562"/>
                </a:lnTo>
                <a:lnTo>
                  <a:pt x="2247206" y="589774"/>
                </a:lnTo>
                <a:lnTo>
                  <a:pt x="2255805" y="547177"/>
                </a:lnTo>
                <a:lnTo>
                  <a:pt x="2255805" y="109441"/>
                </a:lnTo>
                <a:lnTo>
                  <a:pt x="2247206" y="66844"/>
                </a:lnTo>
                <a:lnTo>
                  <a:pt x="2223754" y="32056"/>
                </a:lnTo>
                <a:lnTo>
                  <a:pt x="2188970" y="8601"/>
                </a:lnTo>
                <a:lnTo>
                  <a:pt x="214637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10135418" y="6000327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报表引擎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987986" y="5871937"/>
            <a:ext cx="2256155" cy="657225"/>
          </a:xfrm>
          <a:custGeom>
            <a:avLst/>
            <a:gdLst/>
            <a:ahLst/>
            <a:cxnLst/>
            <a:rect l="l" t="t" r="r" b="b"/>
            <a:pathLst>
              <a:path w="2256155" h="657225">
                <a:moveTo>
                  <a:pt x="2146374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146374" y="656618"/>
                </a:lnTo>
                <a:lnTo>
                  <a:pt x="2188970" y="648017"/>
                </a:lnTo>
                <a:lnTo>
                  <a:pt x="2223754" y="624562"/>
                </a:lnTo>
                <a:lnTo>
                  <a:pt x="2247206" y="589774"/>
                </a:lnTo>
                <a:lnTo>
                  <a:pt x="2255805" y="547177"/>
                </a:lnTo>
                <a:lnTo>
                  <a:pt x="2255805" y="109441"/>
                </a:lnTo>
                <a:lnTo>
                  <a:pt x="2247206" y="66844"/>
                </a:lnTo>
                <a:lnTo>
                  <a:pt x="2223754" y="32056"/>
                </a:lnTo>
                <a:lnTo>
                  <a:pt x="2188970" y="8601"/>
                </a:lnTo>
                <a:lnTo>
                  <a:pt x="214637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12517553" y="6000327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流程引擎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4370121" y="5871937"/>
            <a:ext cx="2256155" cy="657225"/>
          </a:xfrm>
          <a:custGeom>
            <a:avLst/>
            <a:gdLst/>
            <a:ahLst/>
            <a:cxnLst/>
            <a:rect l="l" t="t" r="r" b="b"/>
            <a:pathLst>
              <a:path w="2256155" h="657225">
                <a:moveTo>
                  <a:pt x="2146374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146374" y="656618"/>
                </a:lnTo>
                <a:lnTo>
                  <a:pt x="2188971" y="648017"/>
                </a:lnTo>
                <a:lnTo>
                  <a:pt x="2223758" y="624562"/>
                </a:lnTo>
                <a:lnTo>
                  <a:pt x="2247210" y="589774"/>
                </a:lnTo>
                <a:lnTo>
                  <a:pt x="2255816" y="547177"/>
                </a:lnTo>
                <a:lnTo>
                  <a:pt x="2255805" y="109441"/>
                </a:lnTo>
                <a:lnTo>
                  <a:pt x="2247206" y="66844"/>
                </a:lnTo>
                <a:lnTo>
                  <a:pt x="2223754" y="32056"/>
                </a:lnTo>
                <a:lnTo>
                  <a:pt x="2188970" y="8601"/>
                </a:lnTo>
                <a:lnTo>
                  <a:pt x="2146374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14899688" y="6000327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调度引擎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57861" y="4519359"/>
            <a:ext cx="13811885" cy="1072515"/>
          </a:xfrm>
          <a:custGeom>
            <a:avLst/>
            <a:gdLst/>
            <a:ahLst/>
            <a:cxnLst/>
            <a:rect l="l" t="t" r="r" b="b"/>
            <a:pathLst>
              <a:path w="13811885" h="1072514">
                <a:moveTo>
                  <a:pt x="13811767" y="0"/>
                </a:moveTo>
                <a:lnTo>
                  <a:pt x="0" y="0"/>
                </a:lnTo>
                <a:lnTo>
                  <a:pt x="0" y="1072333"/>
                </a:lnTo>
                <a:lnTo>
                  <a:pt x="13811767" y="1072333"/>
                </a:lnTo>
                <a:lnTo>
                  <a:pt x="13811767" y="0"/>
                </a:lnTo>
                <a:close/>
              </a:path>
            </a:pathLst>
          </a:custGeom>
          <a:solidFill>
            <a:srgbClr val="FF95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3287341" y="4849975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算法中台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841177" y="4727211"/>
            <a:ext cx="3817620" cy="657225"/>
          </a:xfrm>
          <a:custGeom>
            <a:avLst/>
            <a:gdLst/>
            <a:ahLst/>
            <a:cxnLst/>
            <a:rect l="l" t="t" r="r" b="b"/>
            <a:pathLst>
              <a:path w="3817620" h="657225">
                <a:moveTo>
                  <a:pt x="3707593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3707593" y="656618"/>
                </a:lnTo>
                <a:lnTo>
                  <a:pt x="3750189" y="648017"/>
                </a:lnTo>
                <a:lnTo>
                  <a:pt x="3784973" y="624562"/>
                </a:lnTo>
                <a:lnTo>
                  <a:pt x="3808425" y="589774"/>
                </a:lnTo>
                <a:lnTo>
                  <a:pt x="3817025" y="547177"/>
                </a:lnTo>
                <a:lnTo>
                  <a:pt x="3817025" y="109441"/>
                </a:lnTo>
                <a:lnTo>
                  <a:pt x="3808425" y="66844"/>
                </a:lnTo>
                <a:lnTo>
                  <a:pt x="3784973" y="32056"/>
                </a:lnTo>
                <a:lnTo>
                  <a:pt x="3750189" y="8601"/>
                </a:lnTo>
                <a:lnTo>
                  <a:pt x="3707593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6298051" y="4855602"/>
            <a:ext cx="9042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算法库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810887" y="4727211"/>
            <a:ext cx="3817620" cy="657225"/>
          </a:xfrm>
          <a:custGeom>
            <a:avLst/>
            <a:gdLst/>
            <a:ahLst/>
            <a:cxnLst/>
            <a:rect l="l" t="t" r="r" b="b"/>
            <a:pathLst>
              <a:path w="3817620" h="657225">
                <a:moveTo>
                  <a:pt x="3707593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3707593" y="656618"/>
                </a:lnTo>
                <a:lnTo>
                  <a:pt x="3750189" y="648017"/>
                </a:lnTo>
                <a:lnTo>
                  <a:pt x="3784973" y="624562"/>
                </a:lnTo>
                <a:lnTo>
                  <a:pt x="3808425" y="589774"/>
                </a:lnTo>
                <a:lnTo>
                  <a:pt x="3817025" y="547177"/>
                </a:lnTo>
                <a:lnTo>
                  <a:pt x="3817025" y="109441"/>
                </a:lnTo>
                <a:lnTo>
                  <a:pt x="3808425" y="66844"/>
                </a:lnTo>
                <a:lnTo>
                  <a:pt x="3784973" y="32056"/>
                </a:lnTo>
                <a:lnTo>
                  <a:pt x="3750189" y="8601"/>
                </a:lnTo>
                <a:lnTo>
                  <a:pt x="3707593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10120750" y="4855602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算法管理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780597" y="4727211"/>
            <a:ext cx="3817620" cy="657225"/>
          </a:xfrm>
          <a:custGeom>
            <a:avLst/>
            <a:gdLst/>
            <a:ahLst/>
            <a:cxnLst/>
            <a:rect l="l" t="t" r="r" b="b"/>
            <a:pathLst>
              <a:path w="3817619" h="657225">
                <a:moveTo>
                  <a:pt x="3707593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3707593" y="656618"/>
                </a:lnTo>
                <a:lnTo>
                  <a:pt x="3750189" y="648017"/>
                </a:lnTo>
                <a:lnTo>
                  <a:pt x="3784973" y="624562"/>
                </a:lnTo>
                <a:lnTo>
                  <a:pt x="3808425" y="589774"/>
                </a:lnTo>
                <a:lnTo>
                  <a:pt x="3817025" y="547177"/>
                </a:lnTo>
                <a:lnTo>
                  <a:pt x="3817025" y="109441"/>
                </a:lnTo>
                <a:lnTo>
                  <a:pt x="3808425" y="66844"/>
                </a:lnTo>
                <a:lnTo>
                  <a:pt x="3784973" y="32056"/>
                </a:lnTo>
                <a:lnTo>
                  <a:pt x="3750189" y="8601"/>
                </a:lnTo>
                <a:lnTo>
                  <a:pt x="3707593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3797695" y="4855602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算法服务管理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3146574" y="3351332"/>
            <a:ext cx="13811885" cy="1072515"/>
            <a:chOff x="3146574" y="3351332"/>
            <a:chExt cx="13811885" cy="1072515"/>
          </a:xfrm>
        </p:grpSpPr>
        <p:sp>
          <p:nvSpPr>
            <p:cNvPr id="59" name="object 59"/>
            <p:cNvSpPr/>
            <p:nvPr/>
          </p:nvSpPr>
          <p:spPr>
            <a:xfrm>
              <a:off x="3146574" y="3351332"/>
              <a:ext cx="13811885" cy="1072515"/>
            </a:xfrm>
            <a:custGeom>
              <a:avLst/>
              <a:gdLst/>
              <a:ahLst/>
              <a:cxnLst/>
              <a:rect l="l" t="t" r="r" b="b"/>
              <a:pathLst>
                <a:path w="13811885" h="1072514">
                  <a:moveTo>
                    <a:pt x="13811767" y="0"/>
                  </a:moveTo>
                  <a:lnTo>
                    <a:pt x="0" y="0"/>
                  </a:lnTo>
                  <a:lnTo>
                    <a:pt x="0" y="1072323"/>
                  </a:lnTo>
                  <a:lnTo>
                    <a:pt x="13811767" y="1072323"/>
                  </a:lnTo>
                  <a:lnTo>
                    <a:pt x="13811767" y="0"/>
                  </a:lnTo>
                  <a:close/>
                </a:path>
              </a:pathLst>
            </a:custGeom>
            <a:solidFill>
              <a:srgbClr val="FF95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829883" y="3559185"/>
              <a:ext cx="2869565" cy="657225"/>
            </a:xfrm>
            <a:custGeom>
              <a:avLst/>
              <a:gdLst/>
              <a:ahLst/>
              <a:cxnLst/>
              <a:rect l="l" t="t" r="r" b="b"/>
              <a:pathLst>
                <a:path w="2869565" h="657225">
                  <a:moveTo>
                    <a:pt x="2759999" y="0"/>
                  </a:moveTo>
                  <a:lnTo>
                    <a:pt x="109441" y="0"/>
                  </a:lnTo>
                  <a:lnTo>
                    <a:pt x="66839" y="8601"/>
                  </a:lnTo>
                  <a:lnTo>
                    <a:pt x="32052" y="32056"/>
                  </a:lnTo>
                  <a:lnTo>
                    <a:pt x="8599" y="66844"/>
                  </a:lnTo>
                  <a:lnTo>
                    <a:pt x="0" y="109441"/>
                  </a:lnTo>
                  <a:lnTo>
                    <a:pt x="0" y="547177"/>
                  </a:lnTo>
                  <a:lnTo>
                    <a:pt x="8599" y="589774"/>
                  </a:lnTo>
                  <a:lnTo>
                    <a:pt x="32052" y="624562"/>
                  </a:lnTo>
                  <a:lnTo>
                    <a:pt x="66839" y="648017"/>
                  </a:lnTo>
                  <a:lnTo>
                    <a:pt x="109441" y="656618"/>
                  </a:lnTo>
                  <a:lnTo>
                    <a:pt x="2759999" y="656618"/>
                  </a:lnTo>
                  <a:lnTo>
                    <a:pt x="2802597" y="648017"/>
                  </a:lnTo>
                  <a:lnTo>
                    <a:pt x="2837384" y="624562"/>
                  </a:lnTo>
                  <a:lnTo>
                    <a:pt x="2860840" y="589774"/>
                  </a:lnTo>
                  <a:lnTo>
                    <a:pt x="2869441" y="547177"/>
                  </a:lnTo>
                  <a:lnTo>
                    <a:pt x="2869430" y="109441"/>
                  </a:lnTo>
                  <a:lnTo>
                    <a:pt x="2860835" y="66844"/>
                  </a:lnTo>
                  <a:lnTo>
                    <a:pt x="2837383" y="32056"/>
                  </a:lnTo>
                  <a:lnTo>
                    <a:pt x="2802597" y="8601"/>
                  </a:lnTo>
                  <a:lnTo>
                    <a:pt x="2759999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5080523" y="3687577"/>
            <a:ext cx="236791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呼叫中心基础业务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796882" y="3559185"/>
            <a:ext cx="2869565" cy="657225"/>
          </a:xfrm>
          <a:custGeom>
            <a:avLst/>
            <a:gdLst/>
            <a:ahLst/>
            <a:cxnLst/>
            <a:rect l="l" t="t" r="r" b="b"/>
            <a:pathLst>
              <a:path w="2869565" h="657225">
                <a:moveTo>
                  <a:pt x="2759999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759999" y="656618"/>
                </a:lnTo>
                <a:lnTo>
                  <a:pt x="2802597" y="648017"/>
                </a:lnTo>
                <a:lnTo>
                  <a:pt x="2837384" y="624562"/>
                </a:lnTo>
                <a:lnTo>
                  <a:pt x="2860840" y="589774"/>
                </a:lnTo>
                <a:lnTo>
                  <a:pt x="2869441" y="547177"/>
                </a:lnTo>
                <a:lnTo>
                  <a:pt x="2869441" y="109441"/>
                </a:lnTo>
                <a:lnTo>
                  <a:pt x="2860840" y="66844"/>
                </a:lnTo>
                <a:lnTo>
                  <a:pt x="2837384" y="32056"/>
                </a:lnTo>
                <a:lnTo>
                  <a:pt x="2802597" y="8601"/>
                </a:lnTo>
                <a:lnTo>
                  <a:pt x="275999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8340287" y="3687577"/>
            <a:ext cx="178244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智能交互业务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763878" y="3559185"/>
            <a:ext cx="2869565" cy="657225"/>
          </a:xfrm>
          <a:custGeom>
            <a:avLst/>
            <a:gdLst/>
            <a:ahLst/>
            <a:cxnLst/>
            <a:rect l="l" t="t" r="r" b="b"/>
            <a:pathLst>
              <a:path w="2869565" h="657225">
                <a:moveTo>
                  <a:pt x="2759999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759999" y="656618"/>
                </a:lnTo>
                <a:lnTo>
                  <a:pt x="2802597" y="648017"/>
                </a:lnTo>
                <a:lnTo>
                  <a:pt x="2837384" y="624562"/>
                </a:lnTo>
                <a:lnTo>
                  <a:pt x="2860840" y="589774"/>
                </a:lnTo>
                <a:lnTo>
                  <a:pt x="2869441" y="547177"/>
                </a:lnTo>
                <a:lnTo>
                  <a:pt x="2869430" y="109441"/>
                </a:lnTo>
                <a:lnTo>
                  <a:pt x="2860835" y="66844"/>
                </a:lnTo>
                <a:lnTo>
                  <a:pt x="2837383" y="32056"/>
                </a:lnTo>
                <a:lnTo>
                  <a:pt x="2802597" y="8601"/>
                </a:lnTo>
                <a:lnTo>
                  <a:pt x="275999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1471885" y="3687577"/>
            <a:ext cx="145351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S</a:t>
            </a:r>
            <a:r>
              <a:rPr sz="2300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C</a:t>
            </a:r>
            <a:r>
              <a:rPr sz="2300" spc="-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sz="2300" spc="10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业务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3730876" y="3559185"/>
            <a:ext cx="2869565" cy="657225"/>
          </a:xfrm>
          <a:custGeom>
            <a:avLst/>
            <a:gdLst/>
            <a:ahLst/>
            <a:cxnLst/>
            <a:rect l="l" t="t" r="r" b="b"/>
            <a:pathLst>
              <a:path w="2869565" h="657225">
                <a:moveTo>
                  <a:pt x="2759999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2759999" y="656618"/>
                </a:lnTo>
                <a:lnTo>
                  <a:pt x="2802597" y="648017"/>
                </a:lnTo>
                <a:lnTo>
                  <a:pt x="2837384" y="624562"/>
                </a:lnTo>
                <a:lnTo>
                  <a:pt x="2860840" y="589774"/>
                </a:lnTo>
                <a:lnTo>
                  <a:pt x="2869441" y="547177"/>
                </a:lnTo>
                <a:lnTo>
                  <a:pt x="2869441" y="109441"/>
                </a:lnTo>
                <a:lnTo>
                  <a:pt x="2860840" y="66844"/>
                </a:lnTo>
                <a:lnTo>
                  <a:pt x="2837384" y="32056"/>
                </a:lnTo>
                <a:lnTo>
                  <a:pt x="2802597" y="8601"/>
                </a:lnTo>
                <a:lnTo>
                  <a:pt x="2759999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13981517" y="3687577"/>
            <a:ext cx="236791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智能语音处理业务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87362" y="3697237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业务中台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7154419" y="2131725"/>
            <a:ext cx="1854200" cy="8651875"/>
          </a:xfrm>
          <a:custGeom>
            <a:avLst/>
            <a:gdLst/>
            <a:ahLst/>
            <a:cxnLst/>
            <a:rect l="l" t="t" r="r" b="b"/>
            <a:pathLst>
              <a:path w="1854200" h="8651875">
                <a:moveTo>
                  <a:pt x="1853922" y="0"/>
                </a:moveTo>
                <a:lnTo>
                  <a:pt x="0" y="0"/>
                </a:lnTo>
                <a:lnTo>
                  <a:pt x="0" y="8651757"/>
                </a:lnTo>
                <a:lnTo>
                  <a:pt x="1853922" y="8651757"/>
                </a:lnTo>
                <a:lnTo>
                  <a:pt x="1853922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7323420" y="2352600"/>
            <a:ext cx="153352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950" b="1" spc="1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外部业务</a:t>
            </a:r>
            <a:endParaRPr sz="29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7520598" y="2967441"/>
            <a:ext cx="1132840" cy="1088390"/>
          </a:xfrm>
          <a:custGeom>
            <a:avLst/>
            <a:gdLst/>
            <a:ahLst/>
            <a:cxnLst/>
            <a:rect l="l" t="t" r="r" b="b"/>
            <a:pathLst>
              <a:path w="1132840" h="1088389">
                <a:moveTo>
                  <a:pt x="950976" y="0"/>
                </a:moveTo>
                <a:lnTo>
                  <a:pt x="181366" y="0"/>
                </a:lnTo>
                <a:lnTo>
                  <a:pt x="133152" y="6478"/>
                </a:lnTo>
                <a:lnTo>
                  <a:pt x="89827" y="24762"/>
                </a:lnTo>
                <a:lnTo>
                  <a:pt x="53121" y="53121"/>
                </a:lnTo>
                <a:lnTo>
                  <a:pt x="24762" y="89827"/>
                </a:lnTo>
                <a:lnTo>
                  <a:pt x="6478" y="133152"/>
                </a:lnTo>
                <a:lnTo>
                  <a:pt x="0" y="181366"/>
                </a:lnTo>
                <a:lnTo>
                  <a:pt x="0" y="906810"/>
                </a:lnTo>
                <a:lnTo>
                  <a:pt x="6478" y="955028"/>
                </a:lnTo>
                <a:lnTo>
                  <a:pt x="24762" y="998355"/>
                </a:lnTo>
                <a:lnTo>
                  <a:pt x="53121" y="1035064"/>
                </a:lnTo>
                <a:lnTo>
                  <a:pt x="89827" y="1063424"/>
                </a:lnTo>
                <a:lnTo>
                  <a:pt x="133152" y="1081708"/>
                </a:lnTo>
                <a:lnTo>
                  <a:pt x="181366" y="1088186"/>
                </a:lnTo>
                <a:lnTo>
                  <a:pt x="950976" y="1088186"/>
                </a:lnTo>
                <a:lnTo>
                  <a:pt x="999190" y="1081708"/>
                </a:lnTo>
                <a:lnTo>
                  <a:pt x="1042514" y="1063424"/>
                </a:lnTo>
                <a:lnTo>
                  <a:pt x="1079221" y="1035064"/>
                </a:lnTo>
                <a:lnTo>
                  <a:pt x="1107580" y="998355"/>
                </a:lnTo>
                <a:lnTo>
                  <a:pt x="1125863" y="955028"/>
                </a:lnTo>
                <a:lnTo>
                  <a:pt x="1132342" y="906810"/>
                </a:lnTo>
                <a:lnTo>
                  <a:pt x="1132342" y="181366"/>
                </a:lnTo>
                <a:lnTo>
                  <a:pt x="1125863" y="133152"/>
                </a:lnTo>
                <a:lnTo>
                  <a:pt x="1107580" y="89827"/>
                </a:lnTo>
                <a:lnTo>
                  <a:pt x="1079221" y="53121"/>
                </a:lnTo>
                <a:lnTo>
                  <a:pt x="1042514" y="24762"/>
                </a:lnTo>
                <a:lnTo>
                  <a:pt x="999190" y="6478"/>
                </a:lnTo>
                <a:lnTo>
                  <a:pt x="950976" y="0"/>
                </a:lnTo>
                <a:close/>
              </a:path>
            </a:pathLst>
          </a:custGeom>
          <a:solidFill>
            <a:srgbClr val="FC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17737455" y="3311612"/>
            <a:ext cx="6985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C</a:t>
            </a:r>
            <a:r>
              <a:rPr sz="2300" spc="-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7520598" y="4599720"/>
            <a:ext cx="1132840" cy="1088390"/>
          </a:xfrm>
          <a:custGeom>
            <a:avLst/>
            <a:gdLst/>
            <a:ahLst/>
            <a:cxnLst/>
            <a:rect l="l" t="t" r="r" b="b"/>
            <a:pathLst>
              <a:path w="1132840" h="1088389">
                <a:moveTo>
                  <a:pt x="950976" y="0"/>
                </a:moveTo>
                <a:lnTo>
                  <a:pt x="181366" y="0"/>
                </a:lnTo>
                <a:lnTo>
                  <a:pt x="133152" y="6478"/>
                </a:lnTo>
                <a:lnTo>
                  <a:pt x="89827" y="24762"/>
                </a:lnTo>
                <a:lnTo>
                  <a:pt x="53121" y="53121"/>
                </a:lnTo>
                <a:lnTo>
                  <a:pt x="24762" y="89827"/>
                </a:lnTo>
                <a:lnTo>
                  <a:pt x="6478" y="133152"/>
                </a:lnTo>
                <a:lnTo>
                  <a:pt x="0" y="181366"/>
                </a:lnTo>
                <a:lnTo>
                  <a:pt x="0" y="906820"/>
                </a:lnTo>
                <a:lnTo>
                  <a:pt x="6478" y="955034"/>
                </a:lnTo>
                <a:lnTo>
                  <a:pt x="24762" y="998358"/>
                </a:lnTo>
                <a:lnTo>
                  <a:pt x="53121" y="1035065"/>
                </a:lnTo>
                <a:lnTo>
                  <a:pt x="89827" y="1063424"/>
                </a:lnTo>
                <a:lnTo>
                  <a:pt x="133152" y="1081708"/>
                </a:lnTo>
                <a:lnTo>
                  <a:pt x="181366" y="1088186"/>
                </a:lnTo>
                <a:lnTo>
                  <a:pt x="950976" y="1088186"/>
                </a:lnTo>
                <a:lnTo>
                  <a:pt x="999190" y="1081708"/>
                </a:lnTo>
                <a:lnTo>
                  <a:pt x="1042514" y="1063424"/>
                </a:lnTo>
                <a:lnTo>
                  <a:pt x="1079221" y="1035065"/>
                </a:lnTo>
                <a:lnTo>
                  <a:pt x="1107580" y="998358"/>
                </a:lnTo>
                <a:lnTo>
                  <a:pt x="1125863" y="955034"/>
                </a:lnTo>
                <a:lnTo>
                  <a:pt x="1132342" y="906820"/>
                </a:lnTo>
                <a:lnTo>
                  <a:pt x="1132342" y="181366"/>
                </a:lnTo>
                <a:lnTo>
                  <a:pt x="1125863" y="133152"/>
                </a:lnTo>
                <a:lnTo>
                  <a:pt x="1107580" y="89827"/>
                </a:lnTo>
                <a:lnTo>
                  <a:pt x="1079221" y="53121"/>
                </a:lnTo>
                <a:lnTo>
                  <a:pt x="1042514" y="24762"/>
                </a:lnTo>
                <a:lnTo>
                  <a:pt x="999190" y="6478"/>
                </a:lnTo>
                <a:lnTo>
                  <a:pt x="950976" y="0"/>
                </a:lnTo>
                <a:close/>
              </a:path>
            </a:pathLst>
          </a:custGeom>
          <a:solidFill>
            <a:srgbClr val="FC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17851798" y="4943892"/>
            <a:ext cx="470534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OA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7520598" y="6231998"/>
            <a:ext cx="1132840" cy="1088390"/>
          </a:xfrm>
          <a:custGeom>
            <a:avLst/>
            <a:gdLst/>
            <a:ahLst/>
            <a:cxnLst/>
            <a:rect l="l" t="t" r="r" b="b"/>
            <a:pathLst>
              <a:path w="1132840" h="1088390">
                <a:moveTo>
                  <a:pt x="950976" y="0"/>
                </a:moveTo>
                <a:lnTo>
                  <a:pt x="181366" y="0"/>
                </a:lnTo>
                <a:lnTo>
                  <a:pt x="133152" y="6478"/>
                </a:lnTo>
                <a:lnTo>
                  <a:pt x="89827" y="24762"/>
                </a:lnTo>
                <a:lnTo>
                  <a:pt x="53121" y="53121"/>
                </a:lnTo>
                <a:lnTo>
                  <a:pt x="24762" y="89827"/>
                </a:lnTo>
                <a:lnTo>
                  <a:pt x="6478" y="133152"/>
                </a:lnTo>
                <a:lnTo>
                  <a:pt x="0" y="181366"/>
                </a:lnTo>
                <a:lnTo>
                  <a:pt x="0" y="906810"/>
                </a:lnTo>
                <a:lnTo>
                  <a:pt x="6478" y="955028"/>
                </a:lnTo>
                <a:lnTo>
                  <a:pt x="24762" y="998355"/>
                </a:lnTo>
                <a:lnTo>
                  <a:pt x="53121" y="1035064"/>
                </a:lnTo>
                <a:lnTo>
                  <a:pt x="89827" y="1063424"/>
                </a:lnTo>
                <a:lnTo>
                  <a:pt x="133152" y="1081708"/>
                </a:lnTo>
                <a:lnTo>
                  <a:pt x="181366" y="1088186"/>
                </a:lnTo>
                <a:lnTo>
                  <a:pt x="950976" y="1088186"/>
                </a:lnTo>
                <a:lnTo>
                  <a:pt x="999190" y="1081708"/>
                </a:lnTo>
                <a:lnTo>
                  <a:pt x="1042514" y="1063424"/>
                </a:lnTo>
                <a:lnTo>
                  <a:pt x="1079221" y="1035064"/>
                </a:lnTo>
                <a:lnTo>
                  <a:pt x="1107580" y="998355"/>
                </a:lnTo>
                <a:lnTo>
                  <a:pt x="1125863" y="955028"/>
                </a:lnTo>
                <a:lnTo>
                  <a:pt x="1132342" y="906810"/>
                </a:lnTo>
                <a:lnTo>
                  <a:pt x="1132342" y="181366"/>
                </a:lnTo>
                <a:lnTo>
                  <a:pt x="1125863" y="133152"/>
                </a:lnTo>
                <a:lnTo>
                  <a:pt x="1107580" y="89827"/>
                </a:lnTo>
                <a:lnTo>
                  <a:pt x="1079221" y="53121"/>
                </a:lnTo>
                <a:lnTo>
                  <a:pt x="1042514" y="24762"/>
                </a:lnTo>
                <a:lnTo>
                  <a:pt x="999190" y="6478"/>
                </a:lnTo>
                <a:lnTo>
                  <a:pt x="950976" y="0"/>
                </a:lnTo>
                <a:close/>
              </a:path>
            </a:pathLst>
          </a:custGeom>
          <a:solidFill>
            <a:srgbClr val="FC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17781409" y="6400258"/>
            <a:ext cx="611505" cy="728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订单 系统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7520598" y="7864278"/>
            <a:ext cx="1132840" cy="1088390"/>
          </a:xfrm>
          <a:custGeom>
            <a:avLst/>
            <a:gdLst/>
            <a:ahLst/>
            <a:cxnLst/>
            <a:rect l="l" t="t" r="r" b="b"/>
            <a:pathLst>
              <a:path w="1132840" h="1088390">
                <a:moveTo>
                  <a:pt x="950976" y="0"/>
                </a:moveTo>
                <a:lnTo>
                  <a:pt x="181366" y="0"/>
                </a:lnTo>
                <a:lnTo>
                  <a:pt x="133152" y="6478"/>
                </a:lnTo>
                <a:lnTo>
                  <a:pt x="89827" y="24762"/>
                </a:lnTo>
                <a:lnTo>
                  <a:pt x="53121" y="53121"/>
                </a:lnTo>
                <a:lnTo>
                  <a:pt x="24762" y="89827"/>
                </a:lnTo>
                <a:lnTo>
                  <a:pt x="6478" y="133152"/>
                </a:lnTo>
                <a:lnTo>
                  <a:pt x="0" y="181366"/>
                </a:lnTo>
                <a:lnTo>
                  <a:pt x="0" y="906820"/>
                </a:lnTo>
                <a:lnTo>
                  <a:pt x="6478" y="955034"/>
                </a:lnTo>
                <a:lnTo>
                  <a:pt x="24762" y="998358"/>
                </a:lnTo>
                <a:lnTo>
                  <a:pt x="53121" y="1035065"/>
                </a:lnTo>
                <a:lnTo>
                  <a:pt x="89827" y="1063424"/>
                </a:lnTo>
                <a:lnTo>
                  <a:pt x="133152" y="1081708"/>
                </a:lnTo>
                <a:lnTo>
                  <a:pt x="181366" y="1088186"/>
                </a:lnTo>
                <a:lnTo>
                  <a:pt x="950976" y="1088186"/>
                </a:lnTo>
                <a:lnTo>
                  <a:pt x="999190" y="1081708"/>
                </a:lnTo>
                <a:lnTo>
                  <a:pt x="1042514" y="1063424"/>
                </a:lnTo>
                <a:lnTo>
                  <a:pt x="1079221" y="1035065"/>
                </a:lnTo>
                <a:lnTo>
                  <a:pt x="1107580" y="998358"/>
                </a:lnTo>
                <a:lnTo>
                  <a:pt x="1125863" y="955034"/>
                </a:lnTo>
                <a:lnTo>
                  <a:pt x="1132342" y="906820"/>
                </a:lnTo>
                <a:lnTo>
                  <a:pt x="1132342" y="181366"/>
                </a:lnTo>
                <a:lnTo>
                  <a:pt x="1125863" y="133152"/>
                </a:lnTo>
                <a:lnTo>
                  <a:pt x="1107580" y="89827"/>
                </a:lnTo>
                <a:lnTo>
                  <a:pt x="1079221" y="53121"/>
                </a:lnTo>
                <a:lnTo>
                  <a:pt x="1042514" y="24762"/>
                </a:lnTo>
                <a:lnTo>
                  <a:pt x="999190" y="6478"/>
                </a:lnTo>
                <a:lnTo>
                  <a:pt x="950976" y="0"/>
                </a:lnTo>
                <a:close/>
              </a:path>
            </a:pathLst>
          </a:custGeom>
          <a:solidFill>
            <a:srgbClr val="FC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17781409" y="8032537"/>
            <a:ext cx="611505" cy="728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交易 系统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17520598" y="9496555"/>
            <a:ext cx="1132840" cy="1088390"/>
          </a:xfrm>
          <a:custGeom>
            <a:avLst/>
            <a:gdLst/>
            <a:ahLst/>
            <a:cxnLst/>
            <a:rect l="l" t="t" r="r" b="b"/>
            <a:pathLst>
              <a:path w="1132840" h="1088390">
                <a:moveTo>
                  <a:pt x="950976" y="0"/>
                </a:moveTo>
                <a:lnTo>
                  <a:pt x="181366" y="0"/>
                </a:lnTo>
                <a:lnTo>
                  <a:pt x="133152" y="6478"/>
                </a:lnTo>
                <a:lnTo>
                  <a:pt x="89827" y="24762"/>
                </a:lnTo>
                <a:lnTo>
                  <a:pt x="53121" y="53121"/>
                </a:lnTo>
                <a:lnTo>
                  <a:pt x="24762" y="89827"/>
                </a:lnTo>
                <a:lnTo>
                  <a:pt x="6478" y="133152"/>
                </a:lnTo>
                <a:lnTo>
                  <a:pt x="0" y="181366"/>
                </a:lnTo>
                <a:lnTo>
                  <a:pt x="0" y="906820"/>
                </a:lnTo>
                <a:lnTo>
                  <a:pt x="6478" y="955034"/>
                </a:lnTo>
                <a:lnTo>
                  <a:pt x="24762" y="998358"/>
                </a:lnTo>
                <a:lnTo>
                  <a:pt x="53121" y="1035065"/>
                </a:lnTo>
                <a:lnTo>
                  <a:pt x="89827" y="1063424"/>
                </a:lnTo>
                <a:lnTo>
                  <a:pt x="133152" y="1081708"/>
                </a:lnTo>
                <a:lnTo>
                  <a:pt x="181366" y="1088186"/>
                </a:lnTo>
                <a:lnTo>
                  <a:pt x="950976" y="1088186"/>
                </a:lnTo>
                <a:lnTo>
                  <a:pt x="999190" y="1081708"/>
                </a:lnTo>
                <a:lnTo>
                  <a:pt x="1042514" y="1063424"/>
                </a:lnTo>
                <a:lnTo>
                  <a:pt x="1079221" y="1035065"/>
                </a:lnTo>
                <a:lnTo>
                  <a:pt x="1107580" y="998358"/>
                </a:lnTo>
                <a:lnTo>
                  <a:pt x="1125863" y="955034"/>
                </a:lnTo>
                <a:lnTo>
                  <a:pt x="1132342" y="906820"/>
                </a:lnTo>
                <a:lnTo>
                  <a:pt x="1132342" y="181366"/>
                </a:lnTo>
                <a:lnTo>
                  <a:pt x="1125863" y="133152"/>
                </a:lnTo>
                <a:lnTo>
                  <a:pt x="1107580" y="89827"/>
                </a:lnTo>
                <a:lnTo>
                  <a:pt x="1079221" y="53121"/>
                </a:lnTo>
                <a:lnTo>
                  <a:pt x="1042514" y="24762"/>
                </a:lnTo>
                <a:lnTo>
                  <a:pt x="999190" y="6478"/>
                </a:lnTo>
                <a:lnTo>
                  <a:pt x="950976" y="0"/>
                </a:lnTo>
                <a:close/>
              </a:path>
            </a:pathLst>
          </a:custGeom>
          <a:solidFill>
            <a:srgbClr val="FC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17835438" y="9840725"/>
            <a:ext cx="50292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167160" y="2129652"/>
            <a:ext cx="6809105" cy="1072515"/>
          </a:xfrm>
          <a:custGeom>
            <a:avLst/>
            <a:gdLst/>
            <a:ahLst/>
            <a:cxnLst/>
            <a:rect l="l" t="t" r="r" b="b"/>
            <a:pathLst>
              <a:path w="6809105" h="1072514">
                <a:moveTo>
                  <a:pt x="6808557" y="0"/>
                </a:moveTo>
                <a:lnTo>
                  <a:pt x="0" y="0"/>
                </a:lnTo>
                <a:lnTo>
                  <a:pt x="0" y="1072323"/>
                </a:lnTo>
                <a:lnTo>
                  <a:pt x="6808557" y="1072323"/>
                </a:lnTo>
                <a:lnTo>
                  <a:pt x="6808557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3434356" y="2468647"/>
            <a:ext cx="9042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接入层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850473" y="2337504"/>
            <a:ext cx="4987925" cy="657225"/>
          </a:xfrm>
          <a:custGeom>
            <a:avLst/>
            <a:gdLst/>
            <a:ahLst/>
            <a:cxnLst/>
            <a:rect l="l" t="t" r="r" b="b"/>
            <a:pathLst>
              <a:path w="4987925" h="657225">
                <a:moveTo>
                  <a:pt x="923594" y="109448"/>
                </a:moveTo>
                <a:lnTo>
                  <a:pt x="914996" y="66852"/>
                </a:lnTo>
                <a:lnTo>
                  <a:pt x="891540" y="32054"/>
                </a:lnTo>
                <a:lnTo>
                  <a:pt x="856754" y="8610"/>
                </a:lnTo>
                <a:lnTo>
                  <a:pt x="814146" y="0"/>
                </a:lnTo>
                <a:lnTo>
                  <a:pt x="109435" y="0"/>
                </a:lnTo>
                <a:lnTo>
                  <a:pt x="66840" y="8610"/>
                </a:lnTo>
                <a:lnTo>
                  <a:pt x="32054" y="32054"/>
                </a:lnTo>
                <a:lnTo>
                  <a:pt x="8597" y="66852"/>
                </a:lnTo>
                <a:lnTo>
                  <a:pt x="0" y="109448"/>
                </a:lnTo>
                <a:lnTo>
                  <a:pt x="0" y="547179"/>
                </a:lnTo>
                <a:lnTo>
                  <a:pt x="8597" y="589775"/>
                </a:lnTo>
                <a:lnTo>
                  <a:pt x="32054" y="624560"/>
                </a:lnTo>
                <a:lnTo>
                  <a:pt x="66840" y="648017"/>
                </a:lnTo>
                <a:lnTo>
                  <a:pt x="109435" y="656628"/>
                </a:lnTo>
                <a:lnTo>
                  <a:pt x="814146" y="656628"/>
                </a:lnTo>
                <a:lnTo>
                  <a:pt x="856754" y="648017"/>
                </a:lnTo>
                <a:lnTo>
                  <a:pt x="891540" y="624560"/>
                </a:lnTo>
                <a:lnTo>
                  <a:pt x="914996" y="589775"/>
                </a:lnTo>
                <a:lnTo>
                  <a:pt x="923594" y="547179"/>
                </a:lnTo>
                <a:lnTo>
                  <a:pt x="923594" y="109448"/>
                </a:lnTo>
                <a:close/>
              </a:path>
              <a:path w="4987925" h="657225">
                <a:moveTo>
                  <a:pt x="1939544" y="109448"/>
                </a:moveTo>
                <a:lnTo>
                  <a:pt x="1930946" y="66852"/>
                </a:lnTo>
                <a:lnTo>
                  <a:pt x="1907489" y="32054"/>
                </a:lnTo>
                <a:lnTo>
                  <a:pt x="1872703" y="8610"/>
                </a:lnTo>
                <a:lnTo>
                  <a:pt x="1830095" y="0"/>
                </a:lnTo>
                <a:lnTo>
                  <a:pt x="1125385" y="0"/>
                </a:lnTo>
                <a:lnTo>
                  <a:pt x="1082789" y="8610"/>
                </a:lnTo>
                <a:lnTo>
                  <a:pt x="1048004" y="32054"/>
                </a:lnTo>
                <a:lnTo>
                  <a:pt x="1024547" y="66852"/>
                </a:lnTo>
                <a:lnTo>
                  <a:pt x="1015949" y="109448"/>
                </a:lnTo>
                <a:lnTo>
                  <a:pt x="1015949" y="547179"/>
                </a:lnTo>
                <a:lnTo>
                  <a:pt x="1024547" y="589775"/>
                </a:lnTo>
                <a:lnTo>
                  <a:pt x="1048004" y="624560"/>
                </a:lnTo>
                <a:lnTo>
                  <a:pt x="1082789" y="648017"/>
                </a:lnTo>
                <a:lnTo>
                  <a:pt x="1125385" y="656628"/>
                </a:lnTo>
                <a:lnTo>
                  <a:pt x="1830095" y="656628"/>
                </a:lnTo>
                <a:lnTo>
                  <a:pt x="1872703" y="648017"/>
                </a:lnTo>
                <a:lnTo>
                  <a:pt x="1907489" y="624560"/>
                </a:lnTo>
                <a:lnTo>
                  <a:pt x="1930946" y="589775"/>
                </a:lnTo>
                <a:lnTo>
                  <a:pt x="1939544" y="547179"/>
                </a:lnTo>
                <a:lnTo>
                  <a:pt x="1939544" y="109448"/>
                </a:lnTo>
                <a:close/>
              </a:path>
              <a:path w="4987925" h="657225">
                <a:moveTo>
                  <a:pt x="2955493" y="109448"/>
                </a:moveTo>
                <a:lnTo>
                  <a:pt x="2946895" y="66852"/>
                </a:lnTo>
                <a:lnTo>
                  <a:pt x="2923438" y="32054"/>
                </a:lnTo>
                <a:lnTo>
                  <a:pt x="2888653" y="8610"/>
                </a:lnTo>
                <a:lnTo>
                  <a:pt x="2846057" y="0"/>
                </a:lnTo>
                <a:lnTo>
                  <a:pt x="2141347" y="0"/>
                </a:lnTo>
                <a:lnTo>
                  <a:pt x="2098738" y="8610"/>
                </a:lnTo>
                <a:lnTo>
                  <a:pt x="2063953" y="32054"/>
                </a:lnTo>
                <a:lnTo>
                  <a:pt x="2040509" y="66852"/>
                </a:lnTo>
                <a:lnTo>
                  <a:pt x="2031898" y="109448"/>
                </a:lnTo>
                <a:lnTo>
                  <a:pt x="2031898" y="547179"/>
                </a:lnTo>
                <a:lnTo>
                  <a:pt x="2040509" y="589775"/>
                </a:lnTo>
                <a:lnTo>
                  <a:pt x="2063953" y="624560"/>
                </a:lnTo>
                <a:lnTo>
                  <a:pt x="2098738" y="648017"/>
                </a:lnTo>
                <a:lnTo>
                  <a:pt x="2141347" y="656628"/>
                </a:lnTo>
                <a:lnTo>
                  <a:pt x="2846057" y="656628"/>
                </a:lnTo>
                <a:lnTo>
                  <a:pt x="2888653" y="648017"/>
                </a:lnTo>
                <a:lnTo>
                  <a:pt x="2923438" y="624560"/>
                </a:lnTo>
                <a:lnTo>
                  <a:pt x="2946895" y="589775"/>
                </a:lnTo>
                <a:lnTo>
                  <a:pt x="2955493" y="547179"/>
                </a:lnTo>
                <a:lnTo>
                  <a:pt x="2955493" y="109448"/>
                </a:lnTo>
                <a:close/>
              </a:path>
              <a:path w="4987925" h="657225">
                <a:moveTo>
                  <a:pt x="3971455" y="109448"/>
                </a:moveTo>
                <a:lnTo>
                  <a:pt x="3962857" y="66852"/>
                </a:lnTo>
                <a:lnTo>
                  <a:pt x="3939400" y="32054"/>
                </a:lnTo>
                <a:lnTo>
                  <a:pt x="3904615" y="8610"/>
                </a:lnTo>
                <a:lnTo>
                  <a:pt x="3862006" y="0"/>
                </a:lnTo>
                <a:lnTo>
                  <a:pt x="3157296" y="0"/>
                </a:lnTo>
                <a:lnTo>
                  <a:pt x="3114700" y="8610"/>
                </a:lnTo>
                <a:lnTo>
                  <a:pt x="3079915" y="32054"/>
                </a:lnTo>
                <a:lnTo>
                  <a:pt x="3056458" y="66852"/>
                </a:lnTo>
                <a:lnTo>
                  <a:pt x="3047860" y="109448"/>
                </a:lnTo>
                <a:lnTo>
                  <a:pt x="3047860" y="547179"/>
                </a:lnTo>
                <a:lnTo>
                  <a:pt x="3056458" y="589775"/>
                </a:lnTo>
                <a:lnTo>
                  <a:pt x="3079915" y="624560"/>
                </a:lnTo>
                <a:lnTo>
                  <a:pt x="3114700" y="648017"/>
                </a:lnTo>
                <a:lnTo>
                  <a:pt x="3157296" y="656628"/>
                </a:lnTo>
                <a:lnTo>
                  <a:pt x="3862006" y="656628"/>
                </a:lnTo>
                <a:lnTo>
                  <a:pt x="3904615" y="648017"/>
                </a:lnTo>
                <a:lnTo>
                  <a:pt x="3939400" y="624560"/>
                </a:lnTo>
                <a:lnTo>
                  <a:pt x="3962857" y="589775"/>
                </a:lnTo>
                <a:lnTo>
                  <a:pt x="3971455" y="547179"/>
                </a:lnTo>
                <a:lnTo>
                  <a:pt x="3971455" y="109448"/>
                </a:lnTo>
                <a:close/>
              </a:path>
              <a:path w="4987925" h="657225">
                <a:moveTo>
                  <a:pt x="4987404" y="109448"/>
                </a:moveTo>
                <a:lnTo>
                  <a:pt x="4978806" y="66852"/>
                </a:lnTo>
                <a:lnTo>
                  <a:pt x="4955349" y="32054"/>
                </a:lnTo>
                <a:lnTo>
                  <a:pt x="4920564" y="8610"/>
                </a:lnTo>
                <a:lnTo>
                  <a:pt x="4877968" y="0"/>
                </a:lnTo>
                <a:lnTo>
                  <a:pt x="4173258" y="0"/>
                </a:lnTo>
                <a:lnTo>
                  <a:pt x="4130649" y="8610"/>
                </a:lnTo>
                <a:lnTo>
                  <a:pt x="4095864" y="32054"/>
                </a:lnTo>
                <a:lnTo>
                  <a:pt x="4072407" y="66852"/>
                </a:lnTo>
                <a:lnTo>
                  <a:pt x="4063809" y="109448"/>
                </a:lnTo>
                <a:lnTo>
                  <a:pt x="4063809" y="547179"/>
                </a:lnTo>
                <a:lnTo>
                  <a:pt x="4072407" y="589775"/>
                </a:lnTo>
                <a:lnTo>
                  <a:pt x="4095864" y="624560"/>
                </a:lnTo>
                <a:lnTo>
                  <a:pt x="4130649" y="648017"/>
                </a:lnTo>
                <a:lnTo>
                  <a:pt x="4173258" y="656628"/>
                </a:lnTo>
                <a:lnTo>
                  <a:pt x="4877968" y="656628"/>
                </a:lnTo>
                <a:lnTo>
                  <a:pt x="4920564" y="648017"/>
                </a:lnTo>
                <a:lnTo>
                  <a:pt x="4955349" y="624560"/>
                </a:lnTo>
                <a:lnTo>
                  <a:pt x="4978806" y="589775"/>
                </a:lnTo>
                <a:lnTo>
                  <a:pt x="4987404" y="547179"/>
                </a:lnTo>
                <a:lnTo>
                  <a:pt x="4987404" y="109448"/>
                </a:lnTo>
                <a:close/>
              </a:path>
            </a:pathLst>
          </a:custGeom>
          <a:solidFill>
            <a:srgbClr val="FC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5006962" y="2465893"/>
            <a:ext cx="46208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8065" algn="l"/>
                <a:tab pos="2054225" algn="l"/>
                <a:tab pos="3060065" algn="l"/>
                <a:tab pos="4130040" algn="l"/>
              </a:tabLst>
            </a:pP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电话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微信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APP</a:t>
            </a: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视频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0170381" y="2129652"/>
            <a:ext cx="6809105" cy="1072515"/>
          </a:xfrm>
          <a:custGeom>
            <a:avLst/>
            <a:gdLst/>
            <a:ahLst/>
            <a:cxnLst/>
            <a:rect l="l" t="t" r="r" b="b"/>
            <a:pathLst>
              <a:path w="6809105" h="1072514">
                <a:moveTo>
                  <a:pt x="6808557" y="0"/>
                </a:moveTo>
                <a:lnTo>
                  <a:pt x="0" y="0"/>
                </a:lnTo>
                <a:lnTo>
                  <a:pt x="0" y="1072323"/>
                </a:lnTo>
                <a:lnTo>
                  <a:pt x="6808557" y="1072323"/>
                </a:lnTo>
                <a:lnTo>
                  <a:pt x="6808557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10447160" y="2468647"/>
            <a:ext cx="9042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展现层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1853684" y="2337504"/>
            <a:ext cx="4987925" cy="657225"/>
          </a:xfrm>
          <a:custGeom>
            <a:avLst/>
            <a:gdLst/>
            <a:ahLst/>
            <a:cxnLst/>
            <a:rect l="l" t="t" r="r" b="b"/>
            <a:pathLst>
              <a:path w="4987925" h="657225">
                <a:moveTo>
                  <a:pt x="923594" y="109448"/>
                </a:moveTo>
                <a:lnTo>
                  <a:pt x="914996" y="66852"/>
                </a:lnTo>
                <a:lnTo>
                  <a:pt x="891540" y="32054"/>
                </a:lnTo>
                <a:lnTo>
                  <a:pt x="856754" y="8610"/>
                </a:lnTo>
                <a:lnTo>
                  <a:pt x="814158" y="0"/>
                </a:lnTo>
                <a:lnTo>
                  <a:pt x="109435" y="0"/>
                </a:lnTo>
                <a:lnTo>
                  <a:pt x="66840" y="8610"/>
                </a:lnTo>
                <a:lnTo>
                  <a:pt x="32054" y="32054"/>
                </a:lnTo>
                <a:lnTo>
                  <a:pt x="8597" y="66852"/>
                </a:lnTo>
                <a:lnTo>
                  <a:pt x="0" y="109448"/>
                </a:lnTo>
                <a:lnTo>
                  <a:pt x="0" y="547179"/>
                </a:lnTo>
                <a:lnTo>
                  <a:pt x="8597" y="589775"/>
                </a:lnTo>
                <a:lnTo>
                  <a:pt x="32054" y="624560"/>
                </a:lnTo>
                <a:lnTo>
                  <a:pt x="66840" y="648017"/>
                </a:lnTo>
                <a:lnTo>
                  <a:pt x="109435" y="656628"/>
                </a:lnTo>
                <a:lnTo>
                  <a:pt x="814158" y="656628"/>
                </a:lnTo>
                <a:lnTo>
                  <a:pt x="856754" y="648017"/>
                </a:lnTo>
                <a:lnTo>
                  <a:pt x="891540" y="624560"/>
                </a:lnTo>
                <a:lnTo>
                  <a:pt x="914996" y="589775"/>
                </a:lnTo>
                <a:lnTo>
                  <a:pt x="923594" y="547179"/>
                </a:lnTo>
                <a:lnTo>
                  <a:pt x="923594" y="109448"/>
                </a:lnTo>
                <a:close/>
              </a:path>
              <a:path w="4987925" h="657225">
                <a:moveTo>
                  <a:pt x="1939544" y="109448"/>
                </a:moveTo>
                <a:lnTo>
                  <a:pt x="1930946" y="66852"/>
                </a:lnTo>
                <a:lnTo>
                  <a:pt x="1907489" y="32054"/>
                </a:lnTo>
                <a:lnTo>
                  <a:pt x="1872703" y="8610"/>
                </a:lnTo>
                <a:lnTo>
                  <a:pt x="1830108" y="0"/>
                </a:lnTo>
                <a:lnTo>
                  <a:pt x="1125397" y="0"/>
                </a:lnTo>
                <a:lnTo>
                  <a:pt x="1082789" y="8610"/>
                </a:lnTo>
                <a:lnTo>
                  <a:pt x="1048004" y="32054"/>
                </a:lnTo>
                <a:lnTo>
                  <a:pt x="1024547" y="66852"/>
                </a:lnTo>
                <a:lnTo>
                  <a:pt x="1015949" y="109448"/>
                </a:lnTo>
                <a:lnTo>
                  <a:pt x="1015949" y="547179"/>
                </a:lnTo>
                <a:lnTo>
                  <a:pt x="1024547" y="589775"/>
                </a:lnTo>
                <a:lnTo>
                  <a:pt x="1048004" y="624560"/>
                </a:lnTo>
                <a:lnTo>
                  <a:pt x="1082789" y="648017"/>
                </a:lnTo>
                <a:lnTo>
                  <a:pt x="1125397" y="656628"/>
                </a:lnTo>
                <a:lnTo>
                  <a:pt x="1830108" y="656628"/>
                </a:lnTo>
                <a:lnTo>
                  <a:pt x="1872703" y="648017"/>
                </a:lnTo>
                <a:lnTo>
                  <a:pt x="1907489" y="624560"/>
                </a:lnTo>
                <a:lnTo>
                  <a:pt x="1930946" y="589775"/>
                </a:lnTo>
                <a:lnTo>
                  <a:pt x="1939544" y="547179"/>
                </a:lnTo>
                <a:lnTo>
                  <a:pt x="1939544" y="109448"/>
                </a:lnTo>
                <a:close/>
              </a:path>
              <a:path w="4987925" h="657225">
                <a:moveTo>
                  <a:pt x="2955506" y="109448"/>
                </a:moveTo>
                <a:lnTo>
                  <a:pt x="2946895" y="66852"/>
                </a:lnTo>
                <a:lnTo>
                  <a:pt x="2923451" y="32054"/>
                </a:lnTo>
                <a:lnTo>
                  <a:pt x="2888653" y="8610"/>
                </a:lnTo>
                <a:lnTo>
                  <a:pt x="2846057" y="0"/>
                </a:lnTo>
                <a:lnTo>
                  <a:pt x="2141347" y="0"/>
                </a:lnTo>
                <a:lnTo>
                  <a:pt x="2098751" y="8610"/>
                </a:lnTo>
                <a:lnTo>
                  <a:pt x="2063965" y="32054"/>
                </a:lnTo>
                <a:lnTo>
                  <a:pt x="2040509" y="66852"/>
                </a:lnTo>
                <a:lnTo>
                  <a:pt x="2031911" y="109448"/>
                </a:lnTo>
                <a:lnTo>
                  <a:pt x="2031911" y="547179"/>
                </a:lnTo>
                <a:lnTo>
                  <a:pt x="2040509" y="589775"/>
                </a:lnTo>
                <a:lnTo>
                  <a:pt x="2063965" y="624560"/>
                </a:lnTo>
                <a:lnTo>
                  <a:pt x="2098751" y="648017"/>
                </a:lnTo>
                <a:lnTo>
                  <a:pt x="2141347" y="656628"/>
                </a:lnTo>
                <a:lnTo>
                  <a:pt x="2846057" y="656628"/>
                </a:lnTo>
                <a:lnTo>
                  <a:pt x="2888665" y="648017"/>
                </a:lnTo>
                <a:lnTo>
                  <a:pt x="2923451" y="624560"/>
                </a:lnTo>
                <a:lnTo>
                  <a:pt x="2946908" y="589775"/>
                </a:lnTo>
                <a:lnTo>
                  <a:pt x="2955506" y="547179"/>
                </a:lnTo>
                <a:lnTo>
                  <a:pt x="2955506" y="109448"/>
                </a:lnTo>
                <a:close/>
              </a:path>
              <a:path w="4987925" h="657225">
                <a:moveTo>
                  <a:pt x="3971455" y="109448"/>
                </a:moveTo>
                <a:lnTo>
                  <a:pt x="3962857" y="66852"/>
                </a:lnTo>
                <a:lnTo>
                  <a:pt x="3939400" y="32054"/>
                </a:lnTo>
                <a:lnTo>
                  <a:pt x="3904615" y="8610"/>
                </a:lnTo>
                <a:lnTo>
                  <a:pt x="3862019" y="0"/>
                </a:lnTo>
                <a:lnTo>
                  <a:pt x="3157296" y="0"/>
                </a:lnTo>
                <a:lnTo>
                  <a:pt x="3114700" y="8610"/>
                </a:lnTo>
                <a:lnTo>
                  <a:pt x="3079915" y="32054"/>
                </a:lnTo>
                <a:lnTo>
                  <a:pt x="3056458" y="66852"/>
                </a:lnTo>
                <a:lnTo>
                  <a:pt x="3047860" y="109448"/>
                </a:lnTo>
                <a:lnTo>
                  <a:pt x="3047860" y="547179"/>
                </a:lnTo>
                <a:lnTo>
                  <a:pt x="3056458" y="589775"/>
                </a:lnTo>
                <a:lnTo>
                  <a:pt x="3079915" y="624560"/>
                </a:lnTo>
                <a:lnTo>
                  <a:pt x="3114700" y="648017"/>
                </a:lnTo>
                <a:lnTo>
                  <a:pt x="3157296" y="656628"/>
                </a:lnTo>
                <a:lnTo>
                  <a:pt x="3862019" y="656628"/>
                </a:lnTo>
                <a:lnTo>
                  <a:pt x="3904615" y="648017"/>
                </a:lnTo>
                <a:lnTo>
                  <a:pt x="3939400" y="624560"/>
                </a:lnTo>
                <a:lnTo>
                  <a:pt x="3962857" y="589775"/>
                </a:lnTo>
                <a:lnTo>
                  <a:pt x="3971455" y="547179"/>
                </a:lnTo>
                <a:lnTo>
                  <a:pt x="3971455" y="109448"/>
                </a:lnTo>
                <a:close/>
              </a:path>
              <a:path w="4987925" h="657225">
                <a:moveTo>
                  <a:pt x="4987404" y="109448"/>
                </a:moveTo>
                <a:lnTo>
                  <a:pt x="4978806" y="66852"/>
                </a:lnTo>
                <a:lnTo>
                  <a:pt x="4955349" y="32054"/>
                </a:lnTo>
                <a:lnTo>
                  <a:pt x="4920564" y="8610"/>
                </a:lnTo>
                <a:lnTo>
                  <a:pt x="4877968" y="0"/>
                </a:lnTo>
                <a:lnTo>
                  <a:pt x="4173258" y="0"/>
                </a:lnTo>
                <a:lnTo>
                  <a:pt x="4130649" y="8610"/>
                </a:lnTo>
                <a:lnTo>
                  <a:pt x="4095864" y="32054"/>
                </a:lnTo>
                <a:lnTo>
                  <a:pt x="4072420" y="66852"/>
                </a:lnTo>
                <a:lnTo>
                  <a:pt x="4063809" y="109448"/>
                </a:lnTo>
                <a:lnTo>
                  <a:pt x="4063809" y="547179"/>
                </a:lnTo>
                <a:lnTo>
                  <a:pt x="4072420" y="589775"/>
                </a:lnTo>
                <a:lnTo>
                  <a:pt x="4095864" y="624560"/>
                </a:lnTo>
                <a:lnTo>
                  <a:pt x="4130649" y="648017"/>
                </a:lnTo>
                <a:lnTo>
                  <a:pt x="4173258" y="656628"/>
                </a:lnTo>
                <a:lnTo>
                  <a:pt x="4877968" y="656628"/>
                </a:lnTo>
                <a:lnTo>
                  <a:pt x="4920564" y="648017"/>
                </a:lnTo>
                <a:lnTo>
                  <a:pt x="4955349" y="624560"/>
                </a:lnTo>
                <a:lnTo>
                  <a:pt x="4978806" y="589775"/>
                </a:lnTo>
                <a:lnTo>
                  <a:pt x="4987404" y="547179"/>
                </a:lnTo>
                <a:lnTo>
                  <a:pt x="4987404" y="109448"/>
                </a:lnTo>
                <a:close/>
              </a:path>
            </a:pathLst>
          </a:custGeom>
          <a:solidFill>
            <a:srgbClr val="FC3B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12010177" y="2465893"/>
            <a:ext cx="462089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8065" algn="l"/>
                <a:tab pos="2043430" algn="l"/>
                <a:tab pos="3060065" algn="l"/>
                <a:tab pos="4130040" algn="l"/>
              </a:tabLst>
            </a:pP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大屏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看板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监控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报表</a:t>
            </a:r>
            <a:r>
              <a:rPr sz="2300" spc="5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dirty="0">
                <a:solidFill>
                  <a:srgbClr val="F8F8F8"/>
                </a:solidFill>
                <a:latin typeface="微软雅黑" panose="020B0503020204020204" charset="-122"/>
                <a:cs typeface="微软雅黑" panose="020B0503020204020204" charset="-122"/>
              </a:rPr>
              <a:t>……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3157861" y="9711159"/>
            <a:ext cx="13811885" cy="1072515"/>
            <a:chOff x="3157861" y="9711159"/>
            <a:chExt cx="13811885" cy="1072515"/>
          </a:xfrm>
        </p:grpSpPr>
        <p:sp>
          <p:nvSpPr>
            <p:cNvPr id="90" name="object 90"/>
            <p:cNvSpPr/>
            <p:nvPr/>
          </p:nvSpPr>
          <p:spPr>
            <a:xfrm>
              <a:off x="3157861" y="9711159"/>
              <a:ext cx="13811885" cy="1072515"/>
            </a:xfrm>
            <a:custGeom>
              <a:avLst/>
              <a:gdLst/>
              <a:ahLst/>
              <a:cxnLst/>
              <a:rect l="l" t="t" r="r" b="b"/>
              <a:pathLst>
                <a:path w="13811885" h="1072515">
                  <a:moveTo>
                    <a:pt x="13811767" y="0"/>
                  </a:moveTo>
                  <a:lnTo>
                    <a:pt x="0" y="0"/>
                  </a:lnTo>
                  <a:lnTo>
                    <a:pt x="0" y="1072323"/>
                  </a:lnTo>
                  <a:lnTo>
                    <a:pt x="13811767" y="1072323"/>
                  </a:lnTo>
                  <a:lnTo>
                    <a:pt x="13811767" y="0"/>
                  </a:lnTo>
                  <a:close/>
                </a:path>
              </a:pathLst>
            </a:custGeom>
            <a:solidFill>
              <a:srgbClr val="FF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4896351" y="9919013"/>
              <a:ext cx="1826260" cy="657225"/>
            </a:xfrm>
            <a:custGeom>
              <a:avLst/>
              <a:gdLst/>
              <a:ahLst/>
              <a:cxnLst/>
              <a:rect l="l" t="t" r="r" b="b"/>
              <a:pathLst>
                <a:path w="1826259" h="657225">
                  <a:moveTo>
                    <a:pt x="1716701" y="0"/>
                  </a:moveTo>
                  <a:lnTo>
                    <a:pt x="109441" y="0"/>
                  </a:lnTo>
                  <a:lnTo>
                    <a:pt x="66839" y="8601"/>
                  </a:lnTo>
                  <a:lnTo>
                    <a:pt x="32052" y="32056"/>
                  </a:lnTo>
                  <a:lnTo>
                    <a:pt x="8599" y="66844"/>
                  </a:lnTo>
                  <a:lnTo>
                    <a:pt x="0" y="109441"/>
                  </a:lnTo>
                  <a:lnTo>
                    <a:pt x="0" y="547177"/>
                  </a:lnTo>
                  <a:lnTo>
                    <a:pt x="8599" y="589774"/>
                  </a:lnTo>
                  <a:lnTo>
                    <a:pt x="32052" y="624562"/>
                  </a:lnTo>
                  <a:lnTo>
                    <a:pt x="66839" y="648017"/>
                  </a:lnTo>
                  <a:lnTo>
                    <a:pt x="109441" y="656618"/>
                  </a:lnTo>
                  <a:lnTo>
                    <a:pt x="1716701" y="656618"/>
                  </a:lnTo>
                  <a:lnTo>
                    <a:pt x="1759299" y="648017"/>
                  </a:lnTo>
                  <a:lnTo>
                    <a:pt x="1794086" y="624562"/>
                  </a:lnTo>
                  <a:lnTo>
                    <a:pt x="1817542" y="589774"/>
                  </a:lnTo>
                  <a:lnTo>
                    <a:pt x="1826143" y="547177"/>
                  </a:lnTo>
                  <a:lnTo>
                    <a:pt x="1826143" y="109441"/>
                  </a:lnTo>
                  <a:lnTo>
                    <a:pt x="1817542" y="66844"/>
                  </a:lnTo>
                  <a:lnTo>
                    <a:pt x="1794086" y="32056"/>
                  </a:lnTo>
                  <a:lnTo>
                    <a:pt x="1759299" y="8601"/>
                  </a:lnTo>
                  <a:lnTo>
                    <a:pt x="1716701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/>
          <p:cNvSpPr txBox="1"/>
          <p:nvPr/>
        </p:nvSpPr>
        <p:spPr>
          <a:xfrm>
            <a:off x="5503640" y="10047404"/>
            <a:ext cx="6115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百度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886838" y="9919013"/>
            <a:ext cx="1826260" cy="657225"/>
          </a:xfrm>
          <a:custGeom>
            <a:avLst/>
            <a:gdLst/>
            <a:ahLst/>
            <a:cxnLst/>
            <a:rect l="l" t="t" r="r" b="b"/>
            <a:pathLst>
              <a:path w="1826259" h="657225">
                <a:moveTo>
                  <a:pt x="1716701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1716701" y="656618"/>
                </a:lnTo>
                <a:lnTo>
                  <a:pt x="1759299" y="648017"/>
                </a:lnTo>
                <a:lnTo>
                  <a:pt x="1794086" y="624562"/>
                </a:lnTo>
                <a:lnTo>
                  <a:pt x="1817542" y="589774"/>
                </a:lnTo>
                <a:lnTo>
                  <a:pt x="1826143" y="547177"/>
                </a:lnTo>
                <a:lnTo>
                  <a:pt x="1826143" y="109441"/>
                </a:lnTo>
                <a:lnTo>
                  <a:pt x="1817542" y="66844"/>
                </a:lnTo>
                <a:lnTo>
                  <a:pt x="1794086" y="32056"/>
                </a:lnTo>
                <a:lnTo>
                  <a:pt x="1759299" y="8601"/>
                </a:lnTo>
                <a:lnTo>
                  <a:pt x="171670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7494127" y="10047404"/>
            <a:ext cx="6115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腾讯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8877332" y="9919013"/>
            <a:ext cx="1826260" cy="657225"/>
          </a:xfrm>
          <a:custGeom>
            <a:avLst/>
            <a:gdLst/>
            <a:ahLst/>
            <a:cxnLst/>
            <a:rect l="l" t="t" r="r" b="b"/>
            <a:pathLst>
              <a:path w="1826259" h="657225">
                <a:moveTo>
                  <a:pt x="1716701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1716701" y="656618"/>
                </a:lnTo>
                <a:lnTo>
                  <a:pt x="1759297" y="648017"/>
                </a:lnTo>
                <a:lnTo>
                  <a:pt x="1794081" y="624562"/>
                </a:lnTo>
                <a:lnTo>
                  <a:pt x="1817533" y="589774"/>
                </a:lnTo>
                <a:lnTo>
                  <a:pt x="1826132" y="547177"/>
                </a:lnTo>
                <a:lnTo>
                  <a:pt x="1826132" y="109441"/>
                </a:lnTo>
                <a:lnTo>
                  <a:pt x="1817533" y="66844"/>
                </a:lnTo>
                <a:lnTo>
                  <a:pt x="1794081" y="32056"/>
                </a:lnTo>
                <a:lnTo>
                  <a:pt x="1759297" y="8601"/>
                </a:lnTo>
                <a:lnTo>
                  <a:pt x="171670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9484622" y="10047404"/>
            <a:ext cx="6115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阿里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0867824" y="9919013"/>
            <a:ext cx="1826260" cy="657225"/>
          </a:xfrm>
          <a:custGeom>
            <a:avLst/>
            <a:gdLst/>
            <a:ahLst/>
            <a:cxnLst/>
            <a:rect l="l" t="t" r="r" b="b"/>
            <a:pathLst>
              <a:path w="1826259" h="657225">
                <a:moveTo>
                  <a:pt x="1716701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1716701" y="656618"/>
                </a:lnTo>
                <a:lnTo>
                  <a:pt x="1759297" y="648017"/>
                </a:lnTo>
                <a:lnTo>
                  <a:pt x="1794081" y="624562"/>
                </a:lnTo>
                <a:lnTo>
                  <a:pt x="1817533" y="589774"/>
                </a:lnTo>
                <a:lnTo>
                  <a:pt x="1826132" y="547177"/>
                </a:lnTo>
                <a:lnTo>
                  <a:pt x="1826132" y="109441"/>
                </a:lnTo>
                <a:lnTo>
                  <a:pt x="1817533" y="66844"/>
                </a:lnTo>
                <a:lnTo>
                  <a:pt x="1794081" y="32056"/>
                </a:lnTo>
                <a:lnTo>
                  <a:pt x="1759297" y="8601"/>
                </a:lnTo>
                <a:lnTo>
                  <a:pt x="171670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 txBox="1"/>
          <p:nvPr/>
        </p:nvSpPr>
        <p:spPr>
          <a:xfrm>
            <a:off x="11475111" y="10047404"/>
            <a:ext cx="6115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讯飞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2858311" y="9919013"/>
            <a:ext cx="1826260" cy="657225"/>
          </a:xfrm>
          <a:custGeom>
            <a:avLst/>
            <a:gdLst/>
            <a:ahLst/>
            <a:cxnLst/>
            <a:rect l="l" t="t" r="r" b="b"/>
            <a:pathLst>
              <a:path w="1826259" h="657225">
                <a:moveTo>
                  <a:pt x="1716701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1716701" y="656618"/>
                </a:lnTo>
                <a:lnTo>
                  <a:pt x="1759297" y="648017"/>
                </a:lnTo>
                <a:lnTo>
                  <a:pt x="1794081" y="624562"/>
                </a:lnTo>
                <a:lnTo>
                  <a:pt x="1817533" y="589774"/>
                </a:lnTo>
                <a:lnTo>
                  <a:pt x="1826132" y="547177"/>
                </a:lnTo>
                <a:lnTo>
                  <a:pt x="1826132" y="109441"/>
                </a:lnTo>
                <a:lnTo>
                  <a:pt x="1817533" y="66844"/>
                </a:lnTo>
                <a:lnTo>
                  <a:pt x="1794081" y="32056"/>
                </a:lnTo>
                <a:lnTo>
                  <a:pt x="1759297" y="8601"/>
                </a:lnTo>
                <a:lnTo>
                  <a:pt x="171670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13465599" y="10047404"/>
            <a:ext cx="6115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中科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4848802" y="9919013"/>
            <a:ext cx="1826260" cy="657225"/>
          </a:xfrm>
          <a:custGeom>
            <a:avLst/>
            <a:gdLst/>
            <a:ahLst/>
            <a:cxnLst/>
            <a:rect l="l" t="t" r="r" b="b"/>
            <a:pathLst>
              <a:path w="1826259" h="657225">
                <a:moveTo>
                  <a:pt x="1716701" y="0"/>
                </a:moveTo>
                <a:lnTo>
                  <a:pt x="109441" y="0"/>
                </a:lnTo>
                <a:lnTo>
                  <a:pt x="66839" y="8601"/>
                </a:lnTo>
                <a:lnTo>
                  <a:pt x="32052" y="32056"/>
                </a:lnTo>
                <a:lnTo>
                  <a:pt x="8599" y="66844"/>
                </a:lnTo>
                <a:lnTo>
                  <a:pt x="0" y="109441"/>
                </a:lnTo>
                <a:lnTo>
                  <a:pt x="0" y="547177"/>
                </a:lnTo>
                <a:lnTo>
                  <a:pt x="8599" y="589774"/>
                </a:lnTo>
                <a:lnTo>
                  <a:pt x="32052" y="624562"/>
                </a:lnTo>
                <a:lnTo>
                  <a:pt x="66839" y="648017"/>
                </a:lnTo>
                <a:lnTo>
                  <a:pt x="109441" y="656618"/>
                </a:lnTo>
                <a:lnTo>
                  <a:pt x="1716701" y="656618"/>
                </a:lnTo>
                <a:lnTo>
                  <a:pt x="1759297" y="648017"/>
                </a:lnTo>
                <a:lnTo>
                  <a:pt x="1794081" y="624562"/>
                </a:lnTo>
                <a:lnTo>
                  <a:pt x="1817533" y="589774"/>
                </a:lnTo>
                <a:lnTo>
                  <a:pt x="1826132" y="547177"/>
                </a:lnTo>
                <a:lnTo>
                  <a:pt x="1826132" y="109441"/>
                </a:lnTo>
                <a:lnTo>
                  <a:pt x="1817533" y="66844"/>
                </a:lnTo>
                <a:lnTo>
                  <a:pt x="1794081" y="32056"/>
                </a:lnTo>
                <a:lnTo>
                  <a:pt x="1759297" y="8601"/>
                </a:lnTo>
                <a:lnTo>
                  <a:pt x="171670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15119373" y="10047404"/>
            <a:ext cx="128397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外部C</a:t>
            </a:r>
            <a:r>
              <a:rPr sz="2300" spc="-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R</a:t>
            </a:r>
            <a:r>
              <a:rPr sz="2300" spc="5" dirty="0">
                <a:solidFill>
                  <a:srgbClr val="181818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305388" y="10048575"/>
            <a:ext cx="119697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525252"/>
                </a:solidFill>
                <a:latin typeface="微软雅黑" panose="020B0503020204020204" charset="-122"/>
                <a:cs typeface="微软雅黑" panose="020B0503020204020204" charset="-122"/>
              </a:rPr>
              <a:t>外部能力</a:t>
            </a:r>
            <a:endParaRPr sz="23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7644348" y="9084307"/>
            <a:ext cx="6203950" cy="627380"/>
            <a:chOff x="7644348" y="9084307"/>
            <a:chExt cx="6203950" cy="627380"/>
          </a:xfrm>
        </p:grpSpPr>
        <p:sp>
          <p:nvSpPr>
            <p:cNvPr id="105" name="object 105"/>
            <p:cNvSpPr/>
            <p:nvPr/>
          </p:nvSpPr>
          <p:spPr>
            <a:xfrm>
              <a:off x="10765506" y="9175927"/>
              <a:ext cx="0" cy="443865"/>
            </a:xfrm>
            <a:custGeom>
              <a:avLst/>
              <a:gdLst/>
              <a:ahLst/>
              <a:cxnLst/>
              <a:rect l="l" t="t" r="r" b="b"/>
              <a:pathLst>
                <a:path h="443865">
                  <a:moveTo>
                    <a:pt x="0" y="443609"/>
                  </a:moveTo>
                  <a:lnTo>
                    <a:pt x="0" y="0"/>
                  </a:lnTo>
                </a:path>
              </a:pathLst>
            </a:custGeom>
            <a:ln w="36648">
              <a:solidFill>
                <a:srgbClr val="FB63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0710532" y="9084316"/>
              <a:ext cx="110489" cy="627380"/>
            </a:xfrm>
            <a:custGeom>
              <a:avLst/>
              <a:gdLst/>
              <a:ahLst/>
              <a:cxnLst/>
              <a:rect l="l" t="t" r="r" b="b"/>
              <a:pathLst>
                <a:path w="110490" h="627379">
                  <a:moveTo>
                    <a:pt x="109943" y="516902"/>
                  </a:moveTo>
                  <a:lnTo>
                    <a:pt x="0" y="516902"/>
                  </a:lnTo>
                  <a:lnTo>
                    <a:pt x="54965" y="626846"/>
                  </a:lnTo>
                  <a:lnTo>
                    <a:pt x="109943" y="516902"/>
                  </a:lnTo>
                  <a:close/>
                </a:path>
                <a:path w="110490" h="627379">
                  <a:moveTo>
                    <a:pt x="109943" y="109931"/>
                  </a:moveTo>
                  <a:lnTo>
                    <a:pt x="54965" y="0"/>
                  </a:lnTo>
                  <a:lnTo>
                    <a:pt x="0" y="109943"/>
                  </a:lnTo>
                  <a:lnTo>
                    <a:pt x="109943" y="109931"/>
                  </a:lnTo>
                  <a:close/>
                </a:path>
              </a:pathLst>
            </a:custGeom>
            <a:solidFill>
              <a:srgbClr val="FB63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7699320" y="9175926"/>
              <a:ext cx="0" cy="443865"/>
            </a:xfrm>
            <a:custGeom>
              <a:avLst/>
              <a:gdLst/>
              <a:ahLst/>
              <a:cxnLst/>
              <a:rect l="l" t="t" r="r" b="b"/>
              <a:pathLst>
                <a:path h="443865">
                  <a:moveTo>
                    <a:pt x="0" y="443609"/>
                  </a:moveTo>
                  <a:lnTo>
                    <a:pt x="0" y="0"/>
                  </a:lnTo>
                </a:path>
              </a:pathLst>
            </a:custGeom>
            <a:ln w="36648">
              <a:solidFill>
                <a:srgbClr val="FB63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7644345" y="9084316"/>
              <a:ext cx="110489" cy="627380"/>
            </a:xfrm>
            <a:custGeom>
              <a:avLst/>
              <a:gdLst/>
              <a:ahLst/>
              <a:cxnLst/>
              <a:rect l="l" t="t" r="r" b="b"/>
              <a:pathLst>
                <a:path w="110490" h="627379">
                  <a:moveTo>
                    <a:pt x="109943" y="516902"/>
                  </a:moveTo>
                  <a:lnTo>
                    <a:pt x="0" y="516902"/>
                  </a:lnTo>
                  <a:lnTo>
                    <a:pt x="54965" y="626846"/>
                  </a:lnTo>
                  <a:lnTo>
                    <a:pt x="109943" y="516902"/>
                  </a:lnTo>
                  <a:close/>
                </a:path>
                <a:path w="110490" h="627379">
                  <a:moveTo>
                    <a:pt x="109943" y="109931"/>
                  </a:moveTo>
                  <a:lnTo>
                    <a:pt x="54965" y="0"/>
                  </a:lnTo>
                  <a:lnTo>
                    <a:pt x="0" y="109943"/>
                  </a:lnTo>
                  <a:lnTo>
                    <a:pt x="109943" y="109931"/>
                  </a:lnTo>
                  <a:close/>
                </a:path>
              </a:pathLst>
            </a:custGeom>
            <a:solidFill>
              <a:srgbClr val="FB63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3793237" y="9175926"/>
              <a:ext cx="0" cy="443865"/>
            </a:xfrm>
            <a:custGeom>
              <a:avLst/>
              <a:gdLst/>
              <a:ahLst/>
              <a:cxnLst/>
              <a:rect l="l" t="t" r="r" b="b"/>
              <a:pathLst>
                <a:path h="443865">
                  <a:moveTo>
                    <a:pt x="0" y="443609"/>
                  </a:moveTo>
                  <a:lnTo>
                    <a:pt x="0" y="0"/>
                  </a:lnTo>
                </a:path>
              </a:pathLst>
            </a:custGeom>
            <a:ln w="36648">
              <a:solidFill>
                <a:srgbClr val="FB63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3738263" y="9084316"/>
              <a:ext cx="110489" cy="627380"/>
            </a:xfrm>
            <a:custGeom>
              <a:avLst/>
              <a:gdLst/>
              <a:ahLst/>
              <a:cxnLst/>
              <a:rect l="l" t="t" r="r" b="b"/>
              <a:pathLst>
                <a:path w="110490" h="627379">
                  <a:moveTo>
                    <a:pt x="109943" y="516902"/>
                  </a:moveTo>
                  <a:lnTo>
                    <a:pt x="0" y="516902"/>
                  </a:lnTo>
                  <a:lnTo>
                    <a:pt x="54965" y="626846"/>
                  </a:lnTo>
                  <a:lnTo>
                    <a:pt x="109943" y="516902"/>
                  </a:lnTo>
                  <a:close/>
                </a:path>
                <a:path w="110490" h="627379">
                  <a:moveTo>
                    <a:pt x="109943" y="109931"/>
                  </a:moveTo>
                  <a:lnTo>
                    <a:pt x="54965" y="0"/>
                  </a:lnTo>
                  <a:lnTo>
                    <a:pt x="0" y="109943"/>
                  </a:lnTo>
                  <a:lnTo>
                    <a:pt x="109943" y="109931"/>
                  </a:lnTo>
                  <a:close/>
                </a:path>
              </a:pathLst>
            </a:custGeom>
            <a:solidFill>
              <a:srgbClr val="FB63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1" name="object 111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523334"/>
            <a:ext cx="3436911" cy="11841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0380" y="781050"/>
            <a:ext cx="7848600" cy="8229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</a:rPr>
              <a:t>产品</a:t>
            </a:r>
            <a:r>
              <a:rPr lang="zh-CN" sz="5250" spc="20" dirty="0">
                <a:solidFill>
                  <a:srgbClr val="252525"/>
                </a:solidFill>
                <a:latin typeface="黑体" panose="02010609060101010101" charset="-122"/>
                <a:ea typeface="黑体" panose="02010609060101010101" charset="-122"/>
              </a:rPr>
              <a:t>特点</a:t>
            </a:r>
            <a:endParaRPr lang="zh-CN" sz="5250" spc="20" dirty="0">
              <a:solidFill>
                <a:srgbClr val="25252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5071" y="10664660"/>
            <a:ext cx="1609725" cy="3289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MA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CK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E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Y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N</a:t>
            </a:r>
            <a:r>
              <a:rPr sz="1800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O</a:t>
            </a:r>
            <a:r>
              <a:rPr sz="1800" spc="5" dirty="0">
                <a:solidFill>
                  <a:srgbClr val="A6A6A6"/>
                </a:solidFill>
                <a:latin typeface="微软雅黑" panose="020B0503020204020204" charset="-122"/>
                <a:cs typeface="微软雅黑" panose="020B0503020204020204" charset="-122"/>
              </a:rPr>
              <a:t>TE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918450" y="4206875"/>
            <a:ext cx="3335020" cy="33350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3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7011670" y="3360420"/>
            <a:ext cx="5154295" cy="5154295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30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1" name="TextBox 28"/>
          <p:cNvSpPr txBox="1"/>
          <p:nvPr/>
        </p:nvSpPr>
        <p:spPr>
          <a:xfrm>
            <a:off x="7675880" y="5045075"/>
            <a:ext cx="3474720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auto">
              <a:spcBef>
                <a:spcPts val="1800"/>
              </a:spcBef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产</a:t>
            </a: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 </a:t>
            </a: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品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 lvl="1" algn="ctr" fontAlgn="auto">
              <a:spcBef>
                <a:spcPts val="1800"/>
              </a:spcBef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特</a:t>
            </a:r>
            <a:r>
              <a: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 </a:t>
            </a:r>
            <a:r>
              <a:rPr kumimoji="0" lang="zh-CN" altLang="en-US" sz="4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点</a:t>
            </a:r>
            <a:endParaRPr kumimoji="0" lang="zh-CN" altLang="en-US" sz="40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394450" y="3825875"/>
            <a:ext cx="1607185" cy="217170"/>
            <a:chOff x="2915816" y="1203598"/>
            <a:chExt cx="1066666" cy="144016"/>
          </a:xfrm>
          <a:solidFill>
            <a:srgbClr val="C00000"/>
          </a:solidFill>
        </p:grpSpPr>
        <p:sp>
          <p:nvSpPr>
            <p:cNvPr id="43" name="椭圆 42"/>
            <p:cNvSpPr/>
            <p:nvPr/>
          </p:nvSpPr>
          <p:spPr>
            <a:xfrm>
              <a:off x="3838466" y="1203598"/>
              <a:ext cx="144016" cy="14401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 flipH="1">
              <a:off x="2915816" y="1275606"/>
              <a:ext cx="945526" cy="0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30"/>
          <p:cNvSpPr txBox="1"/>
          <p:nvPr/>
        </p:nvSpPr>
        <p:spPr>
          <a:xfrm>
            <a:off x="2660650" y="3738245"/>
            <a:ext cx="3406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565" fontAlgn="auto">
              <a:lnSpc>
                <a:spcPct val="100000"/>
              </a:lnSpc>
            </a:pPr>
            <a:r>
              <a:rPr lang="zh-CN" altLang="en-US" spc="300" dirty="0" smtClean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方正黑体简体" panose="02010601030101010101" pitchFamily="2" charset="-122"/>
                <a:sym typeface="微软雅黑" panose="020B0503020204020204" charset="-122"/>
              </a:rPr>
              <a:t>系统</a:t>
            </a:r>
            <a:r>
              <a:rPr lang="zh-CN" altLang="en-US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方正黑体简体" panose="02010601030101010101" pitchFamily="2" charset="-122"/>
                <a:sym typeface="微软雅黑" panose="020B0503020204020204" charset="-122"/>
              </a:rPr>
              <a:t>高度集成，性能稳定，结构简单，安装方便</a:t>
            </a:r>
            <a:endParaRPr lang="zh-CN" altLang="en-US" spc="3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方正黑体简体" panose="02010601030101010101" pitchFamily="2" charset="-122"/>
              <a:sym typeface="微软雅黑" panose="020B050302020402020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470650" y="7865110"/>
            <a:ext cx="1607185" cy="217170"/>
            <a:chOff x="2915816" y="3800330"/>
            <a:chExt cx="1066666" cy="144016"/>
          </a:xfrm>
          <a:solidFill>
            <a:srgbClr val="C00000"/>
          </a:solidFill>
        </p:grpSpPr>
        <p:sp>
          <p:nvSpPr>
            <p:cNvPr id="47" name="椭圆 46"/>
            <p:cNvSpPr/>
            <p:nvPr/>
          </p:nvSpPr>
          <p:spPr>
            <a:xfrm>
              <a:off x="3838466" y="3800330"/>
              <a:ext cx="144016" cy="14401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 flipH="1">
              <a:off x="2915816" y="3872338"/>
              <a:ext cx="945526" cy="0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34"/>
          <p:cNvSpPr txBox="1"/>
          <p:nvPr/>
        </p:nvSpPr>
        <p:spPr>
          <a:xfrm>
            <a:off x="1972310" y="7697470"/>
            <a:ext cx="4365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defTabSz="1218565">
              <a:lnSpc>
                <a:spcPts val="1800"/>
              </a:lnSpc>
              <a:defRPr sz="1000">
                <a:latin typeface="+mn-ea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支持</a:t>
            </a:r>
            <a:r>
              <a:rPr lang="en-US" altLang="zh-CN" sz="1800" spc="300" dirty="0" err="1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WebRTC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网页浏览器进行实时语音</a:t>
            </a:r>
            <a:r>
              <a:rPr lang="zh-CN" altLang="en-US" sz="1800" spc="300" dirty="0" smtClean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对话或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视频对话技术</a:t>
            </a:r>
            <a:endParaRPr lang="zh-CN" altLang="en-US" sz="1800" spc="3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546850" y="6720840"/>
            <a:ext cx="706755" cy="217170"/>
            <a:chOff x="2807205" y="2925693"/>
            <a:chExt cx="468651" cy="144016"/>
          </a:xfrm>
          <a:solidFill>
            <a:srgbClr val="C00000"/>
          </a:solidFill>
        </p:grpSpPr>
        <p:sp>
          <p:nvSpPr>
            <p:cNvPr id="51" name="椭圆 50"/>
            <p:cNvSpPr/>
            <p:nvPr/>
          </p:nvSpPr>
          <p:spPr>
            <a:xfrm>
              <a:off x="3131840" y="2925693"/>
              <a:ext cx="144016" cy="14401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flipH="1">
              <a:off x="2807205" y="2997701"/>
              <a:ext cx="312204" cy="0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6775450" y="4740275"/>
            <a:ext cx="513715" cy="217170"/>
            <a:chOff x="2935199" y="2067694"/>
            <a:chExt cx="340657" cy="144016"/>
          </a:xfrm>
          <a:solidFill>
            <a:srgbClr val="C00000"/>
          </a:solidFill>
        </p:grpSpPr>
        <p:sp>
          <p:nvSpPr>
            <p:cNvPr id="54" name="椭圆 53"/>
            <p:cNvSpPr/>
            <p:nvPr/>
          </p:nvSpPr>
          <p:spPr>
            <a:xfrm>
              <a:off x="3131840" y="2067694"/>
              <a:ext cx="144016" cy="14401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 flipH="1">
              <a:off x="2935199" y="2139702"/>
              <a:ext cx="270419" cy="0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43"/>
          <p:cNvSpPr txBox="1"/>
          <p:nvPr/>
        </p:nvSpPr>
        <p:spPr>
          <a:xfrm>
            <a:off x="2020570" y="4686300"/>
            <a:ext cx="4295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defTabSz="1218565">
              <a:lnSpc>
                <a:spcPts val="1800"/>
              </a:lnSpc>
              <a:defRPr sz="1000">
                <a:latin typeface="+mn-ea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方正黑体简体" panose="02010601030101010101" pitchFamily="2" charset="-122"/>
                <a:sym typeface="微软雅黑" panose="020B0503020204020204" charset="-122"/>
              </a:rPr>
              <a:t>多媒体服务器负载均衡处理呼叫和通信</a:t>
            </a:r>
            <a:endParaRPr lang="zh-CN" altLang="en-US" sz="1800" spc="3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方正黑体简体" panose="02010601030101010101" pitchFamily="2" charset="-122"/>
              <a:sym typeface="微软雅黑" panose="020B0503020204020204" charset="-122"/>
            </a:endParaRPr>
          </a:p>
        </p:txBody>
      </p:sp>
      <p:sp>
        <p:nvSpPr>
          <p:cNvPr id="57" name="TextBox 44"/>
          <p:cNvSpPr txBox="1"/>
          <p:nvPr/>
        </p:nvSpPr>
        <p:spPr>
          <a:xfrm>
            <a:off x="1031875" y="6592570"/>
            <a:ext cx="547052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defTabSz="1218565">
              <a:lnSpc>
                <a:spcPts val="1800"/>
              </a:lnSpc>
              <a:defRPr sz="1000">
                <a:latin typeface="+mn-ea"/>
              </a:defRPr>
            </a:lvl1pPr>
          </a:lstStyle>
          <a:p>
            <a:r>
              <a:rPr lang="zh-CN" altLang="en-US" sz="18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支持在线客服功能</a:t>
            </a:r>
            <a:r>
              <a:rPr lang="zh-CN" altLang="en-US" sz="1800" dirty="0" smtClean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，多渠道接入</a:t>
            </a:r>
            <a:endParaRPr lang="en-US" altLang="zh-CN" sz="1800" dirty="0" smtClean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1800" dirty="0" smtClean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（</a:t>
            </a:r>
            <a:r>
              <a:rPr lang="zh-CN" altLang="en-US" sz="18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网页</a:t>
            </a:r>
            <a:r>
              <a:rPr lang="en-US" altLang="zh-CN" sz="18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/</a:t>
            </a:r>
            <a:r>
              <a:rPr lang="zh-CN" altLang="en-US" sz="18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微信客服接入）</a:t>
            </a:r>
            <a:endParaRPr lang="zh-CN" altLang="en-US" sz="18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195050" y="3825875"/>
            <a:ext cx="1529080" cy="210185"/>
            <a:chOff x="5181600" y="1203598"/>
            <a:chExt cx="1046584" cy="144016"/>
          </a:xfrm>
          <a:solidFill>
            <a:srgbClr val="C00000"/>
          </a:solidFill>
        </p:grpSpPr>
        <p:cxnSp>
          <p:nvCxnSpPr>
            <p:cNvPr id="59" name="直接连接符 58"/>
            <p:cNvCxnSpPr/>
            <p:nvPr/>
          </p:nvCxnSpPr>
          <p:spPr>
            <a:xfrm flipH="1">
              <a:off x="5282658" y="1275606"/>
              <a:ext cx="945526" cy="0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/>
            <p:cNvSpPr/>
            <p:nvPr/>
          </p:nvSpPr>
          <p:spPr>
            <a:xfrm>
              <a:off x="5181600" y="1203598"/>
              <a:ext cx="144016" cy="14401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2109450" y="5757545"/>
            <a:ext cx="588010" cy="224790"/>
            <a:chOff x="5874394" y="2925693"/>
            <a:chExt cx="376662" cy="144016"/>
          </a:xfrm>
          <a:solidFill>
            <a:srgbClr val="C00000"/>
          </a:solidFill>
        </p:grpSpPr>
        <p:cxnSp>
          <p:nvCxnSpPr>
            <p:cNvPr id="65" name="直接连接符 64"/>
            <p:cNvCxnSpPr/>
            <p:nvPr/>
          </p:nvCxnSpPr>
          <p:spPr>
            <a:xfrm flipH="1">
              <a:off x="5938856" y="2997701"/>
              <a:ext cx="312204" cy="0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椭圆 65"/>
            <p:cNvSpPr/>
            <p:nvPr/>
          </p:nvSpPr>
          <p:spPr>
            <a:xfrm>
              <a:off x="5874394" y="2925693"/>
              <a:ext cx="144016" cy="14401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70" name="TextBox 55"/>
          <p:cNvSpPr txBox="1"/>
          <p:nvPr/>
        </p:nvSpPr>
        <p:spPr>
          <a:xfrm>
            <a:off x="13023850" y="3724275"/>
            <a:ext cx="4192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defTabSz="1218565">
              <a:lnSpc>
                <a:spcPts val="1800"/>
              </a:lnSpc>
              <a:defRPr sz="1000">
                <a:latin typeface="+mn-ea"/>
              </a:defRPr>
            </a:lvl1pPr>
          </a:lstStyle>
          <a:p>
            <a:pPr algn="l" defTabSz="1218565" fontAlgn="auto">
              <a:lnSpc>
                <a:spcPct val="100000"/>
              </a:lnSpc>
            </a:pPr>
            <a:r>
              <a:rPr lang="zh-CN" altLang="en-US" sz="1800" spc="300" dirty="0" smtClean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支持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多种外线（</a:t>
            </a:r>
            <a:r>
              <a:rPr lang="en-US" altLang="zh-CN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FXO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、</a:t>
            </a:r>
            <a:r>
              <a:rPr lang="en-US" altLang="zh-CN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IMS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、</a:t>
            </a:r>
            <a:r>
              <a:rPr lang="en-US" altLang="zh-CN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PRI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、</a:t>
            </a:r>
            <a:r>
              <a:rPr lang="en-US" altLang="zh-CN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SIP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、</a:t>
            </a:r>
            <a:r>
              <a:rPr lang="en-US" altLang="zh-CN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SS7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）接入</a:t>
            </a:r>
            <a:endParaRPr lang="zh-CN" altLang="en-US" sz="1800" spc="3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sp>
        <p:nvSpPr>
          <p:cNvPr id="71" name="TextBox 56"/>
          <p:cNvSpPr txBox="1"/>
          <p:nvPr/>
        </p:nvSpPr>
        <p:spPr>
          <a:xfrm>
            <a:off x="12764135" y="7657465"/>
            <a:ext cx="5313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8565">
              <a:lnSpc>
                <a:spcPts val="1800"/>
              </a:lnSpc>
              <a:defRPr sz="1000">
                <a:latin typeface="+mn-ea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灵活的部署方式，支持分布式部署和</a:t>
            </a:r>
            <a:endParaRPr lang="en-US" altLang="zh-CN" sz="1800" spc="3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”</a:t>
            </a:r>
            <a:r>
              <a:rPr lang="en-US" altLang="zh-CN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All in One”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整合式部署</a:t>
            </a:r>
            <a:endParaRPr lang="zh-CN" altLang="en-US" sz="1800" spc="3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sp>
        <p:nvSpPr>
          <p:cNvPr id="72" name="TextBox 57"/>
          <p:cNvSpPr txBox="1"/>
          <p:nvPr/>
        </p:nvSpPr>
        <p:spPr>
          <a:xfrm>
            <a:off x="12855575" y="4641215"/>
            <a:ext cx="4866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8565">
              <a:lnSpc>
                <a:spcPts val="1800"/>
              </a:lnSpc>
              <a:defRPr sz="1000">
                <a:latin typeface="+mn-ea"/>
              </a:defRPr>
            </a:lvl1pPr>
          </a:lstStyle>
          <a:p>
            <a:pPr algn="l" defTabSz="1218565" fontAlgn="auto">
              <a:lnSpc>
                <a:spcPct val="100000"/>
              </a:lnSpc>
            </a:pPr>
            <a:r>
              <a:rPr lang="zh-CN" altLang="en-US" sz="1800" spc="300" dirty="0" smtClean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方正黑体简体" panose="02010601030101010101" pitchFamily="2" charset="-122"/>
                <a:sym typeface="微软雅黑" panose="020B0503020204020204" charset="-122"/>
              </a:rPr>
              <a:t>办公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方正黑体简体" panose="02010601030101010101" pitchFamily="2" charset="-122"/>
                <a:sym typeface="微软雅黑" panose="020B0503020204020204" charset="-122"/>
              </a:rPr>
              <a:t>通信与呼叫中心共用一套系统，轻松实现企业内部通信和对外服务</a:t>
            </a:r>
            <a:endParaRPr lang="zh-CN" altLang="en-US" sz="1800" spc="3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方正黑体简体" panose="02010601030101010101" pitchFamily="2" charset="-122"/>
              <a:sym typeface="微软雅黑" panose="020B0503020204020204" charset="-122"/>
            </a:endParaRPr>
          </a:p>
        </p:txBody>
      </p:sp>
      <p:sp>
        <p:nvSpPr>
          <p:cNvPr id="73" name="TextBox 58"/>
          <p:cNvSpPr txBox="1"/>
          <p:nvPr/>
        </p:nvSpPr>
        <p:spPr>
          <a:xfrm>
            <a:off x="13023850" y="5629275"/>
            <a:ext cx="4592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8565">
              <a:lnSpc>
                <a:spcPts val="1800"/>
              </a:lnSpc>
              <a:defRPr sz="1000">
                <a:latin typeface="+mn-ea"/>
              </a:defRPr>
            </a:lvl1pPr>
          </a:lstStyle>
          <a:p>
            <a:pPr algn="l" defTabSz="1218565" fontAlgn="auto">
              <a:lnSpc>
                <a:spcPct val="100000"/>
              </a:lnSpc>
            </a:pPr>
            <a:r>
              <a:rPr lang="zh-CN" altLang="en-US" sz="1800" spc="300" dirty="0" smtClean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自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带标准的</a:t>
            </a:r>
            <a:r>
              <a:rPr lang="en-US" altLang="zh-CN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CRM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系统（客户、营销、服务），实现呼叫中心和</a:t>
            </a:r>
            <a:r>
              <a:rPr lang="en-US" altLang="zh-CN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CRM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的整合</a:t>
            </a:r>
            <a:endParaRPr lang="zh-CN" altLang="en-US" sz="1800" spc="3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1042892" y="4731733"/>
            <a:ext cx="1529411" cy="3343452"/>
            <a:chOff x="15900" y="6440"/>
            <a:chExt cx="1927" cy="4213"/>
          </a:xfrm>
          <a:solidFill>
            <a:srgbClr val="C00000"/>
          </a:solidFill>
        </p:grpSpPr>
        <p:grpSp>
          <p:nvGrpSpPr>
            <p:cNvPr id="61" name="组合 60"/>
            <p:cNvGrpSpPr/>
            <p:nvPr/>
          </p:nvGrpSpPr>
          <p:grpSpPr>
            <a:xfrm>
              <a:off x="15900" y="10388"/>
              <a:ext cx="1927" cy="265"/>
              <a:chOff x="5181600" y="3800330"/>
              <a:chExt cx="1046584" cy="144016"/>
            </a:xfrm>
            <a:grpFill/>
          </p:grpSpPr>
          <p:cxnSp>
            <p:nvCxnSpPr>
              <p:cNvPr id="62" name="直接连接符 61"/>
              <p:cNvCxnSpPr/>
              <p:nvPr/>
            </p:nvCxnSpPr>
            <p:spPr>
              <a:xfrm flipH="1">
                <a:off x="5282658" y="3872338"/>
                <a:ext cx="945526" cy="0"/>
              </a:xfrm>
              <a:prstGeom prst="line">
                <a:avLst/>
              </a:prstGeom>
              <a:grpFill/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/>
              <p:cNvSpPr/>
              <p:nvPr/>
            </p:nvSpPr>
            <p:spPr>
              <a:xfrm>
                <a:off x="5181600" y="3800330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30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16871" y="6440"/>
              <a:ext cx="869" cy="265"/>
              <a:chOff x="5583256" y="2049008"/>
              <a:chExt cx="472103" cy="144016"/>
            </a:xfrm>
            <a:grpFill/>
          </p:grpSpPr>
          <p:cxnSp>
            <p:nvCxnSpPr>
              <p:cNvPr id="68" name="直接连接符 67"/>
              <p:cNvCxnSpPr/>
              <p:nvPr/>
            </p:nvCxnSpPr>
            <p:spPr>
              <a:xfrm flipH="1">
                <a:off x="5743155" y="2139702"/>
                <a:ext cx="312204" cy="0"/>
              </a:xfrm>
              <a:prstGeom prst="line">
                <a:avLst/>
              </a:prstGeom>
              <a:grpFill/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>
                <a:off x="5583256" y="2049008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30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16956" y="9086"/>
              <a:ext cx="824" cy="265"/>
              <a:chOff x="5640615" y="2853991"/>
              <a:chExt cx="447495" cy="144016"/>
            </a:xfrm>
            <a:grpFill/>
          </p:grpSpPr>
          <p:cxnSp>
            <p:nvCxnSpPr>
              <p:cNvPr id="77" name="直接连接符 76"/>
              <p:cNvCxnSpPr/>
              <p:nvPr/>
            </p:nvCxnSpPr>
            <p:spPr>
              <a:xfrm flipH="1">
                <a:off x="5775906" y="2935559"/>
                <a:ext cx="312204" cy="0"/>
              </a:xfrm>
              <a:prstGeom prst="line">
                <a:avLst/>
              </a:prstGeom>
              <a:grpFill/>
              <a:ln w="19050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椭圆 77"/>
              <p:cNvSpPr/>
              <p:nvPr/>
            </p:nvSpPr>
            <p:spPr>
              <a:xfrm>
                <a:off x="5640615" y="2853991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30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9" name="TextBox 58"/>
          <p:cNvSpPr txBox="1"/>
          <p:nvPr/>
        </p:nvSpPr>
        <p:spPr>
          <a:xfrm>
            <a:off x="12811760" y="6626860"/>
            <a:ext cx="5004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1218565">
              <a:lnSpc>
                <a:spcPts val="1800"/>
              </a:lnSpc>
              <a:defRPr sz="1000">
                <a:latin typeface="+mn-ea"/>
              </a:defRPr>
            </a:lvl1pPr>
          </a:lstStyle>
          <a:p>
            <a:pPr fontAlgn="auto">
              <a:lnSpc>
                <a:spcPct val="100000"/>
              </a:lnSpc>
            </a:pP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方正黑体简体" panose="02010601030101010101" pitchFamily="2" charset="-122"/>
                <a:sym typeface="微软雅黑" panose="020B0503020204020204" charset="-122"/>
              </a:rPr>
              <a:t>兼具呼入型呼叫中心和呼出型呼叫中心功能，用户可自由选择适合自身业务的模式</a:t>
            </a:r>
            <a:endParaRPr lang="zh-CN" altLang="en-US" sz="1800" spc="3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方正黑体简体" panose="02010601030101010101" pitchFamily="2" charset="-122"/>
              <a:sym typeface="微软雅黑" panose="020B0503020204020204" charset="-122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6365240" y="5697855"/>
            <a:ext cx="706755" cy="217170"/>
            <a:chOff x="2807205" y="2925693"/>
            <a:chExt cx="468651" cy="144016"/>
          </a:xfrm>
          <a:solidFill>
            <a:srgbClr val="C00000"/>
          </a:solidFill>
        </p:grpSpPr>
        <p:sp>
          <p:nvSpPr>
            <p:cNvPr id="85" name="椭圆 84"/>
            <p:cNvSpPr/>
            <p:nvPr/>
          </p:nvSpPr>
          <p:spPr>
            <a:xfrm>
              <a:off x="3131840" y="2925693"/>
              <a:ext cx="144016" cy="144016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 flipH="1">
              <a:off x="2807205" y="2997701"/>
              <a:ext cx="312204" cy="0"/>
            </a:xfrm>
            <a:prstGeom prst="line">
              <a:avLst/>
            </a:prstGeom>
            <a:grpFill/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44"/>
          <p:cNvSpPr txBox="1"/>
          <p:nvPr/>
        </p:nvSpPr>
        <p:spPr>
          <a:xfrm>
            <a:off x="1772285" y="5501640"/>
            <a:ext cx="429704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defTabSz="1218565">
              <a:lnSpc>
                <a:spcPts val="1800"/>
              </a:lnSpc>
              <a:defRPr sz="1000">
                <a:latin typeface="+mn-ea"/>
              </a:defRPr>
            </a:lvl1pPr>
          </a:lstStyle>
          <a:p>
            <a:r>
              <a:rPr lang="zh-CN" altLang="en-US" sz="1800" spc="300" dirty="0" smtClean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支持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服务自动关联服务渠道</a:t>
            </a:r>
            <a:endParaRPr lang="en-US" altLang="zh-CN" sz="1800" spc="3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（电话</a:t>
            </a:r>
            <a:r>
              <a:rPr lang="en-US" altLang="zh-CN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/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微信</a:t>
            </a:r>
            <a:r>
              <a:rPr lang="en-US" altLang="zh-CN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/</a:t>
            </a:r>
            <a:r>
              <a:rPr lang="zh-CN" altLang="en-US" sz="1800" spc="300" dirty="0">
                <a:solidFill>
                  <a:srgbClr val="181818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网页咨询）</a:t>
            </a:r>
            <a:endParaRPr lang="zh-CN" altLang="en-US" sz="1800" spc="300" dirty="0">
              <a:solidFill>
                <a:srgbClr val="181818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ldLvl="0" animBg="1"/>
      <p:bldP spid="40" grpId="0" bldLvl="0" animBg="1"/>
      <p:bldP spid="41" grpId="0"/>
      <p:bldP spid="45" grpId="0"/>
      <p:bldP spid="49" grpId="0"/>
      <p:bldP spid="56" grpId="0"/>
      <p:bldP spid="57" grpId="0"/>
      <p:bldP spid="70" grpId="0"/>
      <p:bldP spid="71" grpId="0"/>
      <p:bldP spid="72" grpId="0"/>
      <p:bldP spid="73" grpId="0"/>
      <p:bldP spid="79" grpId="0"/>
      <p:bldP spid="8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10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11.xml><?xml version="1.0" encoding="utf-8"?>
<p:tagLst xmlns:p="http://schemas.openxmlformats.org/presentationml/2006/main">
  <p:tag name="KSO_WM_UNIT_TABLE_BEAUTIFY" val="smartTable{80102bee-d0d5-47bc-8a26-3df4fec9d4c9}"/>
  <p:tag name="TABLE_ENDDRAG_ORIGIN_RECT" val="631*641"/>
  <p:tag name="TABLE_ENDDRAG_RECT" val="141*177*631*641"/>
</p:tagLst>
</file>

<file path=ppt/tags/tag12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13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14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15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16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17.xml><?xml version="1.0" encoding="utf-8"?>
<p:tagLst xmlns:p="http://schemas.openxmlformats.org/presentationml/2006/main">
  <p:tag name="KSO_WM_UNIT_TABLE_BEAUTIFY" val="smartTable{c4350572-8937-4749-8458-f74c57941629}"/>
</p:tagLst>
</file>

<file path=ppt/tags/tag2.xml><?xml version="1.0" encoding="utf-8"?>
<p:tagLst xmlns:p="http://schemas.openxmlformats.org/presentationml/2006/main">
  <p:tag name="KSO_WM_UNIT_PLACING_PICTURE_USER_VIEWPORT" val="{&quot;height&quot;:7130.122834645669,&quot;width&quot;:8700.404724409449}"/>
</p:tagLst>
</file>

<file path=ppt/tags/tag3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4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5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6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7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8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ags/tag9.xml><?xml version="1.0" encoding="utf-8"?>
<p:tagLst xmlns:p="http://schemas.openxmlformats.org/presentationml/2006/main">
  <p:tag name="KSO_WM_UNIT_PLACING_PICTURE_USER_VIEWPORT" val="{&quot;height&quot;:1864.8062992125983,&quot;width&quot;:5412.45826771653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5931</Words>
  <Application>WPS 演示</Application>
  <PresentationFormat>On-screen Show (4:3)</PresentationFormat>
  <Paragraphs>985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72" baseType="lpstr">
      <vt:lpstr>Arial</vt:lpstr>
      <vt:lpstr>宋体</vt:lpstr>
      <vt:lpstr>Wingdings</vt:lpstr>
      <vt:lpstr>微软雅黑</vt:lpstr>
      <vt:lpstr>Arial</vt:lpstr>
      <vt:lpstr>Wingdings</vt:lpstr>
      <vt:lpstr>Calibri</vt:lpstr>
      <vt:lpstr>Arial Unicode MS</vt:lpstr>
      <vt:lpstr>Times New Roman</vt:lpstr>
      <vt:lpstr>黑体</vt:lpstr>
      <vt:lpstr>等线</vt:lpstr>
      <vt:lpstr>仿宋</vt:lpstr>
      <vt:lpstr>方正黑体简体</vt:lpstr>
      <vt:lpstr>Open Sans</vt:lpstr>
      <vt:lpstr>Segoe Print</vt:lpstr>
      <vt:lpstr>新宋体</vt:lpstr>
      <vt:lpstr>Adobe Arabic</vt:lpstr>
      <vt:lpstr>Adobe 宋体 Std L</vt:lpstr>
      <vt:lpstr>楷体</vt:lpstr>
      <vt:lpstr>Adobe 仿宋 Std R</vt:lpstr>
      <vt:lpstr>Adobe Caslon Pro Bold</vt:lpstr>
      <vt:lpstr>Bahnschrift SemiLight</vt:lpstr>
      <vt:lpstr>Cambria Math</vt:lpstr>
      <vt:lpstr>Bahnschrift SemiLight Condensed</vt:lpstr>
      <vt:lpstr>Fira Sans OT Light</vt:lpstr>
      <vt:lpstr>Open Sans Light</vt:lpstr>
      <vt:lpstr>Times New Roman</vt:lpstr>
      <vt:lpstr>Fira Sans OT</vt:lpstr>
      <vt:lpstr>字魂58号-创中黑</vt:lpstr>
      <vt:lpstr>思源黑体 CN Medium</vt:lpstr>
      <vt:lpstr>思源黑体 CN Normal</vt:lpstr>
      <vt:lpstr>思源宋体 CN</vt:lpstr>
      <vt:lpstr>Office Theme</vt:lpstr>
      <vt:lpstr>中国联通智能语音机器人 系统核心功能介绍</vt:lpstr>
      <vt:lpstr>行业背景</vt:lpstr>
      <vt:lpstr>行业背景</vt:lpstr>
      <vt:lpstr>企业用人成本攀升，对降本增效的产品需求日益强烈</vt:lpstr>
      <vt:lpstr>智能AI可以给客户带来哪些价值？</vt:lpstr>
      <vt:lpstr>智能AI建设目标</vt:lpstr>
      <vt:lpstr>产品介绍</vt:lpstr>
      <vt:lpstr>智能中台架构</vt:lpstr>
      <vt:lpstr>智能机器人产品形态</vt:lpstr>
      <vt:lpstr>智能外呼——外呼流程视图</vt:lpstr>
      <vt:lpstr>MPCC企业外呼中心</vt:lpstr>
      <vt:lpstr>MPCC企业外呼中心</vt:lpstr>
      <vt:lpstr>MPCC企业外呼中心</vt:lpstr>
      <vt:lpstr>MPCC——ACD分配策略</vt:lpstr>
      <vt:lpstr>MPCC——多维度报表</vt:lpstr>
      <vt:lpstr>MPCC——WebRTC</vt:lpstr>
      <vt:lpstr>MPCC——来电弹屏</vt:lpstr>
      <vt:lpstr>MPCC——录音质检</vt:lpstr>
      <vt:lpstr>MPCC——录音质检</vt:lpstr>
      <vt:lpstr>MPCC企业外呼中心</vt:lpstr>
      <vt:lpstr>人机交互设计系统</vt:lpstr>
      <vt:lpstr>MPCC——预测式呼出</vt:lpstr>
      <vt:lpstr>MPCC——预测式呼出</vt:lpstr>
      <vt:lpstr>智能语音——导航机器人</vt:lpstr>
      <vt:lpstr>智能语音——业务流程</vt:lpstr>
      <vt:lpstr>智能在线——在线应答机器人</vt:lpstr>
      <vt:lpstr>智能在线——WebChat示例</vt:lpstr>
      <vt:lpstr>人机交互设计系统——业务流程</vt:lpstr>
      <vt:lpstr>人机交互设计系统——业务流程</vt:lpstr>
      <vt:lpstr>人机交互设计系统——业务流程</vt:lpstr>
      <vt:lpstr>核心功能介绍</vt:lpstr>
      <vt:lpstr>特色功能：多轮引导交互能力</vt:lpstr>
      <vt:lpstr>特色功能：多机器人</vt:lpstr>
      <vt:lpstr>特色功能：多机器人</vt:lpstr>
      <vt:lpstr>特色功能：多意图识别</vt:lpstr>
      <vt:lpstr>特色功能：未知问题聚类</vt:lpstr>
      <vt:lpstr>人机交互设计系统——业务流程</vt:lpstr>
      <vt:lpstr>产品优势亮点功能</vt:lpstr>
      <vt:lpstr>开创未来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中国联通智能语音机器人系统核心功能介绍</dc:title>
  <dc:creator>Administrator</dc:creator>
  <cp:lastModifiedBy>Anna </cp:lastModifiedBy>
  <cp:revision>14</cp:revision>
  <dcterms:created xsi:type="dcterms:W3CDTF">2021-09-18T02:11:29Z</dcterms:created>
  <dcterms:modified xsi:type="dcterms:W3CDTF">2021-09-18T06:28:45Z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2021-09-01T08:00:00Z</vt:filetime>
  </property>
  <property fmtid="{D5CDD505-2E9C-101B-9397-08002B2CF9AE}" pid="3" name="Creator">
    <vt:lpwstr>Acrobat PDFMaker 19 PowerPoint 版</vt:lpwstr>
  </property>
  <property fmtid="{D5CDD505-2E9C-101B-9397-08002B2CF9AE}" pid="4" name="LastSaved">
    <vt:filetime>2021-09-18T08:00:00Z</vt:filetime>
  </property>
  <property fmtid="{D5CDD505-2E9C-101B-9397-08002B2CF9AE}" pid="5" name="ICV">
    <vt:lpwstr>01AF04EAA64E45B19B6A6FCFC904EA37</vt:lpwstr>
  </property>
  <property fmtid="{D5CDD505-2E9C-101B-9397-08002B2CF9AE}" pid="6" name="KSOProductBuildVer">
    <vt:lpwstr>2052-11.1.0.10700</vt:lpwstr>
  </property>
</Properties>
</file>