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57" r:id="rId4"/>
    <p:sldId id="258" r:id="rId5"/>
    <p:sldId id="261" r:id="rId6"/>
    <p:sldId id="259" r:id="rId7"/>
    <p:sldId id="265" r:id="rId8"/>
    <p:sldId id="266" r:id="rId9"/>
    <p:sldId id="267" r:id="rId10"/>
    <p:sldId id="271" r:id="rId11"/>
    <p:sldId id="295" r:id="rId12"/>
    <p:sldId id="402" r:id="rId13"/>
    <p:sldId id="281" r:id="rId14"/>
    <p:sldId id="310" r:id="rId15"/>
    <p:sldId id="411" r:id="rId16"/>
    <p:sldId id="410" r:id="rId17"/>
    <p:sldId id="314" r:id="rId18"/>
    <p:sldId id="404" r:id="rId19"/>
    <p:sldId id="316" r:id="rId20"/>
    <p:sldId id="405" r:id="rId21"/>
    <p:sldId id="406" r:id="rId22"/>
    <p:sldId id="289" r:id="rId23"/>
    <p:sldId id="298" r:id="rId24"/>
    <p:sldId id="303" r:id="rId25"/>
    <p:sldId id="304" r:id="rId26"/>
    <p:sldId id="407" r:id="rId27"/>
    <p:sldId id="408" r:id="rId28"/>
    <p:sldId id="409" r:id="rId29"/>
    <p:sldId id="294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693"/>
    <a:srgbClr val="307D6D"/>
    <a:srgbClr val="355C7D"/>
    <a:srgbClr val="966480"/>
    <a:srgbClr val="D16E83"/>
    <a:srgbClr val="F67A83"/>
    <a:srgbClr val="E0E0E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9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周期</c:v>
                </c:pt>
              </c:strCache>
            </c:strRef>
          </c:tx>
          <c:spPr>
            <a:ln w="28575" cap="rnd">
              <a:noFill/>
            </a:ln>
          </c:spPr>
          <c:explosion val="0"/>
          <c:dPt>
            <c:idx val="0"/>
            <c:bubble3D val="0"/>
            <c:spPr>
              <a:solidFill>
                <a:srgbClr val="40A693"/>
              </a:solidFill>
              <a:ln w="28575" cap="rnd">
                <a:noFill/>
              </a:ln>
              <a:effectLst/>
            </c:spPr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生产周期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rgbClr val="307D6D"/>
            </a:solidFill>
            <a:ln w="28575" cap="rnd">
              <a:noFill/>
            </a:ln>
          </c:spPr>
          <c:explosion val="0"/>
          <c:dPt>
            <c:idx val="0"/>
            <c:bubble3D val="0"/>
            <c:spPr>
              <a:solidFill>
                <a:srgbClr val="307D6D"/>
              </a:solidFill>
              <a:ln w="28575" cap="rnd">
                <a:noFill/>
              </a:ln>
              <a:effectLst/>
            </c:spPr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机器人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4006640393073"/>
          <c:y val="0.238562877513637"/>
          <c:w val="0.953257358899965"/>
          <c:h val="0.644116064801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here 1</c:v>
                </c:pt>
              </c:strCache>
            </c:strRef>
          </c:tx>
          <c:spPr>
            <a:solidFill>
              <a:srgbClr val="40A69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913567</c:v>
                </c:pt>
                <c:pt idx="1">
                  <c:v>631346</c:v>
                </c:pt>
                <c:pt idx="2">
                  <c:v>1274679</c:v>
                </c:pt>
                <c:pt idx="3">
                  <c:v>231007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呼叫次数</c:v>
                      </c:pt>
                      <c:pt idx="1">
                        <c:v>接听次数</c:v>
                      </c:pt>
                      <c:pt idx="2">
                        <c:v>交互次数</c:v>
                      </c:pt>
                      <c:pt idx="3">
                        <c:v>问卷提交次数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878087672"/>
        <c:axId val="878097472"/>
      </c:barChart>
      <c:catAx>
        <c:axId val="878087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878097472"/>
        <c:crosses val="autoZero"/>
        <c:auto val="1"/>
        <c:lblAlgn val="ctr"/>
        <c:lblOffset val="100"/>
        <c:noMultiLvlLbl val="0"/>
      </c:catAx>
      <c:valAx>
        <c:axId val="87809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878087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40A6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40A693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40A69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40A693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40A69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0.1604</c:v>
                </c:pt>
                <c:pt idx="1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40A693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40A69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0.0329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13A1-5E5B-4E4F-9D31-F9C5640413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7CE09-5994-4271-AF28-B3E2BAA266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11.pn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image" Target="../media/image11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chart" Target="../charts/chart7.xml"/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5.png"/><Relationship Id="rId3" Type="http://schemas.openxmlformats.org/officeDocument/2006/relationships/hyperlink" Target="http://www.ixiaowen.net/" TargetMode="External"/><Relationship Id="rId2" Type="http://schemas.openxmlformats.org/officeDocument/2006/relationships/image" Target="../media/image44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5.jpeg"/><Relationship Id="rId11" Type="http://schemas.openxmlformats.org/officeDocument/2006/relationships/image" Target="../media/image24.png"/><Relationship Id="rId10" Type="http://schemas.openxmlformats.org/officeDocument/2006/relationships/image" Target="../media/image23.jpe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"/>
          <p:cNvSpPr/>
          <p:nvPr/>
        </p:nvSpPr>
        <p:spPr>
          <a:xfrm>
            <a:off x="746553" y="2054932"/>
            <a:ext cx="4391503" cy="18453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3970" algn="dist" rtl="0" eaLnBrk="0">
              <a:lnSpc>
                <a:spcPct val="150000"/>
              </a:lnSpc>
            </a:pPr>
            <a:r>
              <a:rPr sz="4000" spc="105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2</a:t>
            </a:r>
            <a:r>
              <a:rPr sz="40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02</a:t>
            </a:r>
            <a:r>
              <a:rPr lang="en-US" altLang="zh-CN" sz="40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2</a:t>
            </a:r>
            <a:r>
              <a:rPr lang="zh-CN" altLang="en-US" sz="40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春</a:t>
            </a:r>
            <a:r>
              <a:rPr sz="4000" spc="6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sz="4000" spc="4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·</a:t>
            </a:r>
            <a:r>
              <a:rPr sz="4000" spc="6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zh-CN" altLang="en-US" sz="4000" spc="16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江苏移动</a:t>
            </a:r>
            <a:endParaRPr lang="en-US" altLang="en-US" sz="4000" dirty="0">
              <a:cs typeface="+mn-ea"/>
              <a:sym typeface="+mn-lt"/>
            </a:endParaRPr>
          </a:p>
          <a:p>
            <a:pPr indent="12700" algn="dist" rtl="0" eaLnBrk="0">
              <a:lnSpc>
                <a:spcPct val="150000"/>
              </a:lnSpc>
            </a:pPr>
            <a:r>
              <a:rPr lang="zh-CN" altLang="en-US" sz="3600" spc="8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家客满意度调研方案</a:t>
            </a:r>
            <a:endParaRPr lang="en-US" altLang="en-US" sz="3600" dirty="0">
              <a:cs typeface="+mn-ea"/>
              <a:sym typeface="+mn-lt"/>
            </a:endParaRPr>
          </a:p>
        </p:txBody>
      </p:sp>
      <p:sp>
        <p:nvSpPr>
          <p:cNvPr id="3" name="textbox 3"/>
          <p:cNvSpPr/>
          <p:nvPr/>
        </p:nvSpPr>
        <p:spPr>
          <a:xfrm>
            <a:off x="669290" y="4527167"/>
            <a:ext cx="5426709" cy="688975"/>
          </a:xfrm>
          <a:prstGeom prst="rect">
            <a:avLst/>
          </a:prstGeom>
          <a:noFill/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1000" dirty="0">
              <a:cs typeface="+mn-ea"/>
              <a:sym typeface="+mn-lt"/>
            </a:endParaRPr>
          </a:p>
          <a:p>
            <a:pPr algn="l" rtl="0" eaLnBrk="0">
              <a:lnSpc>
                <a:spcPct val="10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96215" eaLnBrk="0">
              <a:lnSpc>
                <a:spcPct val="85000"/>
              </a:lnSpc>
            </a:pPr>
            <a:r>
              <a:rPr lang="zh-CN" altLang="en-US" sz="1300" spc="7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致 力 于 用 </a:t>
            </a:r>
            <a:r>
              <a:rPr lang="en-US" altLang="zh-CN" sz="1300" spc="7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1300" spc="7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技 术 解 放 劳 动 力</a:t>
            </a:r>
            <a:endParaRPr lang="en-US" altLang="zh-CN" sz="1300" spc="70" dirty="0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  <a:p>
            <a:pPr indent="196215" eaLnBrk="0">
              <a:lnSpc>
                <a:spcPct val="85000"/>
              </a:lnSpc>
            </a:pPr>
            <a:endParaRPr lang="en-US" altLang="zh-CN" sz="1300" spc="70" dirty="0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  <a:p>
            <a:pPr indent="196215" eaLnBrk="0">
              <a:lnSpc>
                <a:spcPct val="85000"/>
              </a:lnSpc>
            </a:pPr>
            <a:r>
              <a:rPr sz="1300" spc="7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1300" spc="3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sz="1300" spc="5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1300" spc="3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1300" spc="5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c</a:t>
            </a:r>
            <a:r>
              <a:rPr sz="1300" spc="35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o</a:t>
            </a:r>
            <a:r>
              <a:rPr sz="1300" spc="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13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3" y="1126774"/>
            <a:ext cx="2008726" cy="518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" grpId="1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7" name="textbox 54"/>
          <p:cNvSpPr/>
          <p:nvPr/>
        </p:nvSpPr>
        <p:spPr>
          <a:xfrm>
            <a:off x="755763" y="534034"/>
            <a:ext cx="2788625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电话语音调研</a:t>
            </a:r>
            <a:endParaRPr lang="en-US" altLang="en-US" sz="2700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0483" y="1404875"/>
            <a:ext cx="9829445" cy="4571729"/>
            <a:chOff x="1462328" y="1562563"/>
            <a:chExt cx="10302120" cy="4791569"/>
          </a:xfrm>
        </p:grpSpPr>
        <p:cxnSp>
          <p:nvCxnSpPr>
            <p:cNvPr id="9" name="ïŝ1îḑê"/>
            <p:cNvCxnSpPr>
              <a:stCxn id="13" idx="6"/>
              <a:endCxn id="14" idx="6"/>
            </p:cNvCxnSpPr>
            <p:nvPr/>
          </p:nvCxnSpPr>
          <p:spPr>
            <a:xfrm flipH="1">
              <a:off x="1775692" y="2214630"/>
              <a:ext cx="2613065" cy="0"/>
            </a:xfrm>
            <a:prstGeom prst="line">
              <a:avLst/>
            </a:prstGeom>
            <a:ln w="38100" cap="rnd">
              <a:solidFill>
                <a:schemeClr val="tx1">
                  <a:alpha val="4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ïŝliḑé"/>
            <p:cNvGrpSpPr/>
            <p:nvPr/>
          </p:nvGrpSpPr>
          <p:grpSpPr>
            <a:xfrm>
              <a:off x="1462328" y="2532782"/>
              <a:ext cx="2555414" cy="3399704"/>
              <a:chOff x="707585" y="2239489"/>
              <a:chExt cx="2555414" cy="3399704"/>
            </a:xfrm>
          </p:grpSpPr>
          <p:sp>
            <p:nvSpPr>
              <p:cNvPr id="20" name="ísliḋè"/>
              <p:cNvSpPr/>
              <p:nvPr/>
            </p:nvSpPr>
            <p:spPr>
              <a:xfrm>
                <a:off x="721387" y="2239489"/>
                <a:ext cx="1911503" cy="35483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cs typeface="+mn-ea"/>
                    <a:sym typeface="+mn-lt"/>
                  </a:rPr>
                  <a:t>传统人工电话调研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21" name="ï$lîde"/>
              <p:cNvSpPr/>
              <p:nvPr/>
            </p:nvSpPr>
            <p:spPr>
              <a:xfrm>
                <a:off x="707585" y="2740870"/>
                <a:ext cx="2555414" cy="28983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 ■ 每次调研往往需要大量的人工客服，从早到晚给用户致电问询。</a:t>
                </a:r>
                <a:endParaRPr lang="zh-CN" altLang="en-US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 ■ 存在用户量大、人员不足，工作强度高、效率低、人工记录调研结果失误率高，导致准确率低等问题。</a:t>
                </a:r>
                <a:endParaRPr lang="zh-CN" altLang="en-US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îṥlïďé"/>
            <p:cNvGrpSpPr/>
            <p:nvPr/>
          </p:nvGrpSpPr>
          <p:grpSpPr>
            <a:xfrm>
              <a:off x="4094145" y="2510095"/>
              <a:ext cx="2722181" cy="3761096"/>
              <a:chOff x="2956588" y="2216802"/>
              <a:chExt cx="2722181" cy="3761096"/>
            </a:xfrm>
          </p:grpSpPr>
          <p:sp>
            <p:nvSpPr>
              <p:cNvPr id="18" name="iṣḻidé"/>
              <p:cNvSpPr/>
              <p:nvPr/>
            </p:nvSpPr>
            <p:spPr>
              <a:xfrm>
                <a:off x="2956588" y="2216802"/>
                <a:ext cx="1800608" cy="35483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cs typeface="+mn-ea"/>
                    <a:sym typeface="+mn-lt"/>
                  </a:rPr>
                  <a:t>AI</a:t>
                </a:r>
                <a:r>
                  <a:rPr lang="zh-CN" altLang="en-US" sz="1600" b="1" dirty="0">
                    <a:cs typeface="+mn-ea"/>
                    <a:sym typeface="+mn-lt"/>
                  </a:rPr>
                  <a:t>语音电话调研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9" name="ïṥḻiḓê"/>
              <p:cNvSpPr/>
              <p:nvPr/>
            </p:nvSpPr>
            <p:spPr>
              <a:xfrm>
                <a:off x="3031274" y="2740869"/>
                <a:ext cx="2647495" cy="3237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■ </a:t>
                </a:r>
                <a:r>
                  <a:rPr lang="en-US" altLang="zh-CN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AI</a:t>
                </a: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语音机器人致电用户进行调研时，面对内容复杂的调研问题沟通不便。</a:t>
                </a:r>
                <a:endParaRPr lang="zh-CN" altLang="en-US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 ■ 存在用户容易产生理解偏差影响调研结果；调研问题多，长时间接听没耐心，中途挂断率高，导致调研数据收集困难等问题。</a:t>
                </a:r>
                <a:endParaRPr lang="zh-CN" altLang="en-US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ïšľíḋè"/>
            <p:cNvGrpSpPr/>
            <p:nvPr/>
          </p:nvGrpSpPr>
          <p:grpSpPr>
            <a:xfrm>
              <a:off x="6972879" y="1562563"/>
              <a:ext cx="4791569" cy="4791569"/>
              <a:chOff x="6972879" y="1562563"/>
              <a:chExt cx="4791569" cy="4791569"/>
            </a:xfrm>
          </p:grpSpPr>
          <p:sp>
            <p:nvSpPr>
              <p:cNvPr id="15" name="íṣlíḑe"/>
              <p:cNvSpPr/>
              <p:nvPr/>
            </p:nvSpPr>
            <p:spPr>
              <a:xfrm flipH="1">
                <a:off x="6972879" y="1562563"/>
                <a:ext cx="4791569" cy="4791569"/>
              </a:xfrm>
              <a:prstGeom prst="ellipse">
                <a:avLst/>
              </a:prstGeom>
              <a:solidFill>
                <a:schemeClr val="tx1">
                  <a:alpha val="2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ïṡļïde"/>
              <p:cNvSpPr/>
              <p:nvPr/>
            </p:nvSpPr>
            <p:spPr>
              <a:xfrm flipH="1">
                <a:off x="7882374" y="2517516"/>
                <a:ext cx="2972578" cy="2972578"/>
              </a:xfrm>
              <a:prstGeom prst="ellipse">
                <a:avLst/>
              </a:prstGeom>
              <a:solidFill>
                <a:schemeClr val="tx1">
                  <a:alpha val="4000"/>
                </a:schemeClr>
              </a:solidFill>
              <a:ln w="952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ísḻîde"/>
              <p:cNvSpPr/>
              <p:nvPr/>
            </p:nvSpPr>
            <p:spPr>
              <a:xfrm>
                <a:off x="8184613" y="2841423"/>
                <a:ext cx="2324765" cy="2324765"/>
              </a:xfrm>
              <a:prstGeom prst="ellipse">
                <a:avLst/>
              </a:prstGeom>
              <a:blipFill>
                <a:blip r:embed="rId2"/>
                <a:stretch>
                  <a:fillRect l="-25439" r="-25149"/>
                </a:stretch>
              </a:blipFill>
              <a:ln w="38100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altLang="zh-CN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ïś1íḋé"/>
            <p:cNvSpPr/>
            <p:nvPr/>
          </p:nvSpPr>
          <p:spPr>
            <a:xfrm>
              <a:off x="4168832" y="2104666"/>
              <a:ext cx="219925" cy="219924"/>
            </a:xfrm>
            <a:prstGeom prst="ellipse">
              <a:avLst/>
            </a:prstGeom>
            <a:solidFill>
              <a:srgbClr val="40A693"/>
            </a:solidFill>
            <a:ln w="57150" cap="rnd">
              <a:solidFill>
                <a:srgbClr val="40A693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íŝľíḓe"/>
            <p:cNvSpPr/>
            <p:nvPr/>
          </p:nvSpPr>
          <p:spPr>
            <a:xfrm>
              <a:off x="1555767" y="2104666"/>
              <a:ext cx="219925" cy="219924"/>
            </a:xfrm>
            <a:prstGeom prst="ellipse">
              <a:avLst/>
            </a:prstGeom>
            <a:solidFill>
              <a:srgbClr val="40A693"/>
            </a:solidFill>
            <a:ln w="57150" cap="rnd">
              <a:solidFill>
                <a:srgbClr val="40A693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0">
            <a:off x="876935" y="2305050"/>
            <a:ext cx="2806700" cy="1296670"/>
            <a:chOff x="2492017" y="2913069"/>
            <a:chExt cx="2806761" cy="1296358"/>
          </a:xfrm>
        </p:grpSpPr>
        <p:sp>
          <p:nvSpPr>
            <p:cNvPr id="22" name="矩形 21"/>
            <p:cNvSpPr/>
            <p:nvPr/>
          </p:nvSpPr>
          <p:spPr>
            <a:xfrm>
              <a:off x="2492017" y="2913069"/>
              <a:ext cx="2806761" cy="54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群发短信数据量大</a:t>
              </a:r>
              <a:endParaRPr kumimoji="1" lang="zh-CN" alt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92017" y="3383074"/>
              <a:ext cx="2806761" cy="826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传统短信调研需要大规模群发短信，易被用户忽视。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4534535" y="2305050"/>
            <a:ext cx="2806700" cy="1296670"/>
            <a:chOff x="2492017" y="2913069"/>
            <a:chExt cx="2806761" cy="1296358"/>
          </a:xfrm>
        </p:grpSpPr>
        <p:sp>
          <p:nvSpPr>
            <p:cNvPr id="20" name="矩形 19"/>
            <p:cNvSpPr/>
            <p:nvPr/>
          </p:nvSpPr>
          <p:spPr>
            <a:xfrm>
              <a:off x="2492017" y="2913069"/>
              <a:ext cx="2806761" cy="54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有效短信少</a:t>
              </a:r>
              <a:endParaRPr lang="zh-CN" alt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492017" y="3383074"/>
              <a:ext cx="2806761" cy="826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大量短信发出后无人问津，认真看完并打开链接打分用户极少。</a:t>
              </a:r>
              <a:endParaRPr kumimoji="1"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0">
            <a:off x="8192135" y="2305050"/>
            <a:ext cx="2806700" cy="1296670"/>
            <a:chOff x="2492017" y="2913069"/>
            <a:chExt cx="2806761" cy="1296358"/>
          </a:xfrm>
        </p:grpSpPr>
        <p:sp>
          <p:nvSpPr>
            <p:cNvPr id="18" name="矩形 17"/>
            <p:cNvSpPr/>
            <p:nvPr/>
          </p:nvSpPr>
          <p:spPr>
            <a:xfrm>
              <a:off x="2492017" y="2913069"/>
              <a:ext cx="2806761" cy="543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精确度低</a:t>
              </a:r>
              <a:endParaRPr kumimoji="1" lang="zh-CN" alt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492017" y="3383074"/>
              <a:ext cx="2806761" cy="826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直接发送短信，无法精确定位有参与意愿的用户 。</a:t>
              </a:r>
              <a:endParaRPr kumimoji="1"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1006475" y="1562100"/>
            <a:ext cx="410210" cy="410210"/>
            <a:chOff x="4471992" y="2235779"/>
            <a:chExt cx="410200" cy="410198"/>
          </a:xfrm>
        </p:grpSpPr>
        <p:sp>
          <p:nvSpPr>
            <p:cNvPr id="16" name="ïŝlíḑé"/>
            <p:cNvSpPr/>
            <p:nvPr/>
          </p:nvSpPr>
          <p:spPr>
            <a:xfrm>
              <a:off x="4471992" y="2235779"/>
              <a:ext cx="410200" cy="410198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0000">
                  <a:schemeClr val="accent2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šlíde"/>
            <p:cNvSpPr/>
            <p:nvPr/>
          </p:nvSpPr>
          <p:spPr>
            <a:xfrm>
              <a:off x="4595899" y="2358227"/>
              <a:ext cx="162386" cy="178001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3827 w 495300"/>
                <a:gd name="connsiteY2" fmla="*/ 484396 h 542925"/>
                <a:gd name="connsiteX3" fmla="*/ 346973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567 w 495300"/>
                <a:gd name="connsiteY8" fmla="*/ 524496 h 542925"/>
                <a:gd name="connsiteX9" fmla="*/ 173713 w 495300"/>
                <a:gd name="connsiteY9" fmla="*/ 484396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763 w 495300"/>
                <a:gd name="connsiteY12" fmla="*/ 489539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777 w 495300"/>
                <a:gd name="connsiteY15" fmla="*/ 489539 h 542925"/>
                <a:gd name="connsiteX16" fmla="*/ 248770 w 495300"/>
                <a:gd name="connsiteY16" fmla="*/ 495921 h 542925"/>
                <a:gd name="connsiteX17" fmla="*/ 192763 w 495300"/>
                <a:gd name="connsiteY17" fmla="*/ 489539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549" y="621"/>
                    <a:pt x="496420" y="111492"/>
                    <a:pt x="496420" y="248271"/>
                  </a:cubicBezTo>
                  <a:cubicBezTo>
                    <a:pt x="496420" y="358856"/>
                    <a:pt x="423935" y="452582"/>
                    <a:pt x="323827" y="484396"/>
                  </a:cubicBezTo>
                  <a:lnTo>
                    <a:pt x="346973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567" y="524496"/>
                  </a:lnTo>
                  <a:lnTo>
                    <a:pt x="173713" y="484396"/>
                  </a:lnTo>
                  <a:cubicBezTo>
                    <a:pt x="73605" y="452582"/>
                    <a:pt x="1120" y="358856"/>
                    <a:pt x="1120" y="248271"/>
                  </a:cubicBezTo>
                  <a:cubicBezTo>
                    <a:pt x="1120" y="111492"/>
                    <a:pt x="111991" y="621"/>
                    <a:pt x="248770" y="621"/>
                  </a:cubicBezTo>
                  <a:close/>
                  <a:moveTo>
                    <a:pt x="192763" y="489539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777" y="489539"/>
                  </a:lnTo>
                  <a:cubicBezTo>
                    <a:pt x="286775" y="493730"/>
                    <a:pt x="268010" y="495921"/>
                    <a:pt x="248770" y="495921"/>
                  </a:cubicBezTo>
                  <a:cubicBezTo>
                    <a:pt x="229530" y="495921"/>
                    <a:pt x="210765" y="493730"/>
                    <a:pt x="192763" y="489539"/>
                  </a:cubicBezTo>
                  <a:close/>
                  <a:moveTo>
                    <a:pt x="248770" y="143496"/>
                  </a:moveTo>
                  <a:cubicBezTo>
                    <a:pt x="190858" y="143496"/>
                    <a:pt x="143995" y="190359"/>
                    <a:pt x="143995" y="248271"/>
                  </a:cubicBezTo>
                  <a:cubicBezTo>
                    <a:pt x="143995" y="306183"/>
                    <a:pt x="190858" y="353046"/>
                    <a:pt x="248770" y="353046"/>
                  </a:cubicBezTo>
                  <a:cubicBezTo>
                    <a:pt x="306682" y="353046"/>
                    <a:pt x="353545" y="306183"/>
                    <a:pt x="353545" y="248271"/>
                  </a:cubicBezTo>
                  <a:cubicBezTo>
                    <a:pt x="353545" y="190359"/>
                    <a:pt x="306682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59927" y="114921"/>
                    <a:pt x="353545" y="121303"/>
                    <a:pt x="353545" y="129209"/>
                  </a:cubicBezTo>
                  <a:cubicBezTo>
                    <a:pt x="353545" y="137114"/>
                    <a:pt x="359927" y="143496"/>
                    <a:pt x="367833" y="143496"/>
                  </a:cubicBezTo>
                  <a:cubicBezTo>
                    <a:pt x="375738" y="143496"/>
                    <a:pt x="382120" y="137114"/>
                    <a:pt x="382120" y="129209"/>
                  </a:cubicBezTo>
                  <a:cubicBezTo>
                    <a:pt x="382120" y="121303"/>
                    <a:pt x="375738" y="114921"/>
                    <a:pt x="367833" y="114921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4612005" y="1562100"/>
            <a:ext cx="410210" cy="410210"/>
            <a:chOff x="7307583" y="2235779"/>
            <a:chExt cx="410200" cy="410198"/>
          </a:xfrm>
        </p:grpSpPr>
        <p:sp>
          <p:nvSpPr>
            <p:cNvPr id="14" name="ïŝlíḑé"/>
            <p:cNvSpPr/>
            <p:nvPr/>
          </p:nvSpPr>
          <p:spPr>
            <a:xfrm>
              <a:off x="7307583" y="2235779"/>
              <a:ext cx="410200" cy="410198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60000">
                  <a:schemeClr val="accent5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5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šlíde"/>
            <p:cNvSpPr/>
            <p:nvPr/>
          </p:nvSpPr>
          <p:spPr>
            <a:xfrm>
              <a:off x="7423682" y="2356641"/>
              <a:ext cx="178001" cy="174822"/>
            </a:xfrm>
            <a:custGeom>
              <a:avLst/>
              <a:gdLst>
                <a:gd name="connsiteX0" fmla="*/ 343764 w 533400"/>
                <a:gd name="connsiteY0" fmla="*/ 276846 h 523875"/>
                <a:gd name="connsiteX1" fmla="*/ 372339 w 533400"/>
                <a:gd name="connsiteY1" fmla="*/ 305421 h 523875"/>
                <a:gd name="connsiteX2" fmla="*/ 372339 w 533400"/>
                <a:gd name="connsiteY2" fmla="*/ 495921 h 523875"/>
                <a:gd name="connsiteX3" fmla="*/ 343764 w 533400"/>
                <a:gd name="connsiteY3" fmla="*/ 524496 h 523875"/>
                <a:gd name="connsiteX4" fmla="*/ 191364 w 533400"/>
                <a:gd name="connsiteY4" fmla="*/ 524496 h 523875"/>
                <a:gd name="connsiteX5" fmla="*/ 162789 w 533400"/>
                <a:gd name="connsiteY5" fmla="*/ 495921 h 523875"/>
                <a:gd name="connsiteX6" fmla="*/ 162789 w 533400"/>
                <a:gd name="connsiteY6" fmla="*/ 305421 h 523875"/>
                <a:gd name="connsiteX7" fmla="*/ 191364 w 533400"/>
                <a:gd name="connsiteY7" fmla="*/ 276846 h 523875"/>
                <a:gd name="connsiteX8" fmla="*/ 343764 w 533400"/>
                <a:gd name="connsiteY8" fmla="*/ 276846 h 523875"/>
                <a:gd name="connsiteX9" fmla="*/ 143739 w 533400"/>
                <a:gd name="connsiteY9" fmla="*/ 114921 h 523875"/>
                <a:gd name="connsiteX10" fmla="*/ 179934 w 533400"/>
                <a:gd name="connsiteY10" fmla="*/ 153021 h 523875"/>
                <a:gd name="connsiteX11" fmla="*/ 181839 w 533400"/>
                <a:gd name="connsiteY11" fmla="*/ 153021 h 523875"/>
                <a:gd name="connsiteX12" fmla="*/ 353289 w 533400"/>
                <a:gd name="connsiteY12" fmla="*/ 153021 h 523875"/>
                <a:gd name="connsiteX13" fmla="*/ 391389 w 533400"/>
                <a:gd name="connsiteY13" fmla="*/ 116826 h 523875"/>
                <a:gd name="connsiteX14" fmla="*/ 391389 w 533400"/>
                <a:gd name="connsiteY14" fmla="*/ 114921 h 523875"/>
                <a:gd name="connsiteX15" fmla="*/ 505689 w 533400"/>
                <a:gd name="connsiteY15" fmla="*/ 114921 h 523875"/>
                <a:gd name="connsiteX16" fmla="*/ 534264 w 533400"/>
                <a:gd name="connsiteY16" fmla="*/ 143496 h 523875"/>
                <a:gd name="connsiteX17" fmla="*/ 534264 w 533400"/>
                <a:gd name="connsiteY17" fmla="*/ 381621 h 523875"/>
                <a:gd name="connsiteX18" fmla="*/ 505689 w 533400"/>
                <a:gd name="connsiteY18" fmla="*/ 410196 h 523875"/>
                <a:gd name="connsiteX19" fmla="*/ 391389 w 533400"/>
                <a:gd name="connsiteY19" fmla="*/ 410196 h 523875"/>
                <a:gd name="connsiteX20" fmla="*/ 391389 w 533400"/>
                <a:gd name="connsiteY20" fmla="*/ 295896 h 523875"/>
                <a:gd name="connsiteX21" fmla="*/ 355194 w 533400"/>
                <a:gd name="connsiteY21" fmla="*/ 257796 h 523875"/>
                <a:gd name="connsiteX22" fmla="*/ 353289 w 533400"/>
                <a:gd name="connsiteY22" fmla="*/ 257796 h 523875"/>
                <a:gd name="connsiteX23" fmla="*/ 181839 w 533400"/>
                <a:gd name="connsiteY23" fmla="*/ 257796 h 523875"/>
                <a:gd name="connsiteX24" fmla="*/ 143739 w 533400"/>
                <a:gd name="connsiteY24" fmla="*/ 293991 h 523875"/>
                <a:gd name="connsiteX25" fmla="*/ 143739 w 533400"/>
                <a:gd name="connsiteY25" fmla="*/ 295896 h 523875"/>
                <a:gd name="connsiteX26" fmla="*/ 143739 w 533400"/>
                <a:gd name="connsiteY26" fmla="*/ 410196 h 523875"/>
                <a:gd name="connsiteX27" fmla="*/ 29439 w 533400"/>
                <a:gd name="connsiteY27" fmla="*/ 410196 h 523875"/>
                <a:gd name="connsiteX28" fmla="*/ 864 w 533400"/>
                <a:gd name="connsiteY28" fmla="*/ 381621 h 523875"/>
                <a:gd name="connsiteX29" fmla="*/ 864 w 533400"/>
                <a:gd name="connsiteY29" fmla="*/ 201408 h 523875"/>
                <a:gd name="connsiteX30" fmla="*/ 11151 w 533400"/>
                <a:gd name="connsiteY30" fmla="*/ 175405 h 523875"/>
                <a:gd name="connsiteX31" fmla="*/ 56300 w 533400"/>
                <a:gd name="connsiteY31" fmla="*/ 127018 h 523875"/>
                <a:gd name="connsiteX32" fmla="*/ 84112 w 533400"/>
                <a:gd name="connsiteY32" fmla="*/ 114921 h 523875"/>
                <a:gd name="connsiteX33" fmla="*/ 143739 w 533400"/>
                <a:gd name="connsiteY33" fmla="*/ 114921 h 523875"/>
                <a:gd name="connsiteX34" fmla="*/ 462827 w 533400"/>
                <a:gd name="connsiteY34" fmla="*/ 172071 h 523875"/>
                <a:gd name="connsiteX35" fmla="*/ 448539 w 533400"/>
                <a:gd name="connsiteY35" fmla="*/ 186359 h 523875"/>
                <a:gd name="connsiteX36" fmla="*/ 462827 w 533400"/>
                <a:gd name="connsiteY36" fmla="*/ 200646 h 523875"/>
                <a:gd name="connsiteX37" fmla="*/ 477114 w 533400"/>
                <a:gd name="connsiteY37" fmla="*/ 186359 h 523875"/>
                <a:gd name="connsiteX38" fmla="*/ 462827 w 533400"/>
                <a:gd name="connsiteY38" fmla="*/ 172071 h 523875"/>
                <a:gd name="connsiteX39" fmla="*/ 343764 w 533400"/>
                <a:gd name="connsiteY39" fmla="*/ 621 h 523875"/>
                <a:gd name="connsiteX40" fmla="*/ 372339 w 533400"/>
                <a:gd name="connsiteY40" fmla="*/ 29196 h 523875"/>
                <a:gd name="connsiteX41" fmla="*/ 372339 w 533400"/>
                <a:gd name="connsiteY41" fmla="*/ 105396 h 523875"/>
                <a:gd name="connsiteX42" fmla="*/ 343764 w 533400"/>
                <a:gd name="connsiteY42" fmla="*/ 133971 h 523875"/>
                <a:gd name="connsiteX43" fmla="*/ 191364 w 533400"/>
                <a:gd name="connsiteY43" fmla="*/ 133971 h 523875"/>
                <a:gd name="connsiteX44" fmla="*/ 162789 w 533400"/>
                <a:gd name="connsiteY44" fmla="*/ 105396 h 523875"/>
                <a:gd name="connsiteX45" fmla="*/ 162789 w 533400"/>
                <a:gd name="connsiteY45" fmla="*/ 29196 h 523875"/>
                <a:gd name="connsiteX46" fmla="*/ 191364 w 533400"/>
                <a:gd name="connsiteY46" fmla="*/ 621 h 523875"/>
                <a:gd name="connsiteX47" fmla="*/ 343764 w 533400"/>
                <a:gd name="connsiteY47" fmla="*/ 621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523875">
                  <a:moveTo>
                    <a:pt x="343764" y="276846"/>
                  </a:moveTo>
                  <a:cubicBezTo>
                    <a:pt x="359576" y="276846"/>
                    <a:pt x="372339" y="289610"/>
                    <a:pt x="372339" y="305421"/>
                  </a:cubicBezTo>
                  <a:lnTo>
                    <a:pt x="372339" y="495921"/>
                  </a:lnTo>
                  <a:cubicBezTo>
                    <a:pt x="372339" y="511732"/>
                    <a:pt x="359576" y="524496"/>
                    <a:pt x="343764" y="524496"/>
                  </a:cubicBezTo>
                  <a:lnTo>
                    <a:pt x="191364" y="524496"/>
                  </a:lnTo>
                  <a:cubicBezTo>
                    <a:pt x="175552" y="524496"/>
                    <a:pt x="162789" y="511732"/>
                    <a:pt x="162789" y="495921"/>
                  </a:cubicBezTo>
                  <a:lnTo>
                    <a:pt x="162789" y="305421"/>
                  </a:lnTo>
                  <a:cubicBezTo>
                    <a:pt x="162789" y="289610"/>
                    <a:pt x="175552" y="276846"/>
                    <a:pt x="191364" y="276846"/>
                  </a:cubicBezTo>
                  <a:lnTo>
                    <a:pt x="343764" y="276846"/>
                  </a:lnTo>
                  <a:close/>
                  <a:moveTo>
                    <a:pt x="143739" y="114921"/>
                  </a:moveTo>
                  <a:cubicBezTo>
                    <a:pt x="143739" y="135305"/>
                    <a:pt x="159741" y="151973"/>
                    <a:pt x="179934" y="153021"/>
                  </a:cubicBezTo>
                  <a:lnTo>
                    <a:pt x="181839" y="153021"/>
                  </a:lnTo>
                  <a:lnTo>
                    <a:pt x="353289" y="153021"/>
                  </a:lnTo>
                  <a:cubicBezTo>
                    <a:pt x="373673" y="153021"/>
                    <a:pt x="390341" y="137019"/>
                    <a:pt x="391389" y="116826"/>
                  </a:cubicBezTo>
                  <a:lnTo>
                    <a:pt x="391389" y="114921"/>
                  </a:lnTo>
                  <a:lnTo>
                    <a:pt x="505689" y="114921"/>
                  </a:lnTo>
                  <a:cubicBezTo>
                    <a:pt x="521501" y="114921"/>
                    <a:pt x="534264" y="127685"/>
                    <a:pt x="534264" y="143496"/>
                  </a:cubicBezTo>
                  <a:lnTo>
                    <a:pt x="534264" y="381621"/>
                  </a:lnTo>
                  <a:cubicBezTo>
                    <a:pt x="534264" y="397432"/>
                    <a:pt x="521501" y="410196"/>
                    <a:pt x="505689" y="410196"/>
                  </a:cubicBezTo>
                  <a:lnTo>
                    <a:pt x="391389" y="410196"/>
                  </a:lnTo>
                  <a:lnTo>
                    <a:pt x="391389" y="295896"/>
                  </a:lnTo>
                  <a:cubicBezTo>
                    <a:pt x="391389" y="275512"/>
                    <a:pt x="375387" y="258844"/>
                    <a:pt x="355194" y="257796"/>
                  </a:cubicBezTo>
                  <a:lnTo>
                    <a:pt x="353289" y="257796"/>
                  </a:lnTo>
                  <a:lnTo>
                    <a:pt x="181839" y="257796"/>
                  </a:lnTo>
                  <a:cubicBezTo>
                    <a:pt x="161455" y="257796"/>
                    <a:pt x="144787" y="273798"/>
                    <a:pt x="143739" y="293991"/>
                  </a:cubicBezTo>
                  <a:lnTo>
                    <a:pt x="143739" y="295896"/>
                  </a:lnTo>
                  <a:lnTo>
                    <a:pt x="143739" y="410196"/>
                  </a:lnTo>
                  <a:lnTo>
                    <a:pt x="29439" y="410196"/>
                  </a:lnTo>
                  <a:cubicBezTo>
                    <a:pt x="13627" y="410196"/>
                    <a:pt x="864" y="397432"/>
                    <a:pt x="864" y="381621"/>
                  </a:cubicBezTo>
                  <a:lnTo>
                    <a:pt x="864" y="201408"/>
                  </a:lnTo>
                  <a:cubicBezTo>
                    <a:pt x="864" y="191788"/>
                    <a:pt x="4484" y="182454"/>
                    <a:pt x="11151" y="175405"/>
                  </a:cubicBezTo>
                  <a:lnTo>
                    <a:pt x="56300" y="127018"/>
                  </a:lnTo>
                  <a:cubicBezTo>
                    <a:pt x="63538" y="119303"/>
                    <a:pt x="73635" y="114921"/>
                    <a:pt x="84112" y="114921"/>
                  </a:cubicBezTo>
                  <a:lnTo>
                    <a:pt x="143739" y="114921"/>
                  </a:lnTo>
                  <a:close/>
                  <a:moveTo>
                    <a:pt x="462827" y="172071"/>
                  </a:moveTo>
                  <a:cubicBezTo>
                    <a:pt x="454921" y="172071"/>
                    <a:pt x="448539" y="178453"/>
                    <a:pt x="448539" y="186359"/>
                  </a:cubicBezTo>
                  <a:cubicBezTo>
                    <a:pt x="448539" y="194264"/>
                    <a:pt x="454921" y="200646"/>
                    <a:pt x="462827" y="200646"/>
                  </a:cubicBezTo>
                  <a:cubicBezTo>
                    <a:pt x="470732" y="200646"/>
                    <a:pt x="477114" y="194264"/>
                    <a:pt x="477114" y="186359"/>
                  </a:cubicBezTo>
                  <a:cubicBezTo>
                    <a:pt x="477114" y="178453"/>
                    <a:pt x="470732" y="172071"/>
                    <a:pt x="462827" y="172071"/>
                  </a:cubicBezTo>
                  <a:close/>
                  <a:moveTo>
                    <a:pt x="343764" y="621"/>
                  </a:moveTo>
                  <a:cubicBezTo>
                    <a:pt x="359576" y="621"/>
                    <a:pt x="372339" y="13385"/>
                    <a:pt x="372339" y="29196"/>
                  </a:cubicBezTo>
                  <a:lnTo>
                    <a:pt x="372339" y="105396"/>
                  </a:lnTo>
                  <a:cubicBezTo>
                    <a:pt x="372339" y="121207"/>
                    <a:pt x="359576" y="133971"/>
                    <a:pt x="343764" y="133971"/>
                  </a:cubicBezTo>
                  <a:lnTo>
                    <a:pt x="191364" y="133971"/>
                  </a:lnTo>
                  <a:cubicBezTo>
                    <a:pt x="175552" y="133971"/>
                    <a:pt x="162789" y="121207"/>
                    <a:pt x="162789" y="105396"/>
                  </a:cubicBezTo>
                  <a:lnTo>
                    <a:pt x="162789" y="29196"/>
                  </a:lnTo>
                  <a:cubicBezTo>
                    <a:pt x="162789" y="13385"/>
                    <a:pt x="175552" y="621"/>
                    <a:pt x="191364" y="621"/>
                  </a:cubicBezTo>
                  <a:lnTo>
                    <a:pt x="343764" y="62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0">
            <a:off x="8217535" y="1562100"/>
            <a:ext cx="414655" cy="410210"/>
            <a:chOff x="8252780" y="2235779"/>
            <a:chExt cx="414650" cy="410198"/>
          </a:xfrm>
        </p:grpSpPr>
        <p:sp>
          <p:nvSpPr>
            <p:cNvPr id="12" name="ïŝlíḑé"/>
            <p:cNvSpPr/>
            <p:nvPr/>
          </p:nvSpPr>
          <p:spPr>
            <a:xfrm>
              <a:off x="8252780" y="2235779"/>
              <a:ext cx="414650" cy="410198"/>
            </a:xfrm>
            <a:prstGeom prst="ellipse">
              <a:avLst/>
            </a:prstGeom>
            <a:solidFill>
              <a:srgbClr val="40A693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šlíde"/>
            <p:cNvSpPr/>
            <p:nvPr/>
          </p:nvSpPr>
          <p:spPr>
            <a:xfrm>
              <a:off x="8368880" y="2356648"/>
              <a:ext cx="178001" cy="162108"/>
            </a:xfrm>
            <a:custGeom>
              <a:avLst/>
              <a:gdLst>
                <a:gd name="connsiteX0" fmla="*/ 125329 w 533400"/>
                <a:gd name="connsiteY0" fmla="*/ 229221 h 485775"/>
                <a:gd name="connsiteX1" fmla="*/ 125329 w 533400"/>
                <a:gd name="connsiteY1" fmla="*/ 276846 h 485775"/>
                <a:gd name="connsiteX2" fmla="*/ 144379 w 533400"/>
                <a:gd name="connsiteY2" fmla="*/ 276846 h 485775"/>
                <a:gd name="connsiteX3" fmla="*/ 144379 w 533400"/>
                <a:gd name="connsiteY3" fmla="*/ 229221 h 485775"/>
                <a:gd name="connsiteX4" fmla="*/ 392029 w 533400"/>
                <a:gd name="connsiteY4" fmla="*/ 229221 h 485775"/>
                <a:gd name="connsiteX5" fmla="*/ 392029 w 533400"/>
                <a:gd name="connsiteY5" fmla="*/ 276846 h 485775"/>
                <a:gd name="connsiteX6" fmla="*/ 411079 w 533400"/>
                <a:gd name="connsiteY6" fmla="*/ 276846 h 485775"/>
                <a:gd name="connsiteX7" fmla="*/ 411079 w 533400"/>
                <a:gd name="connsiteY7" fmla="*/ 229221 h 485775"/>
                <a:gd name="connsiteX8" fmla="*/ 534904 w 533400"/>
                <a:gd name="connsiteY8" fmla="*/ 229221 h 485775"/>
                <a:gd name="connsiteX9" fmla="*/ 534904 w 533400"/>
                <a:gd name="connsiteY9" fmla="*/ 457821 h 485775"/>
                <a:gd name="connsiteX10" fmla="*/ 506329 w 533400"/>
                <a:gd name="connsiteY10" fmla="*/ 486396 h 485775"/>
                <a:gd name="connsiteX11" fmla="*/ 30079 w 533400"/>
                <a:gd name="connsiteY11" fmla="*/ 486396 h 485775"/>
                <a:gd name="connsiteX12" fmla="*/ 1504 w 533400"/>
                <a:gd name="connsiteY12" fmla="*/ 457821 h 485775"/>
                <a:gd name="connsiteX13" fmla="*/ 1504 w 533400"/>
                <a:gd name="connsiteY13" fmla="*/ 229221 h 485775"/>
                <a:gd name="connsiteX14" fmla="*/ 125329 w 533400"/>
                <a:gd name="connsiteY14" fmla="*/ 229221 h 485775"/>
                <a:gd name="connsiteX15" fmla="*/ 372979 w 533400"/>
                <a:gd name="connsiteY15" fmla="*/ 621 h 485775"/>
                <a:gd name="connsiteX16" fmla="*/ 411079 w 533400"/>
                <a:gd name="connsiteY16" fmla="*/ 36816 h 485775"/>
                <a:gd name="connsiteX17" fmla="*/ 411079 w 533400"/>
                <a:gd name="connsiteY17" fmla="*/ 38721 h 485775"/>
                <a:gd name="connsiteX18" fmla="*/ 411079 w 533400"/>
                <a:gd name="connsiteY18" fmla="*/ 114921 h 485775"/>
                <a:gd name="connsiteX19" fmla="*/ 506329 w 533400"/>
                <a:gd name="connsiteY19" fmla="*/ 114921 h 485775"/>
                <a:gd name="connsiteX20" fmla="*/ 534904 w 533400"/>
                <a:gd name="connsiteY20" fmla="*/ 143496 h 485775"/>
                <a:gd name="connsiteX21" fmla="*/ 534904 w 533400"/>
                <a:gd name="connsiteY21" fmla="*/ 210171 h 485775"/>
                <a:gd name="connsiteX22" fmla="*/ 1504 w 533400"/>
                <a:gd name="connsiteY22" fmla="*/ 210171 h 485775"/>
                <a:gd name="connsiteX23" fmla="*/ 1504 w 533400"/>
                <a:gd name="connsiteY23" fmla="*/ 143496 h 485775"/>
                <a:gd name="connsiteX24" fmla="*/ 30079 w 533400"/>
                <a:gd name="connsiteY24" fmla="*/ 114921 h 485775"/>
                <a:gd name="connsiteX25" fmla="*/ 125329 w 533400"/>
                <a:gd name="connsiteY25" fmla="*/ 114921 h 485775"/>
                <a:gd name="connsiteX26" fmla="*/ 125329 w 533400"/>
                <a:gd name="connsiteY26" fmla="*/ 38721 h 485775"/>
                <a:gd name="connsiteX27" fmla="*/ 161524 w 533400"/>
                <a:gd name="connsiteY27" fmla="*/ 621 h 485775"/>
                <a:gd name="connsiteX28" fmla="*/ 163429 w 533400"/>
                <a:gd name="connsiteY28" fmla="*/ 621 h 485775"/>
                <a:gd name="connsiteX29" fmla="*/ 372979 w 533400"/>
                <a:gd name="connsiteY29" fmla="*/ 621 h 485775"/>
                <a:gd name="connsiteX30" fmla="*/ 372979 w 533400"/>
                <a:gd name="connsiteY30" fmla="*/ 19671 h 485775"/>
                <a:gd name="connsiteX31" fmla="*/ 163429 w 533400"/>
                <a:gd name="connsiteY31" fmla="*/ 19671 h 485775"/>
                <a:gd name="connsiteX32" fmla="*/ 144474 w 533400"/>
                <a:gd name="connsiteY32" fmla="*/ 37292 h 485775"/>
                <a:gd name="connsiteX33" fmla="*/ 144379 w 533400"/>
                <a:gd name="connsiteY33" fmla="*/ 38721 h 485775"/>
                <a:gd name="connsiteX34" fmla="*/ 144379 w 533400"/>
                <a:gd name="connsiteY34" fmla="*/ 114921 h 485775"/>
                <a:gd name="connsiteX35" fmla="*/ 392029 w 533400"/>
                <a:gd name="connsiteY35" fmla="*/ 114921 h 485775"/>
                <a:gd name="connsiteX36" fmla="*/ 392029 w 533400"/>
                <a:gd name="connsiteY36" fmla="*/ 38721 h 485775"/>
                <a:gd name="connsiteX37" fmla="*/ 375836 w 533400"/>
                <a:gd name="connsiteY37" fmla="*/ 19862 h 485775"/>
                <a:gd name="connsiteX38" fmla="*/ 374408 w 533400"/>
                <a:gd name="connsiteY38" fmla="*/ 19671 h 485775"/>
                <a:gd name="connsiteX39" fmla="*/ 372979 w 533400"/>
                <a:gd name="connsiteY39" fmla="*/ 1967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7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28" name="textbox 54"/>
          <p:cNvSpPr/>
          <p:nvPr/>
        </p:nvSpPr>
        <p:spPr>
          <a:xfrm>
            <a:off x="755763" y="534034"/>
            <a:ext cx="44432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短信发送</a:t>
            </a:r>
            <a:r>
              <a:rPr lang="en-US" altLang="zh-CN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URL</a:t>
            </a: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问卷调研</a:t>
            </a:r>
            <a:endParaRPr lang="zh-CN" altLang="en-US" sz="2700" spc="90" dirty="0">
              <a:solidFill>
                <a:srgbClr val="000000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9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  <p:grpSp>
        <p:nvGrpSpPr>
          <p:cNvPr id="30" name="组合 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8229032" y="3749594"/>
            <a:ext cx="2221887" cy="1921896"/>
            <a:chOff x="3205163" y="927100"/>
            <a:chExt cx="5784850" cy="5003800"/>
          </a:xfrm>
        </p:grpSpPr>
        <p:sp>
          <p:nvSpPr>
            <p:cNvPr id="31" name="iṩ1iďè"/>
            <p:cNvSpPr/>
            <p:nvPr/>
          </p:nvSpPr>
          <p:spPr bwMode="auto">
            <a:xfrm>
              <a:off x="7500938" y="2163763"/>
              <a:ext cx="842963" cy="1203325"/>
            </a:xfrm>
            <a:custGeom>
              <a:avLst/>
              <a:gdLst>
                <a:gd name="T0" fmla="*/ 113 w 531"/>
                <a:gd name="T1" fmla="*/ 0 h 758"/>
                <a:gd name="T2" fmla="*/ 0 w 531"/>
                <a:gd name="T3" fmla="*/ 112 h 758"/>
                <a:gd name="T4" fmla="*/ 0 w 531"/>
                <a:gd name="T5" fmla="*/ 758 h 758"/>
                <a:gd name="T6" fmla="*/ 531 w 531"/>
                <a:gd name="T7" fmla="*/ 758 h 758"/>
                <a:gd name="T8" fmla="*/ 531 w 531"/>
                <a:gd name="T9" fmla="*/ 0 h 758"/>
                <a:gd name="T10" fmla="*/ 113 w 531"/>
                <a:gd name="T11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" h="758">
                  <a:moveTo>
                    <a:pt x="113" y="0"/>
                  </a:moveTo>
                  <a:lnTo>
                    <a:pt x="0" y="112"/>
                  </a:lnTo>
                  <a:lnTo>
                    <a:pt x="0" y="758"/>
                  </a:lnTo>
                  <a:lnTo>
                    <a:pt x="531" y="758"/>
                  </a:lnTo>
                  <a:lnTo>
                    <a:pt x="531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$ļiḓè"/>
            <p:cNvSpPr/>
            <p:nvPr/>
          </p:nvSpPr>
          <p:spPr bwMode="auto">
            <a:xfrm>
              <a:off x="7500938" y="2163763"/>
              <a:ext cx="179388" cy="177800"/>
            </a:xfrm>
            <a:custGeom>
              <a:avLst/>
              <a:gdLst>
                <a:gd name="T0" fmla="*/ 0 w 113"/>
                <a:gd name="T1" fmla="*/ 112 h 112"/>
                <a:gd name="T2" fmla="*/ 113 w 113"/>
                <a:gd name="T3" fmla="*/ 112 h 112"/>
                <a:gd name="T4" fmla="*/ 113 w 113"/>
                <a:gd name="T5" fmla="*/ 0 h 112"/>
                <a:gd name="T6" fmla="*/ 0 w 113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12">
                  <a:moveTo>
                    <a:pt x="0" y="112"/>
                  </a:moveTo>
                  <a:lnTo>
                    <a:pt x="113" y="112"/>
                  </a:lnTo>
                  <a:lnTo>
                    <a:pt x="113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Sḻïḍé"/>
            <p:cNvSpPr/>
            <p:nvPr/>
          </p:nvSpPr>
          <p:spPr bwMode="auto">
            <a:xfrm>
              <a:off x="7623176" y="2654300"/>
              <a:ext cx="6016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ïšḷïḓè"/>
            <p:cNvSpPr/>
            <p:nvPr/>
          </p:nvSpPr>
          <p:spPr bwMode="auto">
            <a:xfrm>
              <a:off x="8089901" y="2427288"/>
              <a:ext cx="134938" cy="42863"/>
            </a:xfrm>
            <a:prstGeom prst="rect">
              <a:avLst/>
            </a:prstGeom>
            <a:solidFill>
              <a:srgbClr val="B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ṥľíḍé"/>
            <p:cNvSpPr/>
            <p:nvPr/>
          </p:nvSpPr>
          <p:spPr bwMode="auto">
            <a:xfrm>
              <a:off x="7623176" y="2733675"/>
              <a:ext cx="6016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ṧľíḋe"/>
            <p:cNvSpPr/>
            <p:nvPr/>
          </p:nvSpPr>
          <p:spPr bwMode="auto">
            <a:xfrm>
              <a:off x="7623176" y="2816225"/>
              <a:ext cx="6016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$1îḓê"/>
            <p:cNvSpPr/>
            <p:nvPr/>
          </p:nvSpPr>
          <p:spPr bwMode="auto">
            <a:xfrm>
              <a:off x="7623176" y="2898775"/>
              <a:ext cx="601663" cy="42863"/>
            </a:xfrm>
            <a:custGeom>
              <a:avLst/>
              <a:gdLst>
                <a:gd name="T0" fmla="*/ 379 w 379"/>
                <a:gd name="T1" fmla="*/ 27 h 27"/>
                <a:gd name="T2" fmla="*/ 0 w 379"/>
                <a:gd name="T3" fmla="*/ 25 h 27"/>
                <a:gd name="T4" fmla="*/ 0 w 379"/>
                <a:gd name="T5" fmla="*/ 0 h 27"/>
                <a:gd name="T6" fmla="*/ 379 w 379"/>
                <a:gd name="T7" fmla="*/ 0 h 27"/>
                <a:gd name="T8" fmla="*/ 379 w 37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27">
                  <a:moveTo>
                    <a:pt x="379" y="27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379" y="0"/>
                  </a:lnTo>
                  <a:lnTo>
                    <a:pt x="379" y="27"/>
                  </a:ln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šļïḓe"/>
            <p:cNvSpPr/>
            <p:nvPr/>
          </p:nvSpPr>
          <p:spPr bwMode="auto">
            <a:xfrm>
              <a:off x="7620001" y="2978150"/>
              <a:ext cx="604838" cy="41275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ṡļíḓê"/>
            <p:cNvSpPr/>
            <p:nvPr/>
          </p:nvSpPr>
          <p:spPr bwMode="auto">
            <a:xfrm>
              <a:off x="7620001" y="3059113"/>
              <a:ext cx="604838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śḷïḑè"/>
            <p:cNvSpPr/>
            <p:nvPr/>
          </p:nvSpPr>
          <p:spPr bwMode="auto">
            <a:xfrm>
              <a:off x="7620001" y="3138488"/>
              <a:ext cx="1825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ŝḻïḍe"/>
            <p:cNvSpPr/>
            <p:nvPr/>
          </p:nvSpPr>
          <p:spPr bwMode="auto">
            <a:xfrm>
              <a:off x="7620001" y="3221038"/>
              <a:ext cx="182563" cy="42863"/>
            </a:xfrm>
            <a:prstGeom prst="rect">
              <a:avLst/>
            </a:pr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iṩḷîde"/>
            <p:cNvSpPr/>
            <p:nvPr/>
          </p:nvSpPr>
          <p:spPr bwMode="auto">
            <a:xfrm>
              <a:off x="8032751" y="2265363"/>
              <a:ext cx="192088" cy="122238"/>
            </a:xfrm>
            <a:prstGeom prst="rect">
              <a:avLst/>
            </a:prstGeom>
            <a:solidFill>
              <a:srgbClr val="B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$1ïḑê"/>
            <p:cNvSpPr/>
            <p:nvPr/>
          </p:nvSpPr>
          <p:spPr bwMode="auto">
            <a:xfrm>
              <a:off x="6753226" y="3327400"/>
              <a:ext cx="1374775" cy="1455738"/>
            </a:xfrm>
            <a:custGeom>
              <a:avLst/>
              <a:gdLst>
                <a:gd name="T0" fmla="*/ 0 w 417"/>
                <a:gd name="T1" fmla="*/ 323 h 442"/>
                <a:gd name="T2" fmla="*/ 355 w 417"/>
                <a:gd name="T3" fmla="*/ 0 h 442"/>
                <a:gd name="T4" fmla="*/ 417 w 417"/>
                <a:gd name="T5" fmla="*/ 0 h 442"/>
                <a:gd name="T6" fmla="*/ 26 w 417"/>
                <a:gd name="T7" fmla="*/ 400 h 442"/>
                <a:gd name="T8" fmla="*/ 0 w 417"/>
                <a:gd name="T9" fmla="*/ 32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442">
                  <a:moveTo>
                    <a:pt x="0" y="323"/>
                  </a:moveTo>
                  <a:cubicBezTo>
                    <a:pt x="0" y="323"/>
                    <a:pt x="290" y="337"/>
                    <a:pt x="355" y="0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17" y="0"/>
                    <a:pt x="405" y="442"/>
                    <a:pt x="26" y="400"/>
                  </a:cubicBezTo>
                  <a:lnTo>
                    <a:pt x="0" y="323"/>
                  </a:lnTo>
                  <a:close/>
                </a:path>
              </a:pathLst>
            </a:custGeom>
            <a:gradFill>
              <a:gsLst>
                <a:gs pos="0">
                  <a:srgbClr val="E48785"/>
                </a:gs>
                <a:gs pos="100000">
                  <a:srgbClr val="B16668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ṥḻiḍê"/>
            <p:cNvSpPr/>
            <p:nvPr/>
          </p:nvSpPr>
          <p:spPr bwMode="auto">
            <a:xfrm>
              <a:off x="7924801" y="3233738"/>
              <a:ext cx="203200" cy="93663"/>
            </a:xfrm>
            <a:custGeom>
              <a:avLst/>
              <a:gdLst>
                <a:gd name="T0" fmla="*/ 0 w 128"/>
                <a:gd name="T1" fmla="*/ 59 h 59"/>
                <a:gd name="T2" fmla="*/ 6 w 128"/>
                <a:gd name="T3" fmla="*/ 0 h 59"/>
                <a:gd name="T4" fmla="*/ 128 w 128"/>
                <a:gd name="T5" fmla="*/ 0 h 59"/>
                <a:gd name="T6" fmla="*/ 128 w 128"/>
                <a:gd name="T7" fmla="*/ 59 h 59"/>
                <a:gd name="T8" fmla="*/ 0 w 128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59">
                  <a:moveTo>
                    <a:pt x="0" y="59"/>
                  </a:moveTo>
                  <a:lnTo>
                    <a:pt x="6" y="0"/>
                  </a:lnTo>
                  <a:lnTo>
                    <a:pt x="128" y="0"/>
                  </a:lnTo>
                  <a:lnTo>
                    <a:pt x="128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ṡ1îḍe"/>
            <p:cNvSpPr/>
            <p:nvPr/>
          </p:nvSpPr>
          <p:spPr bwMode="auto">
            <a:xfrm>
              <a:off x="7851776" y="2844800"/>
              <a:ext cx="284163" cy="388938"/>
            </a:xfrm>
            <a:custGeom>
              <a:avLst/>
              <a:gdLst>
                <a:gd name="T0" fmla="*/ 25 w 86"/>
                <a:gd name="T1" fmla="*/ 118 h 118"/>
                <a:gd name="T2" fmla="*/ 25 w 86"/>
                <a:gd name="T3" fmla="*/ 66 h 118"/>
                <a:gd name="T4" fmla="*/ 32 w 86"/>
                <a:gd name="T5" fmla="*/ 1 h 118"/>
                <a:gd name="T6" fmla="*/ 41 w 86"/>
                <a:gd name="T7" fmla="*/ 55 h 118"/>
                <a:gd name="T8" fmla="*/ 52 w 86"/>
                <a:gd name="T9" fmla="*/ 49 h 118"/>
                <a:gd name="T10" fmla="*/ 59 w 86"/>
                <a:gd name="T11" fmla="*/ 63 h 118"/>
                <a:gd name="T12" fmla="*/ 73 w 86"/>
                <a:gd name="T13" fmla="*/ 68 h 118"/>
                <a:gd name="T14" fmla="*/ 84 w 86"/>
                <a:gd name="T15" fmla="*/ 118 h 118"/>
                <a:gd name="T16" fmla="*/ 25 w 86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18">
                  <a:moveTo>
                    <a:pt x="25" y="118"/>
                  </a:moveTo>
                  <a:cubicBezTo>
                    <a:pt x="25" y="118"/>
                    <a:pt x="0" y="80"/>
                    <a:pt x="25" y="66"/>
                  </a:cubicBezTo>
                  <a:cubicBezTo>
                    <a:pt x="25" y="66"/>
                    <a:pt x="24" y="0"/>
                    <a:pt x="32" y="1"/>
                  </a:cubicBezTo>
                  <a:cubicBezTo>
                    <a:pt x="40" y="2"/>
                    <a:pt x="41" y="55"/>
                    <a:pt x="41" y="55"/>
                  </a:cubicBezTo>
                  <a:cubicBezTo>
                    <a:pt x="41" y="55"/>
                    <a:pt x="42" y="49"/>
                    <a:pt x="52" y="49"/>
                  </a:cubicBezTo>
                  <a:cubicBezTo>
                    <a:pt x="55" y="49"/>
                    <a:pt x="59" y="63"/>
                    <a:pt x="59" y="63"/>
                  </a:cubicBezTo>
                  <a:cubicBezTo>
                    <a:pt x="59" y="63"/>
                    <a:pt x="68" y="54"/>
                    <a:pt x="73" y="68"/>
                  </a:cubicBezTo>
                  <a:cubicBezTo>
                    <a:pt x="73" y="68"/>
                    <a:pt x="86" y="69"/>
                    <a:pt x="84" y="118"/>
                  </a:cubicBezTo>
                  <a:lnTo>
                    <a:pt x="25" y="118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Sļïḓe"/>
            <p:cNvSpPr/>
            <p:nvPr/>
          </p:nvSpPr>
          <p:spPr bwMode="auto">
            <a:xfrm>
              <a:off x="3205163" y="4849813"/>
              <a:ext cx="676275" cy="576263"/>
            </a:xfrm>
            <a:custGeom>
              <a:avLst/>
              <a:gdLst>
                <a:gd name="T0" fmla="*/ 426 w 426"/>
                <a:gd name="T1" fmla="*/ 235 h 363"/>
                <a:gd name="T2" fmla="*/ 91 w 426"/>
                <a:gd name="T3" fmla="*/ 363 h 363"/>
                <a:gd name="T4" fmla="*/ 0 w 426"/>
                <a:gd name="T5" fmla="*/ 129 h 363"/>
                <a:gd name="T6" fmla="*/ 335 w 426"/>
                <a:gd name="T7" fmla="*/ 0 h 363"/>
                <a:gd name="T8" fmla="*/ 426 w 426"/>
                <a:gd name="T9" fmla="*/ 2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363">
                  <a:moveTo>
                    <a:pt x="426" y="235"/>
                  </a:moveTo>
                  <a:lnTo>
                    <a:pt x="91" y="363"/>
                  </a:lnTo>
                  <a:lnTo>
                    <a:pt x="0" y="129"/>
                  </a:lnTo>
                  <a:lnTo>
                    <a:pt x="335" y="0"/>
                  </a:lnTo>
                  <a:lnTo>
                    <a:pt x="426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ï$ľîďe"/>
            <p:cNvSpPr/>
            <p:nvPr/>
          </p:nvSpPr>
          <p:spPr bwMode="auto">
            <a:xfrm>
              <a:off x="3343276" y="5119688"/>
              <a:ext cx="112713" cy="309563"/>
            </a:xfrm>
            <a:custGeom>
              <a:avLst/>
              <a:gdLst>
                <a:gd name="T0" fmla="*/ 9 w 71"/>
                <a:gd name="T1" fmla="*/ 195 h 195"/>
                <a:gd name="T2" fmla="*/ 71 w 71"/>
                <a:gd name="T3" fmla="*/ 2 h 195"/>
                <a:gd name="T4" fmla="*/ 65 w 71"/>
                <a:gd name="T5" fmla="*/ 0 h 195"/>
                <a:gd name="T6" fmla="*/ 0 w 71"/>
                <a:gd name="T7" fmla="*/ 193 h 195"/>
                <a:gd name="T8" fmla="*/ 9 w 71"/>
                <a:gd name="T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95">
                  <a:moveTo>
                    <a:pt x="9" y="195"/>
                  </a:moveTo>
                  <a:lnTo>
                    <a:pt x="71" y="2"/>
                  </a:lnTo>
                  <a:lnTo>
                    <a:pt x="65" y="0"/>
                  </a:lnTo>
                  <a:lnTo>
                    <a:pt x="0" y="193"/>
                  </a:lnTo>
                  <a:lnTo>
                    <a:pt x="9" y="195"/>
                  </a:lnTo>
                  <a:close/>
                </a:path>
              </a:pathLst>
            </a:custGeom>
            <a:solidFill>
              <a:srgbClr val="B3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íṩľíďè"/>
            <p:cNvSpPr/>
            <p:nvPr/>
          </p:nvSpPr>
          <p:spPr bwMode="auto">
            <a:xfrm>
              <a:off x="3343276" y="5119688"/>
              <a:ext cx="112713" cy="309563"/>
            </a:xfrm>
            <a:custGeom>
              <a:avLst/>
              <a:gdLst>
                <a:gd name="T0" fmla="*/ 9 w 71"/>
                <a:gd name="T1" fmla="*/ 195 h 195"/>
                <a:gd name="T2" fmla="*/ 71 w 71"/>
                <a:gd name="T3" fmla="*/ 2 h 195"/>
                <a:gd name="T4" fmla="*/ 65 w 71"/>
                <a:gd name="T5" fmla="*/ 0 h 195"/>
                <a:gd name="T6" fmla="*/ 0 w 71"/>
                <a:gd name="T7" fmla="*/ 19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95">
                  <a:moveTo>
                    <a:pt x="9" y="195"/>
                  </a:moveTo>
                  <a:lnTo>
                    <a:pt x="71" y="2"/>
                  </a:lnTo>
                  <a:lnTo>
                    <a:pt x="65" y="0"/>
                  </a:lnTo>
                  <a:lnTo>
                    <a:pt x="0" y="1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Sļïde"/>
            <p:cNvSpPr/>
            <p:nvPr/>
          </p:nvSpPr>
          <p:spPr bwMode="auto">
            <a:xfrm>
              <a:off x="3205163" y="4849813"/>
              <a:ext cx="531813" cy="325438"/>
            </a:xfrm>
            <a:custGeom>
              <a:avLst/>
              <a:gdLst>
                <a:gd name="T0" fmla="*/ 222 w 335"/>
                <a:gd name="T1" fmla="*/ 205 h 205"/>
                <a:gd name="T2" fmla="*/ 0 w 335"/>
                <a:gd name="T3" fmla="*/ 129 h 205"/>
                <a:gd name="T4" fmla="*/ 335 w 335"/>
                <a:gd name="T5" fmla="*/ 0 h 205"/>
                <a:gd name="T6" fmla="*/ 222 w 335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205">
                  <a:moveTo>
                    <a:pt x="222" y="205"/>
                  </a:moveTo>
                  <a:lnTo>
                    <a:pt x="0" y="129"/>
                  </a:lnTo>
                  <a:lnTo>
                    <a:pt x="335" y="0"/>
                  </a:lnTo>
                  <a:lnTo>
                    <a:pt x="222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ṧľïďê"/>
            <p:cNvSpPr/>
            <p:nvPr/>
          </p:nvSpPr>
          <p:spPr bwMode="auto">
            <a:xfrm>
              <a:off x="3205163" y="4846638"/>
              <a:ext cx="538163" cy="339725"/>
            </a:xfrm>
            <a:custGeom>
              <a:avLst/>
              <a:gdLst>
                <a:gd name="T0" fmla="*/ 330 w 339"/>
                <a:gd name="T1" fmla="*/ 0 h 214"/>
                <a:gd name="T2" fmla="*/ 220 w 339"/>
                <a:gd name="T3" fmla="*/ 203 h 214"/>
                <a:gd name="T4" fmla="*/ 2 w 339"/>
                <a:gd name="T5" fmla="*/ 126 h 214"/>
                <a:gd name="T6" fmla="*/ 0 w 339"/>
                <a:gd name="T7" fmla="*/ 135 h 214"/>
                <a:gd name="T8" fmla="*/ 224 w 339"/>
                <a:gd name="T9" fmla="*/ 214 h 214"/>
                <a:gd name="T10" fmla="*/ 339 w 339"/>
                <a:gd name="T11" fmla="*/ 4 h 214"/>
                <a:gd name="T12" fmla="*/ 330 w 339"/>
                <a:gd name="T13" fmla="*/ 0 h 214"/>
                <a:gd name="T14" fmla="*/ 330 w 339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214">
                  <a:moveTo>
                    <a:pt x="330" y="0"/>
                  </a:moveTo>
                  <a:lnTo>
                    <a:pt x="220" y="203"/>
                  </a:lnTo>
                  <a:lnTo>
                    <a:pt x="2" y="126"/>
                  </a:lnTo>
                  <a:lnTo>
                    <a:pt x="0" y="135"/>
                  </a:lnTo>
                  <a:lnTo>
                    <a:pt x="224" y="214"/>
                  </a:lnTo>
                  <a:lnTo>
                    <a:pt x="339" y="4"/>
                  </a:lnTo>
                  <a:lnTo>
                    <a:pt x="330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3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ṩ1îde"/>
            <p:cNvSpPr/>
            <p:nvPr/>
          </p:nvSpPr>
          <p:spPr bwMode="auto">
            <a:xfrm>
              <a:off x="3603626" y="5076825"/>
              <a:ext cx="280988" cy="152400"/>
            </a:xfrm>
            <a:custGeom>
              <a:avLst/>
              <a:gdLst>
                <a:gd name="T0" fmla="*/ 0 w 177"/>
                <a:gd name="T1" fmla="*/ 8 h 96"/>
                <a:gd name="T2" fmla="*/ 173 w 177"/>
                <a:gd name="T3" fmla="*/ 96 h 96"/>
                <a:gd name="T4" fmla="*/ 177 w 177"/>
                <a:gd name="T5" fmla="*/ 87 h 96"/>
                <a:gd name="T6" fmla="*/ 5 w 177"/>
                <a:gd name="T7" fmla="*/ 0 h 96"/>
                <a:gd name="T8" fmla="*/ 0 w 177"/>
                <a:gd name="T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96">
                  <a:moveTo>
                    <a:pt x="0" y="8"/>
                  </a:moveTo>
                  <a:lnTo>
                    <a:pt x="173" y="96"/>
                  </a:lnTo>
                  <a:lnTo>
                    <a:pt x="177" y="87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3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îṥľidè"/>
            <p:cNvSpPr/>
            <p:nvPr/>
          </p:nvSpPr>
          <p:spPr bwMode="auto">
            <a:xfrm>
              <a:off x="3603626" y="5076825"/>
              <a:ext cx="280988" cy="152400"/>
            </a:xfrm>
            <a:custGeom>
              <a:avLst/>
              <a:gdLst>
                <a:gd name="T0" fmla="*/ 0 w 177"/>
                <a:gd name="T1" fmla="*/ 8 h 96"/>
                <a:gd name="T2" fmla="*/ 173 w 177"/>
                <a:gd name="T3" fmla="*/ 96 h 96"/>
                <a:gd name="T4" fmla="*/ 177 w 177"/>
                <a:gd name="T5" fmla="*/ 87 h 96"/>
                <a:gd name="T6" fmla="*/ 5 w 177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96">
                  <a:moveTo>
                    <a:pt x="0" y="8"/>
                  </a:moveTo>
                  <a:lnTo>
                    <a:pt x="173" y="96"/>
                  </a:lnTo>
                  <a:lnTo>
                    <a:pt x="177" y="8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sļîḓê"/>
            <p:cNvSpPr/>
            <p:nvPr/>
          </p:nvSpPr>
          <p:spPr bwMode="auto">
            <a:xfrm>
              <a:off x="3937001" y="4421188"/>
              <a:ext cx="1709738" cy="830263"/>
            </a:xfrm>
            <a:custGeom>
              <a:avLst/>
              <a:gdLst>
                <a:gd name="T0" fmla="*/ 487 w 518"/>
                <a:gd name="T1" fmla="*/ 0 h 252"/>
                <a:gd name="T2" fmla="*/ 196 w 518"/>
                <a:gd name="T3" fmla="*/ 130 h 252"/>
                <a:gd name="T4" fmla="*/ 12 w 518"/>
                <a:gd name="T5" fmla="*/ 130 h 252"/>
                <a:gd name="T6" fmla="*/ 0 w 518"/>
                <a:gd name="T7" fmla="*/ 207 h 252"/>
                <a:gd name="T8" fmla="*/ 518 w 518"/>
                <a:gd name="T9" fmla="*/ 104 h 252"/>
                <a:gd name="T10" fmla="*/ 487 w 518"/>
                <a:gd name="T1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52">
                  <a:moveTo>
                    <a:pt x="487" y="0"/>
                  </a:moveTo>
                  <a:cubicBezTo>
                    <a:pt x="487" y="0"/>
                    <a:pt x="268" y="114"/>
                    <a:pt x="196" y="130"/>
                  </a:cubicBezTo>
                  <a:cubicBezTo>
                    <a:pt x="124" y="145"/>
                    <a:pt x="12" y="130"/>
                    <a:pt x="12" y="13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07"/>
                    <a:pt x="310" y="252"/>
                    <a:pt x="518" y="104"/>
                  </a:cubicBezTo>
                  <a:lnTo>
                    <a:pt x="487" y="0"/>
                  </a:lnTo>
                  <a:close/>
                </a:path>
              </a:pathLst>
            </a:custGeom>
            <a:gradFill>
              <a:gsLst>
                <a:gs pos="0">
                  <a:srgbClr val="E48785"/>
                </a:gs>
                <a:gs pos="100000">
                  <a:srgbClr val="AD6366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îṣľîďè"/>
            <p:cNvSpPr/>
            <p:nvPr/>
          </p:nvSpPr>
          <p:spPr bwMode="auto">
            <a:xfrm>
              <a:off x="3937001" y="4849813"/>
              <a:ext cx="149225" cy="266700"/>
            </a:xfrm>
            <a:custGeom>
              <a:avLst/>
              <a:gdLst>
                <a:gd name="T0" fmla="*/ 0 w 94"/>
                <a:gd name="T1" fmla="*/ 160 h 168"/>
                <a:gd name="T2" fmla="*/ 25 w 94"/>
                <a:gd name="T3" fmla="*/ 0 h 168"/>
                <a:gd name="T4" fmla="*/ 94 w 94"/>
                <a:gd name="T5" fmla="*/ 6 h 168"/>
                <a:gd name="T6" fmla="*/ 75 w 94"/>
                <a:gd name="T7" fmla="*/ 168 h 168"/>
                <a:gd name="T8" fmla="*/ 0 w 94"/>
                <a:gd name="T9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68">
                  <a:moveTo>
                    <a:pt x="0" y="160"/>
                  </a:moveTo>
                  <a:lnTo>
                    <a:pt x="25" y="0"/>
                  </a:lnTo>
                  <a:lnTo>
                    <a:pt x="94" y="6"/>
                  </a:lnTo>
                  <a:lnTo>
                    <a:pt x="75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ṣḻíḋê"/>
            <p:cNvSpPr/>
            <p:nvPr/>
          </p:nvSpPr>
          <p:spPr bwMode="auto">
            <a:xfrm>
              <a:off x="3429001" y="4730750"/>
              <a:ext cx="547688" cy="465138"/>
            </a:xfrm>
            <a:custGeom>
              <a:avLst/>
              <a:gdLst>
                <a:gd name="T0" fmla="*/ 166 w 166"/>
                <a:gd name="T1" fmla="*/ 36 h 141"/>
                <a:gd name="T2" fmla="*/ 61 w 166"/>
                <a:gd name="T3" fmla="*/ 13 h 141"/>
                <a:gd name="T4" fmla="*/ 0 w 166"/>
                <a:gd name="T5" fmla="*/ 36 h 141"/>
                <a:gd name="T6" fmla="*/ 56 w 166"/>
                <a:gd name="T7" fmla="*/ 51 h 141"/>
                <a:gd name="T8" fmla="*/ 90 w 166"/>
                <a:gd name="T9" fmla="*/ 36 h 141"/>
                <a:gd name="T10" fmla="*/ 99 w 166"/>
                <a:gd name="T11" fmla="*/ 86 h 141"/>
                <a:gd name="T12" fmla="*/ 72 w 166"/>
                <a:gd name="T13" fmla="*/ 141 h 141"/>
                <a:gd name="T14" fmla="*/ 154 w 166"/>
                <a:gd name="T15" fmla="*/ 113 h 141"/>
                <a:gd name="T16" fmla="*/ 166 w 166"/>
                <a:gd name="T17" fmla="*/ 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41">
                  <a:moveTo>
                    <a:pt x="166" y="36"/>
                  </a:moveTo>
                  <a:cubicBezTo>
                    <a:pt x="166" y="36"/>
                    <a:pt x="132" y="0"/>
                    <a:pt x="61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21" y="64"/>
                    <a:pt x="56" y="5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132" y="61"/>
                    <a:pt x="99" y="86"/>
                  </a:cubicBezTo>
                  <a:cubicBezTo>
                    <a:pt x="67" y="111"/>
                    <a:pt x="67" y="127"/>
                    <a:pt x="72" y="141"/>
                  </a:cubicBezTo>
                  <a:cubicBezTo>
                    <a:pt x="72" y="141"/>
                    <a:pt x="106" y="117"/>
                    <a:pt x="154" y="113"/>
                  </a:cubicBezTo>
                  <a:lnTo>
                    <a:pt x="166" y="36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şlîḑè"/>
            <p:cNvSpPr/>
            <p:nvPr/>
          </p:nvSpPr>
          <p:spPr bwMode="auto">
            <a:xfrm>
              <a:off x="6692901" y="4421188"/>
              <a:ext cx="1709738" cy="830263"/>
            </a:xfrm>
            <a:custGeom>
              <a:avLst/>
              <a:gdLst>
                <a:gd name="T0" fmla="*/ 30 w 518"/>
                <a:gd name="T1" fmla="*/ 0 h 252"/>
                <a:gd name="T2" fmla="*/ 321 w 518"/>
                <a:gd name="T3" fmla="*/ 130 h 252"/>
                <a:gd name="T4" fmla="*/ 505 w 518"/>
                <a:gd name="T5" fmla="*/ 130 h 252"/>
                <a:gd name="T6" fmla="*/ 518 w 518"/>
                <a:gd name="T7" fmla="*/ 207 h 252"/>
                <a:gd name="T8" fmla="*/ 0 w 518"/>
                <a:gd name="T9" fmla="*/ 104 h 252"/>
                <a:gd name="T10" fmla="*/ 30 w 518"/>
                <a:gd name="T1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52">
                  <a:moveTo>
                    <a:pt x="30" y="0"/>
                  </a:moveTo>
                  <a:cubicBezTo>
                    <a:pt x="30" y="0"/>
                    <a:pt x="249" y="114"/>
                    <a:pt x="321" y="130"/>
                  </a:cubicBezTo>
                  <a:cubicBezTo>
                    <a:pt x="393" y="145"/>
                    <a:pt x="505" y="130"/>
                    <a:pt x="505" y="130"/>
                  </a:cubicBezTo>
                  <a:cubicBezTo>
                    <a:pt x="518" y="207"/>
                    <a:pt x="518" y="207"/>
                    <a:pt x="518" y="207"/>
                  </a:cubicBezTo>
                  <a:cubicBezTo>
                    <a:pt x="518" y="207"/>
                    <a:pt x="208" y="252"/>
                    <a:pt x="0" y="104"/>
                  </a:cubicBezTo>
                  <a:lnTo>
                    <a:pt x="30" y="0"/>
                  </a:lnTo>
                  <a:close/>
                </a:path>
              </a:pathLst>
            </a:custGeom>
            <a:gradFill>
              <a:gsLst>
                <a:gs pos="0">
                  <a:srgbClr val="E48785"/>
                </a:gs>
                <a:gs pos="100000">
                  <a:srgbClr val="BF6F70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iṧľíḓè"/>
            <p:cNvSpPr/>
            <p:nvPr/>
          </p:nvSpPr>
          <p:spPr bwMode="auto">
            <a:xfrm>
              <a:off x="8253413" y="4849813"/>
              <a:ext cx="149225" cy="266700"/>
            </a:xfrm>
            <a:custGeom>
              <a:avLst/>
              <a:gdLst>
                <a:gd name="T0" fmla="*/ 94 w 94"/>
                <a:gd name="T1" fmla="*/ 160 h 168"/>
                <a:gd name="T2" fmla="*/ 67 w 94"/>
                <a:gd name="T3" fmla="*/ 0 h 168"/>
                <a:gd name="T4" fmla="*/ 0 w 94"/>
                <a:gd name="T5" fmla="*/ 6 h 168"/>
                <a:gd name="T6" fmla="*/ 17 w 94"/>
                <a:gd name="T7" fmla="*/ 168 h 168"/>
                <a:gd name="T8" fmla="*/ 94 w 94"/>
                <a:gd name="T9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68">
                  <a:moveTo>
                    <a:pt x="94" y="160"/>
                  </a:moveTo>
                  <a:lnTo>
                    <a:pt x="67" y="0"/>
                  </a:lnTo>
                  <a:lnTo>
                    <a:pt x="0" y="6"/>
                  </a:lnTo>
                  <a:lnTo>
                    <a:pt x="17" y="168"/>
                  </a:lnTo>
                  <a:lnTo>
                    <a:pt x="94" y="160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iṣ1iḑe"/>
            <p:cNvSpPr/>
            <p:nvPr/>
          </p:nvSpPr>
          <p:spPr bwMode="auto">
            <a:xfrm>
              <a:off x="8359776" y="4826000"/>
              <a:ext cx="339725" cy="277813"/>
            </a:xfrm>
            <a:custGeom>
              <a:avLst/>
              <a:gdLst>
                <a:gd name="T0" fmla="*/ 27 w 214"/>
                <a:gd name="T1" fmla="*/ 175 h 175"/>
                <a:gd name="T2" fmla="*/ 214 w 214"/>
                <a:gd name="T3" fmla="*/ 152 h 175"/>
                <a:gd name="T4" fmla="*/ 193 w 214"/>
                <a:gd name="T5" fmla="*/ 0 h 175"/>
                <a:gd name="T6" fmla="*/ 0 w 214"/>
                <a:gd name="T7" fmla="*/ 15 h 175"/>
                <a:gd name="T8" fmla="*/ 27 w 21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75">
                  <a:moveTo>
                    <a:pt x="27" y="175"/>
                  </a:moveTo>
                  <a:lnTo>
                    <a:pt x="214" y="152"/>
                  </a:lnTo>
                  <a:lnTo>
                    <a:pt x="193" y="0"/>
                  </a:lnTo>
                  <a:lnTo>
                    <a:pt x="0" y="15"/>
                  </a:lnTo>
                  <a:lnTo>
                    <a:pt x="27" y="175"/>
                  </a:lnTo>
                  <a:close/>
                </a:path>
              </a:pathLst>
            </a:custGeom>
            <a:solidFill>
              <a:srgbClr val="F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ṧ1íḍè"/>
            <p:cNvSpPr/>
            <p:nvPr/>
          </p:nvSpPr>
          <p:spPr bwMode="auto">
            <a:xfrm>
              <a:off x="8412163" y="4378325"/>
              <a:ext cx="577850" cy="827088"/>
            </a:xfrm>
            <a:custGeom>
              <a:avLst/>
              <a:gdLst>
                <a:gd name="T0" fmla="*/ 174 w 175"/>
                <a:gd name="T1" fmla="*/ 218 h 251"/>
                <a:gd name="T2" fmla="*/ 166 w 175"/>
                <a:gd name="T3" fmla="*/ 229 h 251"/>
                <a:gd name="T4" fmla="*/ 49 w 175"/>
                <a:gd name="T5" fmla="*/ 250 h 251"/>
                <a:gd name="T6" fmla="*/ 37 w 175"/>
                <a:gd name="T7" fmla="*/ 242 h 251"/>
                <a:gd name="T8" fmla="*/ 1 w 175"/>
                <a:gd name="T9" fmla="*/ 33 h 251"/>
                <a:gd name="T10" fmla="*/ 9 w 175"/>
                <a:gd name="T11" fmla="*/ 22 h 251"/>
                <a:gd name="T12" fmla="*/ 126 w 175"/>
                <a:gd name="T13" fmla="*/ 1 h 251"/>
                <a:gd name="T14" fmla="*/ 138 w 175"/>
                <a:gd name="T15" fmla="*/ 9 h 251"/>
                <a:gd name="T16" fmla="*/ 174 w 175"/>
                <a:gd name="T17" fmla="*/ 21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51">
                  <a:moveTo>
                    <a:pt x="174" y="218"/>
                  </a:moveTo>
                  <a:cubicBezTo>
                    <a:pt x="175" y="223"/>
                    <a:pt x="171" y="228"/>
                    <a:pt x="166" y="229"/>
                  </a:cubicBezTo>
                  <a:cubicBezTo>
                    <a:pt x="49" y="250"/>
                    <a:pt x="49" y="250"/>
                    <a:pt x="49" y="250"/>
                  </a:cubicBezTo>
                  <a:cubicBezTo>
                    <a:pt x="43" y="251"/>
                    <a:pt x="38" y="247"/>
                    <a:pt x="37" y="24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28"/>
                    <a:pt x="4" y="23"/>
                    <a:pt x="9" y="2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32" y="0"/>
                    <a:pt x="137" y="4"/>
                    <a:pt x="138" y="9"/>
                  </a:cubicBezTo>
                  <a:lnTo>
                    <a:pt x="174" y="218"/>
                  </a:lnTo>
                  <a:close/>
                </a:path>
              </a:pathLst>
            </a:custGeom>
            <a:solidFill>
              <a:srgbClr val="3B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śļïḋé"/>
            <p:cNvSpPr/>
            <p:nvPr/>
          </p:nvSpPr>
          <p:spPr bwMode="auto">
            <a:xfrm>
              <a:off x="8442326" y="4405313"/>
              <a:ext cx="504825" cy="684213"/>
            </a:xfrm>
            <a:custGeom>
              <a:avLst/>
              <a:gdLst>
                <a:gd name="T0" fmla="*/ 318 w 318"/>
                <a:gd name="T1" fmla="*/ 388 h 431"/>
                <a:gd name="T2" fmla="*/ 66 w 318"/>
                <a:gd name="T3" fmla="*/ 431 h 431"/>
                <a:gd name="T4" fmla="*/ 0 w 318"/>
                <a:gd name="T5" fmla="*/ 43 h 431"/>
                <a:gd name="T6" fmla="*/ 249 w 318"/>
                <a:gd name="T7" fmla="*/ 0 h 431"/>
                <a:gd name="T8" fmla="*/ 318 w 318"/>
                <a:gd name="T9" fmla="*/ 38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31">
                  <a:moveTo>
                    <a:pt x="318" y="388"/>
                  </a:moveTo>
                  <a:lnTo>
                    <a:pt x="66" y="431"/>
                  </a:lnTo>
                  <a:lnTo>
                    <a:pt x="0" y="43"/>
                  </a:lnTo>
                  <a:lnTo>
                    <a:pt x="249" y="0"/>
                  </a:lnTo>
                  <a:lnTo>
                    <a:pt x="318" y="388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$lîḍe"/>
            <p:cNvSpPr/>
            <p:nvPr/>
          </p:nvSpPr>
          <p:spPr bwMode="auto">
            <a:xfrm>
              <a:off x="8720138" y="5073650"/>
              <a:ext cx="71438" cy="73025"/>
            </a:xfrm>
            <a:custGeom>
              <a:avLst/>
              <a:gdLst>
                <a:gd name="T0" fmla="*/ 21 w 22"/>
                <a:gd name="T1" fmla="*/ 9 h 22"/>
                <a:gd name="T2" fmla="*/ 13 w 22"/>
                <a:gd name="T3" fmla="*/ 21 h 22"/>
                <a:gd name="T4" fmla="*/ 1 w 22"/>
                <a:gd name="T5" fmla="*/ 13 h 22"/>
                <a:gd name="T6" fmla="*/ 10 w 22"/>
                <a:gd name="T7" fmla="*/ 1 h 22"/>
                <a:gd name="T8" fmla="*/ 2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1" y="9"/>
                  </a:moveTo>
                  <a:cubicBezTo>
                    <a:pt x="22" y="15"/>
                    <a:pt x="19" y="20"/>
                    <a:pt x="13" y="21"/>
                  </a:cubicBezTo>
                  <a:cubicBezTo>
                    <a:pt x="8" y="22"/>
                    <a:pt x="2" y="18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rgbClr val="1D2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šļiḑe"/>
            <p:cNvSpPr/>
            <p:nvPr/>
          </p:nvSpPr>
          <p:spPr bwMode="auto">
            <a:xfrm>
              <a:off x="8442326" y="4405313"/>
              <a:ext cx="504825" cy="615950"/>
            </a:xfrm>
            <a:custGeom>
              <a:avLst/>
              <a:gdLst>
                <a:gd name="T0" fmla="*/ 0 w 318"/>
                <a:gd name="T1" fmla="*/ 43 h 388"/>
                <a:gd name="T2" fmla="*/ 318 w 318"/>
                <a:gd name="T3" fmla="*/ 388 h 388"/>
                <a:gd name="T4" fmla="*/ 249 w 318"/>
                <a:gd name="T5" fmla="*/ 0 h 388"/>
                <a:gd name="T6" fmla="*/ 0 w 318"/>
                <a:gd name="T7" fmla="*/ 4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388">
                  <a:moveTo>
                    <a:pt x="0" y="43"/>
                  </a:moveTo>
                  <a:lnTo>
                    <a:pt x="318" y="388"/>
                  </a:lnTo>
                  <a:lnTo>
                    <a:pt x="24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$ḷïḑe"/>
            <p:cNvSpPr/>
            <p:nvPr/>
          </p:nvSpPr>
          <p:spPr bwMode="auto">
            <a:xfrm>
              <a:off x="8359776" y="4687888"/>
              <a:ext cx="312738" cy="327025"/>
            </a:xfrm>
            <a:custGeom>
              <a:avLst/>
              <a:gdLst>
                <a:gd name="T0" fmla="*/ 0 w 95"/>
                <a:gd name="T1" fmla="*/ 49 h 99"/>
                <a:gd name="T2" fmla="*/ 53 w 95"/>
                <a:gd name="T3" fmla="*/ 9 h 99"/>
                <a:gd name="T4" fmla="*/ 95 w 95"/>
                <a:gd name="T5" fmla="*/ 35 h 99"/>
                <a:gd name="T6" fmla="*/ 52 w 95"/>
                <a:gd name="T7" fmla="*/ 38 h 99"/>
                <a:gd name="T8" fmla="*/ 8 w 95"/>
                <a:gd name="T9" fmla="*/ 99 h 99"/>
                <a:gd name="T10" fmla="*/ 0 w 95"/>
                <a:gd name="T11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9">
                  <a:moveTo>
                    <a:pt x="0" y="49"/>
                  </a:moveTo>
                  <a:cubicBezTo>
                    <a:pt x="0" y="49"/>
                    <a:pt x="28" y="0"/>
                    <a:pt x="53" y="9"/>
                  </a:cubicBezTo>
                  <a:cubicBezTo>
                    <a:pt x="77" y="18"/>
                    <a:pt x="95" y="35"/>
                    <a:pt x="95" y="35"/>
                  </a:cubicBezTo>
                  <a:cubicBezTo>
                    <a:pt x="95" y="35"/>
                    <a:pt x="79" y="56"/>
                    <a:pt x="52" y="38"/>
                  </a:cubicBezTo>
                  <a:cubicBezTo>
                    <a:pt x="52" y="38"/>
                    <a:pt x="65" y="90"/>
                    <a:pt x="8" y="99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$1ïdè"/>
            <p:cNvSpPr/>
            <p:nvPr/>
          </p:nvSpPr>
          <p:spPr bwMode="auto">
            <a:xfrm>
              <a:off x="5168901" y="3590925"/>
              <a:ext cx="227013" cy="236538"/>
            </a:xfrm>
            <a:custGeom>
              <a:avLst/>
              <a:gdLst>
                <a:gd name="T0" fmla="*/ 0 w 69"/>
                <a:gd name="T1" fmla="*/ 33 h 72"/>
                <a:gd name="T2" fmla="*/ 41 w 69"/>
                <a:gd name="T3" fmla="*/ 6 h 72"/>
                <a:gd name="T4" fmla="*/ 69 w 69"/>
                <a:gd name="T5" fmla="*/ 38 h 72"/>
                <a:gd name="T6" fmla="*/ 44 w 69"/>
                <a:gd name="T7" fmla="*/ 33 h 72"/>
                <a:gd name="T8" fmla="*/ 15 w 69"/>
                <a:gd name="T9" fmla="*/ 72 h 72"/>
                <a:gd name="T10" fmla="*/ 0 w 69"/>
                <a:gd name="T11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2">
                  <a:moveTo>
                    <a:pt x="0" y="33"/>
                  </a:moveTo>
                  <a:cubicBezTo>
                    <a:pt x="0" y="33"/>
                    <a:pt x="27" y="0"/>
                    <a:pt x="41" y="6"/>
                  </a:cubicBezTo>
                  <a:cubicBezTo>
                    <a:pt x="55" y="13"/>
                    <a:pt x="69" y="38"/>
                    <a:pt x="69" y="38"/>
                  </a:cubicBezTo>
                  <a:cubicBezTo>
                    <a:pt x="69" y="38"/>
                    <a:pt x="60" y="47"/>
                    <a:pt x="44" y="33"/>
                  </a:cubicBezTo>
                  <a:cubicBezTo>
                    <a:pt x="44" y="33"/>
                    <a:pt x="49" y="59"/>
                    <a:pt x="15" y="72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śļïďè"/>
            <p:cNvSpPr/>
            <p:nvPr/>
          </p:nvSpPr>
          <p:spPr bwMode="auto">
            <a:xfrm>
              <a:off x="4175126" y="3698875"/>
              <a:ext cx="1471613" cy="1111250"/>
            </a:xfrm>
            <a:custGeom>
              <a:avLst/>
              <a:gdLst>
                <a:gd name="T0" fmla="*/ 414 w 446"/>
                <a:gd name="T1" fmla="*/ 219 h 337"/>
                <a:gd name="T2" fmla="*/ 133 w 446"/>
                <a:gd name="T3" fmla="*/ 155 h 337"/>
                <a:gd name="T4" fmla="*/ 324 w 446"/>
                <a:gd name="T5" fmla="*/ 60 h 337"/>
                <a:gd name="T6" fmla="*/ 301 w 446"/>
                <a:gd name="T7" fmla="*/ 0 h 337"/>
                <a:gd name="T8" fmla="*/ 65 w 446"/>
                <a:gd name="T9" fmla="*/ 109 h 337"/>
                <a:gd name="T10" fmla="*/ 446 w 446"/>
                <a:gd name="T11" fmla="*/ 337 h 337"/>
                <a:gd name="T12" fmla="*/ 414 w 446"/>
                <a:gd name="T13" fmla="*/ 21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37">
                  <a:moveTo>
                    <a:pt x="414" y="219"/>
                  </a:moveTo>
                  <a:cubicBezTo>
                    <a:pt x="414" y="219"/>
                    <a:pt x="100" y="171"/>
                    <a:pt x="133" y="155"/>
                  </a:cubicBezTo>
                  <a:cubicBezTo>
                    <a:pt x="226" y="109"/>
                    <a:pt x="324" y="60"/>
                    <a:pt x="324" y="6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130" y="50"/>
                    <a:pt x="65" y="109"/>
                  </a:cubicBezTo>
                  <a:cubicBezTo>
                    <a:pt x="0" y="168"/>
                    <a:pt x="59" y="311"/>
                    <a:pt x="446" y="337"/>
                  </a:cubicBezTo>
                  <a:lnTo>
                    <a:pt x="414" y="219"/>
                  </a:lnTo>
                  <a:close/>
                </a:path>
              </a:pathLst>
            </a:custGeom>
            <a:gradFill>
              <a:gsLst>
                <a:gs pos="0">
                  <a:srgbClr val="E48785"/>
                </a:gs>
                <a:gs pos="100000">
                  <a:srgbClr val="C77475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ï$ľïḋé"/>
            <p:cNvSpPr/>
            <p:nvPr/>
          </p:nvSpPr>
          <p:spPr bwMode="auto">
            <a:xfrm>
              <a:off x="5037138" y="3698875"/>
              <a:ext cx="207963" cy="263525"/>
            </a:xfrm>
            <a:custGeom>
              <a:avLst/>
              <a:gdLst>
                <a:gd name="T0" fmla="*/ 83 w 131"/>
                <a:gd name="T1" fmla="*/ 0 h 166"/>
                <a:gd name="T2" fmla="*/ 131 w 131"/>
                <a:gd name="T3" fmla="*/ 125 h 166"/>
                <a:gd name="T4" fmla="*/ 47 w 131"/>
                <a:gd name="T5" fmla="*/ 166 h 166"/>
                <a:gd name="T6" fmla="*/ 0 w 131"/>
                <a:gd name="T7" fmla="*/ 27 h 166"/>
                <a:gd name="T8" fmla="*/ 83 w 131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66">
                  <a:moveTo>
                    <a:pt x="83" y="0"/>
                  </a:moveTo>
                  <a:lnTo>
                    <a:pt x="131" y="125"/>
                  </a:lnTo>
                  <a:lnTo>
                    <a:pt x="47" y="166"/>
                  </a:lnTo>
                  <a:lnTo>
                    <a:pt x="0" y="2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iṡlïdé"/>
            <p:cNvSpPr/>
            <p:nvPr/>
          </p:nvSpPr>
          <p:spPr bwMode="auto">
            <a:xfrm>
              <a:off x="5245101" y="3281363"/>
              <a:ext cx="576263" cy="777875"/>
            </a:xfrm>
            <a:custGeom>
              <a:avLst/>
              <a:gdLst>
                <a:gd name="T0" fmla="*/ 110 w 175"/>
                <a:gd name="T1" fmla="*/ 232 h 236"/>
                <a:gd name="T2" fmla="*/ 101 w 175"/>
                <a:gd name="T3" fmla="*/ 228 h 236"/>
                <a:gd name="T4" fmla="*/ 85 w 175"/>
                <a:gd name="T5" fmla="*/ 218 h 236"/>
                <a:gd name="T6" fmla="*/ 75 w 175"/>
                <a:gd name="T7" fmla="*/ 210 h 236"/>
                <a:gd name="T8" fmla="*/ 53 w 175"/>
                <a:gd name="T9" fmla="*/ 189 h 236"/>
                <a:gd name="T10" fmla="*/ 28 w 175"/>
                <a:gd name="T11" fmla="*/ 153 h 236"/>
                <a:gd name="T12" fmla="*/ 17 w 175"/>
                <a:gd name="T13" fmla="*/ 131 h 236"/>
                <a:gd name="T14" fmla="*/ 6 w 175"/>
                <a:gd name="T15" fmla="*/ 99 h 236"/>
                <a:gd name="T16" fmla="*/ 2 w 175"/>
                <a:gd name="T17" fmla="*/ 75 h 236"/>
                <a:gd name="T18" fmla="*/ 1 w 175"/>
                <a:gd name="T19" fmla="*/ 55 h 236"/>
                <a:gd name="T20" fmla="*/ 13 w 175"/>
                <a:gd name="T21" fmla="*/ 18 h 236"/>
                <a:gd name="T22" fmla="*/ 28 w 175"/>
                <a:gd name="T23" fmla="*/ 5 h 236"/>
                <a:gd name="T24" fmla="*/ 41 w 175"/>
                <a:gd name="T25" fmla="*/ 0 h 236"/>
                <a:gd name="T26" fmla="*/ 57 w 175"/>
                <a:gd name="T27" fmla="*/ 1 h 236"/>
                <a:gd name="T28" fmla="*/ 64 w 175"/>
                <a:gd name="T29" fmla="*/ 7 h 236"/>
                <a:gd name="T30" fmla="*/ 66 w 175"/>
                <a:gd name="T31" fmla="*/ 16 h 236"/>
                <a:gd name="T32" fmla="*/ 74 w 175"/>
                <a:gd name="T33" fmla="*/ 45 h 236"/>
                <a:gd name="T34" fmla="*/ 76 w 175"/>
                <a:gd name="T35" fmla="*/ 53 h 236"/>
                <a:gd name="T36" fmla="*/ 73 w 175"/>
                <a:gd name="T37" fmla="*/ 62 h 236"/>
                <a:gd name="T38" fmla="*/ 61 w 175"/>
                <a:gd name="T39" fmla="*/ 69 h 236"/>
                <a:gd name="T40" fmla="*/ 47 w 175"/>
                <a:gd name="T41" fmla="*/ 76 h 236"/>
                <a:gd name="T42" fmla="*/ 42 w 175"/>
                <a:gd name="T43" fmla="*/ 85 h 236"/>
                <a:gd name="T44" fmla="*/ 46 w 175"/>
                <a:gd name="T45" fmla="*/ 100 h 236"/>
                <a:gd name="T46" fmla="*/ 55 w 175"/>
                <a:gd name="T47" fmla="*/ 125 h 236"/>
                <a:gd name="T48" fmla="*/ 67 w 175"/>
                <a:gd name="T49" fmla="*/ 146 h 236"/>
                <a:gd name="T50" fmla="*/ 80 w 175"/>
                <a:gd name="T51" fmla="*/ 162 h 236"/>
                <a:gd name="T52" fmla="*/ 94 w 175"/>
                <a:gd name="T53" fmla="*/ 176 h 236"/>
                <a:gd name="T54" fmla="*/ 104 w 175"/>
                <a:gd name="T55" fmla="*/ 177 h 236"/>
                <a:gd name="T56" fmla="*/ 120 w 175"/>
                <a:gd name="T57" fmla="*/ 166 h 236"/>
                <a:gd name="T58" fmla="*/ 130 w 175"/>
                <a:gd name="T59" fmla="*/ 161 h 236"/>
                <a:gd name="T60" fmla="*/ 139 w 175"/>
                <a:gd name="T61" fmla="*/ 163 h 236"/>
                <a:gd name="T62" fmla="*/ 149 w 175"/>
                <a:gd name="T63" fmla="*/ 174 h 236"/>
                <a:gd name="T64" fmla="*/ 169 w 175"/>
                <a:gd name="T65" fmla="*/ 193 h 236"/>
                <a:gd name="T66" fmla="*/ 173 w 175"/>
                <a:gd name="T67" fmla="*/ 199 h 236"/>
                <a:gd name="T68" fmla="*/ 175 w 175"/>
                <a:gd name="T69" fmla="*/ 202 h 236"/>
                <a:gd name="T70" fmla="*/ 174 w 175"/>
                <a:gd name="T71" fmla="*/ 206 h 236"/>
                <a:gd name="T72" fmla="*/ 173 w 175"/>
                <a:gd name="T73" fmla="*/ 207 h 236"/>
                <a:gd name="T74" fmla="*/ 167 w 175"/>
                <a:gd name="T75" fmla="*/ 219 h 236"/>
                <a:gd name="T76" fmla="*/ 155 w 175"/>
                <a:gd name="T77" fmla="*/ 229 h 236"/>
                <a:gd name="T78" fmla="*/ 147 w 175"/>
                <a:gd name="T79" fmla="*/ 232 h 236"/>
                <a:gd name="T80" fmla="*/ 125 w 175"/>
                <a:gd name="T81" fmla="*/ 235 h 236"/>
                <a:gd name="T82" fmla="*/ 118 w 175"/>
                <a:gd name="T83" fmla="*/ 235 h 236"/>
                <a:gd name="T84" fmla="*/ 110 w 175"/>
                <a:gd name="T85" fmla="*/ 23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236">
                  <a:moveTo>
                    <a:pt x="110" y="232"/>
                  </a:moveTo>
                  <a:cubicBezTo>
                    <a:pt x="107" y="231"/>
                    <a:pt x="104" y="230"/>
                    <a:pt x="101" y="228"/>
                  </a:cubicBezTo>
                  <a:cubicBezTo>
                    <a:pt x="96" y="225"/>
                    <a:pt x="91" y="221"/>
                    <a:pt x="85" y="218"/>
                  </a:cubicBezTo>
                  <a:cubicBezTo>
                    <a:pt x="82" y="215"/>
                    <a:pt x="78" y="213"/>
                    <a:pt x="75" y="210"/>
                  </a:cubicBezTo>
                  <a:cubicBezTo>
                    <a:pt x="67" y="204"/>
                    <a:pt x="59" y="197"/>
                    <a:pt x="53" y="189"/>
                  </a:cubicBezTo>
                  <a:cubicBezTo>
                    <a:pt x="43" y="178"/>
                    <a:pt x="35" y="166"/>
                    <a:pt x="28" y="153"/>
                  </a:cubicBezTo>
                  <a:cubicBezTo>
                    <a:pt x="24" y="146"/>
                    <a:pt x="20" y="139"/>
                    <a:pt x="17" y="131"/>
                  </a:cubicBezTo>
                  <a:cubicBezTo>
                    <a:pt x="12" y="121"/>
                    <a:pt x="8" y="110"/>
                    <a:pt x="6" y="99"/>
                  </a:cubicBezTo>
                  <a:cubicBezTo>
                    <a:pt x="4" y="91"/>
                    <a:pt x="3" y="83"/>
                    <a:pt x="2" y="75"/>
                  </a:cubicBezTo>
                  <a:cubicBezTo>
                    <a:pt x="2" y="68"/>
                    <a:pt x="1" y="62"/>
                    <a:pt x="1" y="55"/>
                  </a:cubicBezTo>
                  <a:cubicBezTo>
                    <a:pt x="0" y="42"/>
                    <a:pt x="5" y="29"/>
                    <a:pt x="13" y="18"/>
                  </a:cubicBezTo>
                  <a:cubicBezTo>
                    <a:pt x="18" y="13"/>
                    <a:pt x="23" y="9"/>
                    <a:pt x="28" y="5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0"/>
                    <a:pt x="57" y="1"/>
                  </a:cubicBezTo>
                  <a:cubicBezTo>
                    <a:pt x="61" y="1"/>
                    <a:pt x="63" y="3"/>
                    <a:pt x="64" y="7"/>
                  </a:cubicBezTo>
                  <a:cubicBezTo>
                    <a:pt x="65" y="10"/>
                    <a:pt x="66" y="13"/>
                    <a:pt x="66" y="16"/>
                  </a:cubicBezTo>
                  <a:cubicBezTo>
                    <a:pt x="69" y="25"/>
                    <a:pt x="71" y="35"/>
                    <a:pt x="74" y="45"/>
                  </a:cubicBezTo>
                  <a:cubicBezTo>
                    <a:pt x="74" y="47"/>
                    <a:pt x="75" y="50"/>
                    <a:pt x="76" y="53"/>
                  </a:cubicBezTo>
                  <a:cubicBezTo>
                    <a:pt x="77" y="57"/>
                    <a:pt x="77" y="60"/>
                    <a:pt x="73" y="62"/>
                  </a:cubicBezTo>
                  <a:cubicBezTo>
                    <a:pt x="69" y="65"/>
                    <a:pt x="65" y="67"/>
                    <a:pt x="61" y="69"/>
                  </a:cubicBezTo>
                  <a:cubicBezTo>
                    <a:pt x="56" y="71"/>
                    <a:pt x="51" y="74"/>
                    <a:pt x="47" y="76"/>
                  </a:cubicBezTo>
                  <a:cubicBezTo>
                    <a:pt x="43" y="78"/>
                    <a:pt x="41" y="81"/>
                    <a:pt x="42" y="85"/>
                  </a:cubicBezTo>
                  <a:cubicBezTo>
                    <a:pt x="43" y="90"/>
                    <a:pt x="45" y="95"/>
                    <a:pt x="46" y="100"/>
                  </a:cubicBezTo>
                  <a:cubicBezTo>
                    <a:pt x="48" y="109"/>
                    <a:pt x="52" y="117"/>
                    <a:pt x="55" y="125"/>
                  </a:cubicBezTo>
                  <a:cubicBezTo>
                    <a:pt x="59" y="133"/>
                    <a:pt x="63" y="140"/>
                    <a:pt x="67" y="146"/>
                  </a:cubicBezTo>
                  <a:cubicBezTo>
                    <a:pt x="72" y="152"/>
                    <a:pt x="76" y="157"/>
                    <a:pt x="80" y="162"/>
                  </a:cubicBezTo>
                  <a:cubicBezTo>
                    <a:pt x="85" y="167"/>
                    <a:pt x="90" y="171"/>
                    <a:pt x="94" y="176"/>
                  </a:cubicBezTo>
                  <a:cubicBezTo>
                    <a:pt x="97" y="179"/>
                    <a:pt x="101" y="179"/>
                    <a:pt x="104" y="177"/>
                  </a:cubicBezTo>
                  <a:cubicBezTo>
                    <a:pt x="109" y="173"/>
                    <a:pt x="115" y="169"/>
                    <a:pt x="120" y="166"/>
                  </a:cubicBezTo>
                  <a:cubicBezTo>
                    <a:pt x="123" y="164"/>
                    <a:pt x="126" y="162"/>
                    <a:pt x="130" y="161"/>
                  </a:cubicBezTo>
                  <a:cubicBezTo>
                    <a:pt x="133" y="159"/>
                    <a:pt x="136" y="160"/>
                    <a:pt x="139" y="163"/>
                  </a:cubicBezTo>
                  <a:cubicBezTo>
                    <a:pt x="142" y="166"/>
                    <a:pt x="145" y="170"/>
                    <a:pt x="149" y="174"/>
                  </a:cubicBezTo>
                  <a:cubicBezTo>
                    <a:pt x="155" y="180"/>
                    <a:pt x="162" y="187"/>
                    <a:pt x="169" y="193"/>
                  </a:cubicBezTo>
                  <a:cubicBezTo>
                    <a:pt x="170" y="195"/>
                    <a:pt x="172" y="197"/>
                    <a:pt x="173" y="199"/>
                  </a:cubicBezTo>
                  <a:cubicBezTo>
                    <a:pt x="174" y="200"/>
                    <a:pt x="174" y="201"/>
                    <a:pt x="175" y="202"/>
                  </a:cubicBezTo>
                  <a:cubicBezTo>
                    <a:pt x="175" y="204"/>
                    <a:pt x="174" y="205"/>
                    <a:pt x="174" y="206"/>
                  </a:cubicBezTo>
                  <a:cubicBezTo>
                    <a:pt x="173" y="207"/>
                    <a:pt x="173" y="207"/>
                    <a:pt x="173" y="207"/>
                  </a:cubicBezTo>
                  <a:cubicBezTo>
                    <a:pt x="171" y="211"/>
                    <a:pt x="169" y="215"/>
                    <a:pt x="167" y="219"/>
                  </a:cubicBezTo>
                  <a:cubicBezTo>
                    <a:pt x="165" y="224"/>
                    <a:pt x="161" y="227"/>
                    <a:pt x="155" y="229"/>
                  </a:cubicBezTo>
                  <a:cubicBezTo>
                    <a:pt x="153" y="230"/>
                    <a:pt x="150" y="231"/>
                    <a:pt x="147" y="232"/>
                  </a:cubicBezTo>
                  <a:cubicBezTo>
                    <a:pt x="140" y="234"/>
                    <a:pt x="133" y="236"/>
                    <a:pt x="125" y="235"/>
                  </a:cubicBezTo>
                  <a:cubicBezTo>
                    <a:pt x="123" y="235"/>
                    <a:pt x="121" y="235"/>
                    <a:pt x="118" y="235"/>
                  </a:cubicBezTo>
                  <a:cubicBezTo>
                    <a:pt x="115" y="234"/>
                    <a:pt x="113" y="233"/>
                    <a:pt x="110" y="232"/>
                  </a:cubicBezTo>
                  <a:close/>
                </a:path>
              </a:pathLst>
            </a:custGeom>
            <a:solidFill>
              <a:srgbClr val="3B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$1ïďe"/>
            <p:cNvSpPr/>
            <p:nvPr/>
          </p:nvSpPr>
          <p:spPr bwMode="auto">
            <a:xfrm>
              <a:off x="5781676" y="4105275"/>
              <a:ext cx="792163" cy="523875"/>
            </a:xfrm>
            <a:custGeom>
              <a:avLst/>
              <a:gdLst>
                <a:gd name="T0" fmla="*/ 499 w 499"/>
                <a:gd name="T1" fmla="*/ 0 h 330"/>
                <a:gd name="T2" fmla="*/ 250 w 499"/>
                <a:gd name="T3" fmla="*/ 0 h 330"/>
                <a:gd name="T4" fmla="*/ 248 w 499"/>
                <a:gd name="T5" fmla="*/ 0 h 330"/>
                <a:gd name="T6" fmla="*/ 0 w 499"/>
                <a:gd name="T7" fmla="*/ 0 h 330"/>
                <a:gd name="T8" fmla="*/ 86 w 499"/>
                <a:gd name="T9" fmla="*/ 213 h 330"/>
                <a:gd name="T10" fmla="*/ 250 w 499"/>
                <a:gd name="T11" fmla="*/ 330 h 330"/>
                <a:gd name="T12" fmla="*/ 412 w 499"/>
                <a:gd name="T13" fmla="*/ 213 h 330"/>
                <a:gd name="T14" fmla="*/ 499 w 499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330">
                  <a:moveTo>
                    <a:pt x="499" y="0"/>
                  </a:moveTo>
                  <a:lnTo>
                    <a:pt x="250" y="0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86" y="213"/>
                  </a:lnTo>
                  <a:lnTo>
                    <a:pt x="250" y="330"/>
                  </a:lnTo>
                  <a:lnTo>
                    <a:pt x="412" y="21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58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îṣḷíḑe"/>
            <p:cNvSpPr/>
            <p:nvPr/>
          </p:nvSpPr>
          <p:spPr bwMode="auto">
            <a:xfrm>
              <a:off x="6686551" y="3171825"/>
              <a:ext cx="207963" cy="333375"/>
            </a:xfrm>
            <a:custGeom>
              <a:avLst/>
              <a:gdLst>
                <a:gd name="T0" fmla="*/ 11 w 63"/>
                <a:gd name="T1" fmla="*/ 29 h 101"/>
                <a:gd name="T2" fmla="*/ 40 w 63"/>
                <a:gd name="T3" fmla="*/ 5 h 101"/>
                <a:gd name="T4" fmla="*/ 0 w 63"/>
                <a:gd name="T5" fmla="*/ 101 h 101"/>
                <a:gd name="T6" fmla="*/ 11 w 63"/>
                <a:gd name="T7" fmla="*/ 2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01">
                  <a:moveTo>
                    <a:pt x="11" y="29"/>
                  </a:moveTo>
                  <a:cubicBezTo>
                    <a:pt x="11" y="29"/>
                    <a:pt x="20" y="0"/>
                    <a:pt x="40" y="5"/>
                  </a:cubicBezTo>
                  <a:cubicBezTo>
                    <a:pt x="60" y="10"/>
                    <a:pt x="63" y="97"/>
                    <a:pt x="0" y="101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FF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ślïḓe"/>
            <p:cNvSpPr/>
            <p:nvPr/>
          </p:nvSpPr>
          <p:spPr bwMode="auto">
            <a:xfrm>
              <a:off x="5445126" y="3171825"/>
              <a:ext cx="207963" cy="333375"/>
            </a:xfrm>
            <a:custGeom>
              <a:avLst/>
              <a:gdLst>
                <a:gd name="T0" fmla="*/ 52 w 63"/>
                <a:gd name="T1" fmla="*/ 29 h 101"/>
                <a:gd name="T2" fmla="*/ 23 w 63"/>
                <a:gd name="T3" fmla="*/ 5 h 101"/>
                <a:gd name="T4" fmla="*/ 63 w 63"/>
                <a:gd name="T5" fmla="*/ 101 h 101"/>
                <a:gd name="T6" fmla="*/ 52 w 63"/>
                <a:gd name="T7" fmla="*/ 2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01">
                  <a:moveTo>
                    <a:pt x="52" y="29"/>
                  </a:moveTo>
                  <a:cubicBezTo>
                    <a:pt x="52" y="29"/>
                    <a:pt x="43" y="0"/>
                    <a:pt x="23" y="5"/>
                  </a:cubicBezTo>
                  <a:cubicBezTo>
                    <a:pt x="3" y="10"/>
                    <a:pt x="0" y="97"/>
                    <a:pt x="63" y="101"/>
                  </a:cubicBezTo>
                  <a:lnTo>
                    <a:pt x="52" y="29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sḻiḍè"/>
            <p:cNvSpPr/>
            <p:nvPr/>
          </p:nvSpPr>
          <p:spPr bwMode="auto">
            <a:xfrm>
              <a:off x="5789613" y="3521075"/>
              <a:ext cx="755650" cy="879475"/>
            </a:xfrm>
            <a:custGeom>
              <a:avLst/>
              <a:gdLst>
                <a:gd name="T0" fmla="*/ 72 w 476"/>
                <a:gd name="T1" fmla="*/ 0 h 554"/>
                <a:gd name="T2" fmla="*/ 0 w 476"/>
                <a:gd name="T3" fmla="*/ 544 h 554"/>
                <a:gd name="T4" fmla="*/ 476 w 476"/>
                <a:gd name="T5" fmla="*/ 554 h 554"/>
                <a:gd name="T6" fmla="*/ 395 w 476"/>
                <a:gd name="T7" fmla="*/ 8 h 554"/>
                <a:gd name="T8" fmla="*/ 72 w 476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554">
                  <a:moveTo>
                    <a:pt x="72" y="0"/>
                  </a:moveTo>
                  <a:lnTo>
                    <a:pt x="0" y="544"/>
                  </a:lnTo>
                  <a:lnTo>
                    <a:pt x="476" y="554"/>
                  </a:lnTo>
                  <a:lnTo>
                    <a:pt x="395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ŝ1íḓe"/>
            <p:cNvSpPr/>
            <p:nvPr/>
          </p:nvSpPr>
          <p:spPr bwMode="auto">
            <a:xfrm>
              <a:off x="5868988" y="3824288"/>
              <a:ext cx="625475" cy="312738"/>
            </a:xfrm>
            <a:custGeom>
              <a:avLst/>
              <a:gdLst>
                <a:gd name="T0" fmla="*/ 180 w 190"/>
                <a:gd name="T1" fmla="*/ 9 h 95"/>
                <a:gd name="T2" fmla="*/ 177 w 190"/>
                <a:gd name="T3" fmla="*/ 8 h 95"/>
                <a:gd name="T4" fmla="*/ 0 w 190"/>
                <a:gd name="T5" fmla="*/ 0 h 95"/>
                <a:gd name="T6" fmla="*/ 0 w 190"/>
                <a:gd name="T7" fmla="*/ 4 h 95"/>
                <a:gd name="T8" fmla="*/ 167 w 190"/>
                <a:gd name="T9" fmla="*/ 84 h 95"/>
                <a:gd name="T10" fmla="*/ 190 w 190"/>
                <a:gd name="T11" fmla="*/ 71 h 95"/>
                <a:gd name="T12" fmla="*/ 180 w 190"/>
                <a:gd name="T13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5">
                  <a:moveTo>
                    <a:pt x="180" y="9"/>
                  </a:moveTo>
                  <a:cubicBezTo>
                    <a:pt x="177" y="8"/>
                    <a:pt x="177" y="8"/>
                    <a:pt x="177" y="8"/>
                  </a:cubicBezTo>
                  <a:cubicBezTo>
                    <a:pt x="156" y="33"/>
                    <a:pt x="22" y="3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9" y="50"/>
                    <a:pt x="105" y="95"/>
                    <a:pt x="167" y="84"/>
                  </a:cubicBezTo>
                  <a:cubicBezTo>
                    <a:pt x="179" y="82"/>
                    <a:pt x="186" y="78"/>
                    <a:pt x="190" y="71"/>
                  </a:cubicBezTo>
                  <a:lnTo>
                    <a:pt x="180" y="9"/>
                  </a:ln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ś1íḍê"/>
            <p:cNvSpPr/>
            <p:nvPr/>
          </p:nvSpPr>
          <p:spPr bwMode="auto">
            <a:xfrm>
              <a:off x="5567363" y="2681288"/>
              <a:ext cx="1189038" cy="1287463"/>
            </a:xfrm>
            <a:custGeom>
              <a:avLst/>
              <a:gdLst>
                <a:gd name="T0" fmla="*/ 180 w 360"/>
                <a:gd name="T1" fmla="*/ 0 h 391"/>
                <a:gd name="T2" fmla="*/ 8 w 360"/>
                <a:gd name="T3" fmla="*/ 135 h 391"/>
                <a:gd name="T4" fmla="*/ 20 w 360"/>
                <a:gd name="T5" fmla="*/ 232 h 391"/>
                <a:gd name="T6" fmla="*/ 71 w 360"/>
                <a:gd name="T7" fmla="*/ 338 h 391"/>
                <a:gd name="T8" fmla="*/ 184 w 360"/>
                <a:gd name="T9" fmla="*/ 391 h 391"/>
                <a:gd name="T10" fmla="*/ 289 w 360"/>
                <a:gd name="T11" fmla="*/ 346 h 391"/>
                <a:gd name="T12" fmla="*/ 348 w 360"/>
                <a:gd name="T13" fmla="*/ 232 h 391"/>
                <a:gd name="T14" fmla="*/ 359 w 360"/>
                <a:gd name="T15" fmla="*/ 135 h 391"/>
                <a:gd name="T16" fmla="*/ 180 w 360"/>
                <a:gd name="T17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391">
                  <a:moveTo>
                    <a:pt x="180" y="0"/>
                  </a:moveTo>
                  <a:cubicBezTo>
                    <a:pt x="0" y="0"/>
                    <a:pt x="8" y="135"/>
                    <a:pt x="8" y="135"/>
                  </a:cubicBezTo>
                  <a:cubicBezTo>
                    <a:pt x="8" y="135"/>
                    <a:pt x="8" y="179"/>
                    <a:pt x="20" y="232"/>
                  </a:cubicBezTo>
                  <a:cubicBezTo>
                    <a:pt x="29" y="271"/>
                    <a:pt x="44" y="309"/>
                    <a:pt x="71" y="338"/>
                  </a:cubicBezTo>
                  <a:cubicBezTo>
                    <a:pt x="97" y="366"/>
                    <a:pt x="133" y="386"/>
                    <a:pt x="184" y="391"/>
                  </a:cubicBezTo>
                  <a:cubicBezTo>
                    <a:pt x="230" y="387"/>
                    <a:pt x="264" y="370"/>
                    <a:pt x="289" y="346"/>
                  </a:cubicBezTo>
                  <a:cubicBezTo>
                    <a:pt x="321" y="316"/>
                    <a:pt x="338" y="275"/>
                    <a:pt x="348" y="232"/>
                  </a:cubicBezTo>
                  <a:cubicBezTo>
                    <a:pt x="359" y="179"/>
                    <a:pt x="359" y="135"/>
                    <a:pt x="359" y="135"/>
                  </a:cubicBezTo>
                  <a:cubicBezTo>
                    <a:pt x="359" y="135"/>
                    <a:pt x="360" y="0"/>
                    <a:pt x="180" y="0"/>
                  </a:cubicBez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íšľîḍè"/>
            <p:cNvSpPr/>
            <p:nvPr/>
          </p:nvSpPr>
          <p:spPr bwMode="auto">
            <a:xfrm>
              <a:off x="6634163" y="2816225"/>
              <a:ext cx="115888" cy="692150"/>
            </a:xfrm>
            <a:custGeom>
              <a:avLst/>
              <a:gdLst>
                <a:gd name="T0" fmla="*/ 6 w 35"/>
                <a:gd name="T1" fmla="*/ 98 h 210"/>
                <a:gd name="T2" fmla="*/ 0 w 35"/>
                <a:gd name="T3" fmla="*/ 204 h 210"/>
                <a:gd name="T4" fmla="*/ 28 w 35"/>
                <a:gd name="T5" fmla="*/ 105 h 210"/>
                <a:gd name="T6" fmla="*/ 6 w 35"/>
                <a:gd name="T7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10">
                  <a:moveTo>
                    <a:pt x="6" y="98"/>
                  </a:moveTo>
                  <a:cubicBezTo>
                    <a:pt x="6" y="98"/>
                    <a:pt x="15" y="137"/>
                    <a:pt x="0" y="204"/>
                  </a:cubicBezTo>
                  <a:cubicBezTo>
                    <a:pt x="0" y="204"/>
                    <a:pt x="35" y="210"/>
                    <a:pt x="28" y="105"/>
                  </a:cubicBezTo>
                  <a:cubicBezTo>
                    <a:pt x="22" y="0"/>
                    <a:pt x="6" y="98"/>
                    <a:pt x="6" y="98"/>
                  </a:cubicBezTo>
                  <a:close/>
                </a:path>
              </a:pathLst>
            </a:custGeom>
            <a:solidFill>
              <a:srgbClr val="F9A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îṩļíḍê"/>
            <p:cNvSpPr/>
            <p:nvPr/>
          </p:nvSpPr>
          <p:spPr bwMode="auto">
            <a:xfrm>
              <a:off x="6080126" y="3144838"/>
              <a:ext cx="196850" cy="434975"/>
            </a:xfrm>
            <a:custGeom>
              <a:avLst/>
              <a:gdLst>
                <a:gd name="T0" fmla="*/ 44 w 60"/>
                <a:gd name="T1" fmla="*/ 95 h 132"/>
                <a:gd name="T2" fmla="*/ 32 w 60"/>
                <a:gd name="T3" fmla="*/ 0 h 132"/>
                <a:gd name="T4" fmla="*/ 29 w 60"/>
                <a:gd name="T5" fmla="*/ 0 h 132"/>
                <a:gd name="T6" fmla="*/ 16 w 60"/>
                <a:gd name="T7" fmla="*/ 95 h 132"/>
                <a:gd name="T8" fmla="*/ 3 w 60"/>
                <a:gd name="T9" fmla="*/ 116 h 132"/>
                <a:gd name="T10" fmla="*/ 58 w 60"/>
                <a:gd name="T11" fmla="*/ 116 h 132"/>
                <a:gd name="T12" fmla="*/ 44 w 60"/>
                <a:gd name="T13" fmla="*/ 9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32">
                  <a:moveTo>
                    <a:pt x="44" y="95"/>
                  </a:moveTo>
                  <a:cubicBezTo>
                    <a:pt x="43" y="88"/>
                    <a:pt x="40" y="0"/>
                    <a:pt x="32" y="0"/>
                  </a:cubicBezTo>
                  <a:cubicBezTo>
                    <a:pt x="31" y="0"/>
                    <a:pt x="29" y="0"/>
                    <a:pt x="29" y="0"/>
                  </a:cubicBezTo>
                  <a:cubicBezTo>
                    <a:pt x="21" y="0"/>
                    <a:pt x="17" y="88"/>
                    <a:pt x="16" y="95"/>
                  </a:cubicBezTo>
                  <a:cubicBezTo>
                    <a:pt x="14" y="106"/>
                    <a:pt x="0" y="105"/>
                    <a:pt x="3" y="116"/>
                  </a:cubicBezTo>
                  <a:cubicBezTo>
                    <a:pt x="7" y="130"/>
                    <a:pt x="54" y="132"/>
                    <a:pt x="58" y="116"/>
                  </a:cubicBezTo>
                  <a:cubicBezTo>
                    <a:pt x="60" y="105"/>
                    <a:pt x="46" y="106"/>
                    <a:pt x="44" y="95"/>
                  </a:cubicBezTo>
                  <a:close/>
                </a:path>
              </a:pathLst>
            </a:custGeom>
            <a:solidFill>
              <a:srgbClr val="FF9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íṡḷiḑê"/>
            <p:cNvSpPr/>
            <p:nvPr/>
          </p:nvSpPr>
          <p:spPr bwMode="auto">
            <a:xfrm>
              <a:off x="5499101" y="2305050"/>
              <a:ext cx="1085850" cy="939800"/>
            </a:xfrm>
            <a:custGeom>
              <a:avLst/>
              <a:gdLst>
                <a:gd name="T0" fmla="*/ 32 w 329"/>
                <a:gd name="T1" fmla="*/ 285 h 285"/>
                <a:gd name="T2" fmla="*/ 90 w 329"/>
                <a:gd name="T3" fmla="*/ 139 h 285"/>
                <a:gd name="T4" fmla="*/ 329 w 329"/>
                <a:gd name="T5" fmla="*/ 150 h 285"/>
                <a:gd name="T6" fmla="*/ 90 w 329"/>
                <a:gd name="T7" fmla="*/ 153 h 285"/>
                <a:gd name="T8" fmla="*/ 32 w 329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85">
                  <a:moveTo>
                    <a:pt x="32" y="285"/>
                  </a:moveTo>
                  <a:cubicBezTo>
                    <a:pt x="0" y="160"/>
                    <a:pt x="90" y="139"/>
                    <a:pt x="90" y="139"/>
                  </a:cubicBezTo>
                  <a:cubicBezTo>
                    <a:pt x="316" y="0"/>
                    <a:pt x="329" y="150"/>
                    <a:pt x="329" y="150"/>
                  </a:cubicBezTo>
                  <a:cubicBezTo>
                    <a:pt x="181" y="227"/>
                    <a:pt x="90" y="153"/>
                    <a:pt x="90" y="153"/>
                  </a:cubicBezTo>
                  <a:cubicBezTo>
                    <a:pt x="100" y="285"/>
                    <a:pt x="32" y="285"/>
                    <a:pt x="32" y="285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ïśḷîḍe"/>
            <p:cNvSpPr/>
            <p:nvPr/>
          </p:nvSpPr>
          <p:spPr bwMode="auto">
            <a:xfrm>
              <a:off x="5795963" y="2703513"/>
              <a:ext cx="788988" cy="312738"/>
            </a:xfrm>
            <a:custGeom>
              <a:avLst/>
              <a:gdLst>
                <a:gd name="T0" fmla="*/ 239 w 239"/>
                <a:gd name="T1" fmla="*/ 29 h 95"/>
                <a:gd name="T2" fmla="*/ 230 w 239"/>
                <a:gd name="T3" fmla="*/ 0 h 95"/>
                <a:gd name="T4" fmla="*/ 0 w 239"/>
                <a:gd name="T5" fmla="*/ 32 h 95"/>
                <a:gd name="T6" fmla="*/ 6 w 239"/>
                <a:gd name="T7" fmla="*/ 35 h 95"/>
                <a:gd name="T8" fmla="*/ 239 w 239"/>
                <a:gd name="T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95">
                  <a:moveTo>
                    <a:pt x="239" y="29"/>
                  </a:moveTo>
                  <a:cubicBezTo>
                    <a:pt x="239" y="28"/>
                    <a:pt x="237" y="15"/>
                    <a:pt x="230" y="0"/>
                  </a:cubicBezTo>
                  <a:cubicBezTo>
                    <a:pt x="139" y="68"/>
                    <a:pt x="0" y="32"/>
                    <a:pt x="0" y="32"/>
                  </a:cubicBezTo>
                  <a:cubicBezTo>
                    <a:pt x="2" y="33"/>
                    <a:pt x="4" y="34"/>
                    <a:pt x="6" y="35"/>
                  </a:cubicBezTo>
                  <a:cubicBezTo>
                    <a:pt x="27" y="49"/>
                    <a:pt x="112" y="95"/>
                    <a:pt x="239" y="29"/>
                  </a:cubicBezTo>
                  <a:close/>
                </a:path>
              </a:pathLst>
            </a:custGeom>
            <a:solidFill>
              <a:srgbClr val="DC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śḻíḍè"/>
            <p:cNvSpPr/>
            <p:nvPr/>
          </p:nvSpPr>
          <p:spPr bwMode="auto">
            <a:xfrm>
              <a:off x="6524626" y="2798763"/>
              <a:ext cx="228600" cy="431800"/>
            </a:xfrm>
            <a:custGeom>
              <a:avLst/>
              <a:gdLst>
                <a:gd name="T0" fmla="*/ 69 w 69"/>
                <a:gd name="T1" fmla="*/ 99 h 131"/>
                <a:gd name="T2" fmla="*/ 18 w 69"/>
                <a:gd name="T3" fmla="*/ 0 h 131"/>
                <a:gd name="T4" fmla="*/ 68 w 69"/>
                <a:gd name="T5" fmla="*/ 131 h 131"/>
                <a:gd name="T6" fmla="*/ 69 w 69"/>
                <a:gd name="T7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1">
                  <a:moveTo>
                    <a:pt x="69" y="99"/>
                  </a:moveTo>
                  <a:cubicBezTo>
                    <a:pt x="69" y="99"/>
                    <a:pt x="69" y="40"/>
                    <a:pt x="18" y="0"/>
                  </a:cubicBezTo>
                  <a:cubicBezTo>
                    <a:pt x="17" y="1"/>
                    <a:pt x="0" y="83"/>
                    <a:pt x="68" y="131"/>
                  </a:cubicBezTo>
                  <a:cubicBezTo>
                    <a:pt x="69" y="112"/>
                    <a:pt x="69" y="99"/>
                    <a:pt x="69" y="99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Sḻíḍê"/>
            <p:cNvSpPr/>
            <p:nvPr/>
          </p:nvSpPr>
          <p:spPr bwMode="auto">
            <a:xfrm>
              <a:off x="6584951" y="2798763"/>
              <a:ext cx="168275" cy="431800"/>
            </a:xfrm>
            <a:custGeom>
              <a:avLst/>
              <a:gdLst>
                <a:gd name="T0" fmla="*/ 50 w 51"/>
                <a:gd name="T1" fmla="*/ 131 h 131"/>
                <a:gd name="T2" fmla="*/ 51 w 51"/>
                <a:gd name="T3" fmla="*/ 99 h 131"/>
                <a:gd name="T4" fmla="*/ 0 w 51"/>
                <a:gd name="T5" fmla="*/ 0 h 131"/>
                <a:gd name="T6" fmla="*/ 21 w 51"/>
                <a:gd name="T7" fmla="*/ 103 h 131"/>
                <a:gd name="T8" fmla="*/ 50 w 5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1">
                  <a:moveTo>
                    <a:pt x="50" y="131"/>
                  </a:moveTo>
                  <a:cubicBezTo>
                    <a:pt x="51" y="112"/>
                    <a:pt x="51" y="99"/>
                    <a:pt x="51" y="99"/>
                  </a:cubicBezTo>
                  <a:cubicBezTo>
                    <a:pt x="51" y="99"/>
                    <a:pt x="51" y="40"/>
                    <a:pt x="0" y="0"/>
                  </a:cubicBezTo>
                  <a:cubicBezTo>
                    <a:pt x="0" y="0"/>
                    <a:pt x="16" y="44"/>
                    <a:pt x="21" y="103"/>
                  </a:cubicBezTo>
                  <a:cubicBezTo>
                    <a:pt x="28" y="113"/>
                    <a:pt x="38" y="123"/>
                    <a:pt x="50" y="131"/>
                  </a:cubicBezTo>
                  <a:close/>
                </a:path>
              </a:pathLst>
            </a:custGeom>
            <a:solidFill>
              <a:srgbClr val="DC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ïšḷîḑê"/>
            <p:cNvSpPr/>
            <p:nvPr/>
          </p:nvSpPr>
          <p:spPr bwMode="auto">
            <a:xfrm>
              <a:off x="5940426" y="3544888"/>
              <a:ext cx="458788" cy="477838"/>
            </a:xfrm>
            <a:custGeom>
              <a:avLst/>
              <a:gdLst>
                <a:gd name="T0" fmla="*/ 132 w 139"/>
                <a:gd name="T1" fmla="*/ 67 h 145"/>
                <a:gd name="T2" fmla="*/ 73 w 139"/>
                <a:gd name="T3" fmla="*/ 7 h 145"/>
                <a:gd name="T4" fmla="*/ 12 w 139"/>
                <a:gd name="T5" fmla="*/ 55 h 145"/>
                <a:gd name="T6" fmla="*/ 71 w 139"/>
                <a:gd name="T7" fmla="*/ 145 h 145"/>
                <a:gd name="T8" fmla="*/ 132 w 139"/>
                <a:gd name="T9" fmla="*/ 67 h 145"/>
                <a:gd name="T10" fmla="*/ 86 w 139"/>
                <a:gd name="T11" fmla="*/ 95 h 145"/>
                <a:gd name="T12" fmla="*/ 79 w 139"/>
                <a:gd name="T13" fmla="*/ 66 h 145"/>
                <a:gd name="T14" fmla="*/ 70 w 139"/>
                <a:gd name="T15" fmla="*/ 66 h 145"/>
                <a:gd name="T16" fmla="*/ 63 w 139"/>
                <a:gd name="T17" fmla="*/ 96 h 145"/>
                <a:gd name="T18" fmla="*/ 25 w 139"/>
                <a:gd name="T19" fmla="*/ 55 h 145"/>
                <a:gd name="T20" fmla="*/ 75 w 139"/>
                <a:gd name="T21" fmla="*/ 31 h 145"/>
                <a:gd name="T22" fmla="*/ 117 w 139"/>
                <a:gd name="T23" fmla="*/ 57 h 145"/>
                <a:gd name="T24" fmla="*/ 86 w 139"/>
                <a:gd name="T25" fmla="*/ 9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5">
                  <a:moveTo>
                    <a:pt x="132" y="67"/>
                  </a:moveTo>
                  <a:cubicBezTo>
                    <a:pt x="126" y="16"/>
                    <a:pt x="101" y="10"/>
                    <a:pt x="73" y="7"/>
                  </a:cubicBezTo>
                  <a:cubicBezTo>
                    <a:pt x="73" y="7"/>
                    <a:pt x="23" y="0"/>
                    <a:pt x="12" y="55"/>
                  </a:cubicBezTo>
                  <a:cubicBezTo>
                    <a:pt x="0" y="110"/>
                    <a:pt x="27" y="145"/>
                    <a:pt x="71" y="145"/>
                  </a:cubicBezTo>
                  <a:cubicBezTo>
                    <a:pt x="121" y="145"/>
                    <a:pt x="139" y="118"/>
                    <a:pt x="132" y="67"/>
                  </a:cubicBezTo>
                  <a:close/>
                  <a:moveTo>
                    <a:pt x="86" y="95"/>
                  </a:moveTo>
                  <a:cubicBezTo>
                    <a:pt x="79" y="84"/>
                    <a:pt x="79" y="66"/>
                    <a:pt x="79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0" y="79"/>
                    <a:pt x="66" y="91"/>
                    <a:pt x="63" y="96"/>
                  </a:cubicBezTo>
                  <a:cubicBezTo>
                    <a:pt x="42" y="95"/>
                    <a:pt x="26" y="88"/>
                    <a:pt x="25" y="55"/>
                  </a:cubicBezTo>
                  <a:cubicBezTo>
                    <a:pt x="25" y="55"/>
                    <a:pt x="37" y="28"/>
                    <a:pt x="75" y="31"/>
                  </a:cubicBezTo>
                  <a:cubicBezTo>
                    <a:pt x="113" y="34"/>
                    <a:pt x="117" y="57"/>
                    <a:pt x="117" y="57"/>
                  </a:cubicBezTo>
                  <a:cubicBezTo>
                    <a:pt x="117" y="57"/>
                    <a:pt x="121" y="89"/>
                    <a:pt x="86" y="95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ï$liďè"/>
            <p:cNvSpPr/>
            <p:nvPr/>
          </p:nvSpPr>
          <p:spPr bwMode="auto">
            <a:xfrm>
              <a:off x="6053138" y="3876675"/>
              <a:ext cx="323850" cy="146050"/>
            </a:xfrm>
            <a:custGeom>
              <a:avLst/>
              <a:gdLst>
                <a:gd name="T0" fmla="*/ 98 w 98"/>
                <a:gd name="T1" fmla="*/ 0 h 44"/>
                <a:gd name="T2" fmla="*/ 0 w 98"/>
                <a:gd name="T3" fmla="*/ 34 h 44"/>
                <a:gd name="T4" fmla="*/ 37 w 98"/>
                <a:gd name="T5" fmla="*/ 44 h 44"/>
                <a:gd name="T6" fmla="*/ 98 w 98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4">
                  <a:moveTo>
                    <a:pt x="98" y="0"/>
                  </a:moveTo>
                  <a:cubicBezTo>
                    <a:pt x="98" y="0"/>
                    <a:pt x="71" y="42"/>
                    <a:pt x="0" y="34"/>
                  </a:cubicBezTo>
                  <a:cubicBezTo>
                    <a:pt x="10" y="41"/>
                    <a:pt x="23" y="44"/>
                    <a:pt x="37" y="44"/>
                  </a:cubicBezTo>
                  <a:cubicBezTo>
                    <a:pt x="74" y="44"/>
                    <a:pt x="94" y="29"/>
                    <a:pt x="98" y="0"/>
                  </a:cubicBezTo>
                  <a:close/>
                </a:path>
              </a:pathLst>
            </a:custGeom>
            <a:solidFill>
              <a:srgbClr val="DC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îṧḷiḑe"/>
            <p:cNvSpPr/>
            <p:nvPr/>
          </p:nvSpPr>
          <p:spPr bwMode="auto">
            <a:xfrm>
              <a:off x="5597523" y="3230566"/>
              <a:ext cx="506091" cy="608013"/>
            </a:xfrm>
            <a:custGeom>
              <a:avLst/>
              <a:gdLst>
                <a:gd name="T0" fmla="*/ 122 w 129"/>
                <a:gd name="T1" fmla="*/ 212 h 212"/>
                <a:gd name="T2" fmla="*/ 129 w 129"/>
                <a:gd name="T3" fmla="*/ 180 h 212"/>
                <a:gd name="T4" fmla="*/ 102 w 129"/>
                <a:gd name="T5" fmla="*/ 163 h 212"/>
                <a:gd name="T6" fmla="*/ 37 w 129"/>
                <a:gd name="T7" fmla="*/ 76 h 212"/>
                <a:gd name="T8" fmla="*/ 17 w 129"/>
                <a:gd name="T9" fmla="*/ 0 h 212"/>
                <a:gd name="T10" fmla="*/ 2 w 129"/>
                <a:gd name="T11" fmla="*/ 4 h 212"/>
                <a:gd name="T12" fmla="*/ 122 w 129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12">
                  <a:moveTo>
                    <a:pt x="122" y="212"/>
                  </a:moveTo>
                  <a:cubicBezTo>
                    <a:pt x="129" y="180"/>
                    <a:pt x="129" y="180"/>
                    <a:pt x="129" y="180"/>
                  </a:cubicBezTo>
                  <a:cubicBezTo>
                    <a:pt x="129" y="180"/>
                    <a:pt x="108" y="191"/>
                    <a:pt x="102" y="163"/>
                  </a:cubicBezTo>
                  <a:cubicBezTo>
                    <a:pt x="94" y="106"/>
                    <a:pt x="61" y="108"/>
                    <a:pt x="37" y="76"/>
                  </a:cubicBezTo>
                  <a:cubicBezTo>
                    <a:pt x="13" y="44"/>
                    <a:pt x="17" y="0"/>
                    <a:pt x="17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175"/>
                    <a:pt x="122" y="212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ṣľiḍe"/>
            <p:cNvSpPr/>
            <p:nvPr/>
          </p:nvSpPr>
          <p:spPr bwMode="auto">
            <a:xfrm>
              <a:off x="6334126" y="3187700"/>
              <a:ext cx="425450" cy="742950"/>
            </a:xfrm>
            <a:custGeom>
              <a:avLst/>
              <a:gdLst>
                <a:gd name="T0" fmla="*/ 8 w 129"/>
                <a:gd name="T1" fmla="*/ 225 h 225"/>
                <a:gd name="T2" fmla="*/ 0 w 129"/>
                <a:gd name="T3" fmla="*/ 193 h 225"/>
                <a:gd name="T4" fmla="*/ 27 w 129"/>
                <a:gd name="T5" fmla="*/ 176 h 225"/>
                <a:gd name="T6" fmla="*/ 92 w 129"/>
                <a:gd name="T7" fmla="*/ 89 h 225"/>
                <a:gd name="T8" fmla="*/ 111 w 129"/>
                <a:gd name="T9" fmla="*/ 0 h 225"/>
                <a:gd name="T10" fmla="*/ 126 w 129"/>
                <a:gd name="T11" fmla="*/ 13 h 225"/>
                <a:gd name="T12" fmla="*/ 8 w 129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25">
                  <a:moveTo>
                    <a:pt x="8" y="225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21" y="204"/>
                    <a:pt x="27" y="176"/>
                  </a:cubicBezTo>
                  <a:cubicBezTo>
                    <a:pt x="36" y="119"/>
                    <a:pt x="68" y="121"/>
                    <a:pt x="92" y="89"/>
                  </a:cubicBezTo>
                  <a:cubicBezTo>
                    <a:pt x="116" y="57"/>
                    <a:pt x="111" y="0"/>
                    <a:pt x="111" y="0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9" y="188"/>
                    <a:pt x="8" y="225"/>
                  </a:cubicBezTo>
                  <a:close/>
                </a:path>
              </a:pathLst>
            </a:custGeom>
            <a:solidFill>
              <a:srgbClr val="DC9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$1iḋè"/>
            <p:cNvSpPr/>
            <p:nvPr/>
          </p:nvSpPr>
          <p:spPr bwMode="auto">
            <a:xfrm>
              <a:off x="6353176" y="3187700"/>
              <a:ext cx="406400" cy="742950"/>
            </a:xfrm>
            <a:custGeom>
              <a:avLst/>
              <a:gdLst>
                <a:gd name="T0" fmla="*/ 105 w 123"/>
                <a:gd name="T1" fmla="*/ 0 h 225"/>
                <a:gd name="T2" fmla="*/ 86 w 123"/>
                <a:gd name="T3" fmla="*/ 89 h 225"/>
                <a:gd name="T4" fmla="*/ 85 w 123"/>
                <a:gd name="T5" fmla="*/ 91 h 225"/>
                <a:gd name="T6" fmla="*/ 7 w 123"/>
                <a:gd name="T7" fmla="*/ 209 h 225"/>
                <a:gd name="T8" fmla="*/ 0 w 123"/>
                <a:gd name="T9" fmla="*/ 217 h 225"/>
                <a:gd name="T10" fmla="*/ 2 w 123"/>
                <a:gd name="T11" fmla="*/ 225 h 225"/>
                <a:gd name="T12" fmla="*/ 120 w 123"/>
                <a:gd name="T13" fmla="*/ 13 h 225"/>
                <a:gd name="T14" fmla="*/ 105 w 12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225">
                  <a:moveTo>
                    <a:pt x="105" y="0"/>
                  </a:moveTo>
                  <a:cubicBezTo>
                    <a:pt x="105" y="0"/>
                    <a:pt x="110" y="57"/>
                    <a:pt x="86" y="89"/>
                  </a:cubicBezTo>
                  <a:cubicBezTo>
                    <a:pt x="86" y="90"/>
                    <a:pt x="85" y="90"/>
                    <a:pt x="85" y="91"/>
                  </a:cubicBezTo>
                  <a:cubicBezTo>
                    <a:pt x="74" y="135"/>
                    <a:pt x="51" y="177"/>
                    <a:pt x="7" y="209"/>
                  </a:cubicBezTo>
                  <a:cubicBezTo>
                    <a:pt x="7" y="209"/>
                    <a:pt x="5" y="212"/>
                    <a:pt x="0" y="217"/>
                  </a:cubicBezTo>
                  <a:cubicBezTo>
                    <a:pt x="2" y="225"/>
                    <a:pt x="2" y="225"/>
                    <a:pt x="2" y="225"/>
                  </a:cubicBezTo>
                  <a:cubicBezTo>
                    <a:pt x="123" y="188"/>
                    <a:pt x="120" y="13"/>
                    <a:pt x="120" y="13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DC7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ïşḻïḍé"/>
            <p:cNvSpPr/>
            <p:nvPr/>
          </p:nvSpPr>
          <p:spPr bwMode="auto">
            <a:xfrm>
              <a:off x="5930901" y="3181350"/>
              <a:ext cx="101600" cy="49213"/>
            </a:xfrm>
            <a:custGeom>
              <a:avLst/>
              <a:gdLst>
                <a:gd name="T0" fmla="*/ 27 w 31"/>
                <a:gd name="T1" fmla="*/ 2 h 15"/>
                <a:gd name="T2" fmla="*/ 27 w 31"/>
                <a:gd name="T3" fmla="*/ 4 h 15"/>
                <a:gd name="T4" fmla="*/ 22 w 31"/>
                <a:gd name="T5" fmla="*/ 9 h 15"/>
                <a:gd name="T6" fmla="*/ 16 w 31"/>
                <a:gd name="T7" fmla="*/ 11 h 15"/>
                <a:gd name="T8" fmla="*/ 8 w 31"/>
                <a:gd name="T9" fmla="*/ 8 h 15"/>
                <a:gd name="T10" fmla="*/ 5 w 31"/>
                <a:gd name="T11" fmla="*/ 4 h 15"/>
                <a:gd name="T12" fmla="*/ 4 w 31"/>
                <a:gd name="T13" fmla="*/ 2 h 15"/>
                <a:gd name="T14" fmla="*/ 2 w 31"/>
                <a:gd name="T15" fmla="*/ 0 h 15"/>
                <a:gd name="T16" fmla="*/ 0 w 31"/>
                <a:gd name="T17" fmla="*/ 2 h 15"/>
                <a:gd name="T18" fmla="*/ 2 w 31"/>
                <a:gd name="T19" fmla="*/ 6 h 15"/>
                <a:gd name="T20" fmla="*/ 7 w 31"/>
                <a:gd name="T21" fmla="*/ 12 h 15"/>
                <a:gd name="T22" fmla="*/ 16 w 31"/>
                <a:gd name="T23" fmla="*/ 15 h 15"/>
                <a:gd name="T24" fmla="*/ 27 w 31"/>
                <a:gd name="T25" fmla="*/ 11 h 15"/>
                <a:gd name="T26" fmla="*/ 30 w 31"/>
                <a:gd name="T27" fmla="*/ 6 h 15"/>
                <a:gd name="T28" fmla="*/ 31 w 31"/>
                <a:gd name="T29" fmla="*/ 2 h 15"/>
                <a:gd name="T30" fmla="*/ 29 w 31"/>
                <a:gd name="T31" fmla="*/ 0 h 15"/>
                <a:gd name="T32" fmla="*/ 27 w 31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5">
                  <a:moveTo>
                    <a:pt x="27" y="2"/>
                  </a:moveTo>
                  <a:cubicBezTo>
                    <a:pt x="27" y="2"/>
                    <a:pt x="27" y="3"/>
                    <a:pt x="27" y="4"/>
                  </a:cubicBezTo>
                  <a:cubicBezTo>
                    <a:pt x="26" y="6"/>
                    <a:pt x="24" y="8"/>
                    <a:pt x="22" y="9"/>
                  </a:cubicBezTo>
                  <a:cubicBezTo>
                    <a:pt x="20" y="11"/>
                    <a:pt x="18" y="11"/>
                    <a:pt x="16" y="11"/>
                  </a:cubicBezTo>
                  <a:cubicBezTo>
                    <a:pt x="13" y="11"/>
                    <a:pt x="10" y="10"/>
                    <a:pt x="8" y="8"/>
                  </a:cubicBezTo>
                  <a:cubicBezTo>
                    <a:pt x="7" y="7"/>
                    <a:pt x="6" y="6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3" y="9"/>
                    <a:pt x="5" y="11"/>
                    <a:pt x="7" y="12"/>
                  </a:cubicBezTo>
                  <a:cubicBezTo>
                    <a:pt x="10" y="14"/>
                    <a:pt x="13" y="15"/>
                    <a:pt x="16" y="15"/>
                  </a:cubicBezTo>
                  <a:cubicBezTo>
                    <a:pt x="20" y="15"/>
                    <a:pt x="24" y="13"/>
                    <a:pt x="27" y="11"/>
                  </a:cubicBezTo>
                  <a:cubicBezTo>
                    <a:pt x="28" y="9"/>
                    <a:pt x="29" y="8"/>
                    <a:pt x="30" y="6"/>
                  </a:cubicBezTo>
                  <a:cubicBezTo>
                    <a:pt x="31" y="5"/>
                    <a:pt x="31" y="3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isḷïḓe"/>
            <p:cNvSpPr/>
            <p:nvPr/>
          </p:nvSpPr>
          <p:spPr bwMode="auto">
            <a:xfrm>
              <a:off x="6326188" y="3181350"/>
              <a:ext cx="103188" cy="49213"/>
            </a:xfrm>
            <a:custGeom>
              <a:avLst/>
              <a:gdLst>
                <a:gd name="T0" fmla="*/ 27 w 31"/>
                <a:gd name="T1" fmla="*/ 2 h 15"/>
                <a:gd name="T2" fmla="*/ 26 w 31"/>
                <a:gd name="T3" fmla="*/ 4 h 15"/>
                <a:gd name="T4" fmla="*/ 22 w 31"/>
                <a:gd name="T5" fmla="*/ 9 h 15"/>
                <a:gd name="T6" fmla="*/ 15 w 31"/>
                <a:gd name="T7" fmla="*/ 11 h 15"/>
                <a:gd name="T8" fmla="*/ 7 w 31"/>
                <a:gd name="T9" fmla="*/ 8 h 15"/>
                <a:gd name="T10" fmla="*/ 5 w 31"/>
                <a:gd name="T11" fmla="*/ 4 h 15"/>
                <a:gd name="T12" fmla="*/ 4 w 31"/>
                <a:gd name="T13" fmla="*/ 2 h 15"/>
                <a:gd name="T14" fmla="*/ 2 w 31"/>
                <a:gd name="T15" fmla="*/ 0 h 15"/>
                <a:gd name="T16" fmla="*/ 0 w 31"/>
                <a:gd name="T17" fmla="*/ 2 h 15"/>
                <a:gd name="T18" fmla="*/ 1 w 31"/>
                <a:gd name="T19" fmla="*/ 6 h 15"/>
                <a:gd name="T20" fmla="*/ 7 w 31"/>
                <a:gd name="T21" fmla="*/ 12 h 15"/>
                <a:gd name="T22" fmla="*/ 15 w 31"/>
                <a:gd name="T23" fmla="*/ 15 h 15"/>
                <a:gd name="T24" fmla="*/ 26 w 31"/>
                <a:gd name="T25" fmla="*/ 11 h 15"/>
                <a:gd name="T26" fmla="*/ 29 w 31"/>
                <a:gd name="T27" fmla="*/ 6 h 15"/>
                <a:gd name="T28" fmla="*/ 31 w 31"/>
                <a:gd name="T29" fmla="*/ 2 h 15"/>
                <a:gd name="T30" fmla="*/ 29 w 31"/>
                <a:gd name="T31" fmla="*/ 0 h 15"/>
                <a:gd name="T32" fmla="*/ 27 w 31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5">
                  <a:moveTo>
                    <a:pt x="27" y="2"/>
                  </a:moveTo>
                  <a:cubicBezTo>
                    <a:pt x="27" y="2"/>
                    <a:pt x="26" y="3"/>
                    <a:pt x="26" y="4"/>
                  </a:cubicBezTo>
                  <a:cubicBezTo>
                    <a:pt x="25" y="6"/>
                    <a:pt x="24" y="8"/>
                    <a:pt x="22" y="9"/>
                  </a:cubicBezTo>
                  <a:cubicBezTo>
                    <a:pt x="20" y="11"/>
                    <a:pt x="18" y="11"/>
                    <a:pt x="15" y="11"/>
                  </a:cubicBezTo>
                  <a:cubicBezTo>
                    <a:pt x="12" y="11"/>
                    <a:pt x="9" y="10"/>
                    <a:pt x="7" y="8"/>
                  </a:cubicBezTo>
                  <a:cubicBezTo>
                    <a:pt x="6" y="7"/>
                    <a:pt x="5" y="6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2" y="9"/>
                    <a:pt x="4" y="11"/>
                    <a:pt x="7" y="12"/>
                  </a:cubicBezTo>
                  <a:cubicBezTo>
                    <a:pt x="9" y="14"/>
                    <a:pt x="12" y="15"/>
                    <a:pt x="15" y="15"/>
                  </a:cubicBezTo>
                  <a:cubicBezTo>
                    <a:pt x="20" y="15"/>
                    <a:pt x="23" y="13"/>
                    <a:pt x="26" y="11"/>
                  </a:cubicBezTo>
                  <a:cubicBezTo>
                    <a:pt x="28" y="9"/>
                    <a:pt x="29" y="8"/>
                    <a:pt x="29" y="6"/>
                  </a:cubicBezTo>
                  <a:cubicBezTo>
                    <a:pt x="30" y="5"/>
                    <a:pt x="31" y="3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şľíďé"/>
            <p:cNvSpPr/>
            <p:nvPr/>
          </p:nvSpPr>
          <p:spPr bwMode="auto">
            <a:xfrm>
              <a:off x="6129338" y="3683000"/>
              <a:ext cx="101600" cy="52388"/>
            </a:xfrm>
            <a:custGeom>
              <a:avLst/>
              <a:gdLst>
                <a:gd name="T0" fmla="*/ 27 w 31"/>
                <a:gd name="T1" fmla="*/ 2 h 16"/>
                <a:gd name="T2" fmla="*/ 26 w 31"/>
                <a:gd name="T3" fmla="*/ 5 h 16"/>
                <a:gd name="T4" fmla="*/ 22 w 31"/>
                <a:gd name="T5" fmla="*/ 9 h 16"/>
                <a:gd name="T6" fmla="*/ 16 w 31"/>
                <a:gd name="T7" fmla="*/ 12 h 16"/>
                <a:gd name="T8" fmla="*/ 7 w 31"/>
                <a:gd name="T9" fmla="*/ 8 h 16"/>
                <a:gd name="T10" fmla="*/ 5 w 31"/>
                <a:gd name="T11" fmla="*/ 5 h 16"/>
                <a:gd name="T12" fmla="*/ 4 w 31"/>
                <a:gd name="T13" fmla="*/ 2 h 16"/>
                <a:gd name="T14" fmla="*/ 2 w 31"/>
                <a:gd name="T15" fmla="*/ 0 h 16"/>
                <a:gd name="T16" fmla="*/ 0 w 31"/>
                <a:gd name="T17" fmla="*/ 2 h 16"/>
                <a:gd name="T18" fmla="*/ 1 w 31"/>
                <a:gd name="T19" fmla="*/ 7 h 16"/>
                <a:gd name="T20" fmla="*/ 7 w 31"/>
                <a:gd name="T21" fmla="*/ 13 h 16"/>
                <a:gd name="T22" fmla="*/ 16 w 31"/>
                <a:gd name="T23" fmla="*/ 16 h 16"/>
                <a:gd name="T24" fmla="*/ 26 w 31"/>
                <a:gd name="T25" fmla="*/ 11 h 16"/>
                <a:gd name="T26" fmla="*/ 30 w 31"/>
                <a:gd name="T27" fmla="*/ 7 h 16"/>
                <a:gd name="T28" fmla="*/ 31 w 31"/>
                <a:gd name="T29" fmla="*/ 2 h 16"/>
                <a:gd name="T30" fmla="*/ 29 w 31"/>
                <a:gd name="T31" fmla="*/ 0 h 16"/>
                <a:gd name="T32" fmla="*/ 27 w 31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16">
                  <a:moveTo>
                    <a:pt x="27" y="2"/>
                  </a:moveTo>
                  <a:cubicBezTo>
                    <a:pt x="27" y="3"/>
                    <a:pt x="27" y="4"/>
                    <a:pt x="26" y="5"/>
                  </a:cubicBezTo>
                  <a:cubicBezTo>
                    <a:pt x="25" y="6"/>
                    <a:pt x="24" y="8"/>
                    <a:pt x="22" y="9"/>
                  </a:cubicBezTo>
                  <a:cubicBezTo>
                    <a:pt x="20" y="11"/>
                    <a:pt x="18" y="12"/>
                    <a:pt x="16" y="12"/>
                  </a:cubicBezTo>
                  <a:cubicBezTo>
                    <a:pt x="12" y="12"/>
                    <a:pt x="10" y="10"/>
                    <a:pt x="7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1" y="7"/>
                  </a:cubicBezTo>
                  <a:cubicBezTo>
                    <a:pt x="3" y="9"/>
                    <a:pt x="4" y="11"/>
                    <a:pt x="7" y="13"/>
                  </a:cubicBezTo>
                  <a:cubicBezTo>
                    <a:pt x="9" y="14"/>
                    <a:pt x="12" y="16"/>
                    <a:pt x="16" y="16"/>
                  </a:cubicBezTo>
                  <a:cubicBezTo>
                    <a:pt x="20" y="16"/>
                    <a:pt x="24" y="14"/>
                    <a:pt x="26" y="11"/>
                  </a:cubicBezTo>
                  <a:cubicBezTo>
                    <a:pt x="28" y="10"/>
                    <a:pt x="29" y="8"/>
                    <a:pt x="30" y="7"/>
                  </a:cubicBezTo>
                  <a:cubicBezTo>
                    <a:pt x="31" y="5"/>
                    <a:pt x="31" y="4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lose/>
                </a:path>
              </a:pathLst>
            </a:custGeom>
            <a:solidFill>
              <a:srgbClr val="D67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îşľïḍê"/>
            <p:cNvSpPr/>
            <p:nvPr/>
          </p:nvSpPr>
          <p:spPr bwMode="auto">
            <a:xfrm>
              <a:off x="5738813" y="4203700"/>
              <a:ext cx="871538" cy="1360488"/>
            </a:xfrm>
            <a:custGeom>
              <a:avLst/>
              <a:gdLst>
                <a:gd name="T0" fmla="*/ 224 w 264"/>
                <a:gd name="T1" fmla="*/ 8 h 413"/>
                <a:gd name="T2" fmla="*/ 134 w 264"/>
                <a:gd name="T3" fmla="*/ 53 h 413"/>
                <a:gd name="T4" fmla="*/ 35 w 264"/>
                <a:gd name="T5" fmla="*/ 0 h 413"/>
                <a:gd name="T6" fmla="*/ 0 w 264"/>
                <a:gd name="T7" fmla="*/ 23 h 413"/>
                <a:gd name="T8" fmla="*/ 106 w 264"/>
                <a:gd name="T9" fmla="*/ 413 h 413"/>
                <a:gd name="T10" fmla="*/ 191 w 264"/>
                <a:gd name="T11" fmla="*/ 413 h 413"/>
                <a:gd name="T12" fmla="*/ 264 w 264"/>
                <a:gd name="T13" fmla="*/ 30 h 413"/>
                <a:gd name="T14" fmla="*/ 224 w 264"/>
                <a:gd name="T15" fmla="*/ 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413">
                  <a:moveTo>
                    <a:pt x="224" y="8"/>
                  </a:moveTo>
                  <a:cubicBezTo>
                    <a:pt x="192" y="26"/>
                    <a:pt x="134" y="53"/>
                    <a:pt x="134" y="5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06" y="413"/>
                    <a:pt x="106" y="413"/>
                    <a:pt x="106" y="413"/>
                  </a:cubicBezTo>
                  <a:cubicBezTo>
                    <a:pt x="191" y="413"/>
                    <a:pt x="191" y="413"/>
                    <a:pt x="191" y="413"/>
                  </a:cubicBezTo>
                  <a:cubicBezTo>
                    <a:pt x="264" y="30"/>
                    <a:pt x="264" y="30"/>
                    <a:pt x="264" y="30"/>
                  </a:cubicBezTo>
                  <a:lnTo>
                    <a:pt x="22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íṣľîḋè"/>
            <p:cNvSpPr/>
            <p:nvPr/>
          </p:nvSpPr>
          <p:spPr bwMode="auto">
            <a:xfrm>
              <a:off x="6135688" y="4391025"/>
              <a:ext cx="22225" cy="1173163"/>
            </a:xfrm>
            <a:custGeom>
              <a:avLst/>
              <a:gdLst>
                <a:gd name="T0" fmla="*/ 6 w 14"/>
                <a:gd name="T1" fmla="*/ 0 h 739"/>
                <a:gd name="T2" fmla="*/ 0 w 14"/>
                <a:gd name="T3" fmla="*/ 739 h 739"/>
                <a:gd name="T4" fmla="*/ 8 w 14"/>
                <a:gd name="T5" fmla="*/ 739 h 739"/>
                <a:gd name="T6" fmla="*/ 14 w 14"/>
                <a:gd name="T7" fmla="*/ 0 h 739"/>
                <a:gd name="T8" fmla="*/ 6 w 14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39">
                  <a:moveTo>
                    <a:pt x="6" y="0"/>
                  </a:moveTo>
                  <a:lnTo>
                    <a:pt x="0" y="739"/>
                  </a:lnTo>
                  <a:lnTo>
                    <a:pt x="8" y="739"/>
                  </a:lnTo>
                  <a:lnTo>
                    <a:pt x="1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ïŝḻïḋê"/>
            <p:cNvSpPr/>
            <p:nvPr/>
          </p:nvSpPr>
          <p:spPr bwMode="auto">
            <a:xfrm>
              <a:off x="6135688" y="4391025"/>
              <a:ext cx="22225" cy="1173163"/>
            </a:xfrm>
            <a:custGeom>
              <a:avLst/>
              <a:gdLst>
                <a:gd name="T0" fmla="*/ 6 w 14"/>
                <a:gd name="T1" fmla="*/ 0 h 739"/>
                <a:gd name="T2" fmla="*/ 0 w 14"/>
                <a:gd name="T3" fmla="*/ 739 h 739"/>
                <a:gd name="T4" fmla="*/ 8 w 14"/>
                <a:gd name="T5" fmla="*/ 739 h 739"/>
                <a:gd name="T6" fmla="*/ 14 w 14"/>
                <a:gd name="T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39">
                  <a:moveTo>
                    <a:pt x="6" y="0"/>
                  </a:moveTo>
                  <a:lnTo>
                    <a:pt x="0" y="739"/>
                  </a:lnTo>
                  <a:lnTo>
                    <a:pt x="8" y="739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îŝľiďè"/>
            <p:cNvSpPr/>
            <p:nvPr/>
          </p:nvSpPr>
          <p:spPr bwMode="auto">
            <a:xfrm>
              <a:off x="5738813" y="4105275"/>
              <a:ext cx="442913" cy="395288"/>
            </a:xfrm>
            <a:custGeom>
              <a:avLst/>
              <a:gdLst>
                <a:gd name="T0" fmla="*/ 279 w 279"/>
                <a:gd name="T1" fmla="*/ 172 h 249"/>
                <a:gd name="T2" fmla="*/ 82 w 279"/>
                <a:gd name="T3" fmla="*/ 249 h 249"/>
                <a:gd name="T4" fmla="*/ 0 w 279"/>
                <a:gd name="T5" fmla="*/ 110 h 249"/>
                <a:gd name="T6" fmla="*/ 27 w 279"/>
                <a:gd name="T7" fmla="*/ 0 h 249"/>
                <a:gd name="T8" fmla="*/ 279 w 279"/>
                <a:gd name="T9" fmla="*/ 17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9">
                  <a:moveTo>
                    <a:pt x="279" y="172"/>
                  </a:moveTo>
                  <a:lnTo>
                    <a:pt x="82" y="249"/>
                  </a:lnTo>
                  <a:lnTo>
                    <a:pt x="0" y="110"/>
                  </a:lnTo>
                  <a:lnTo>
                    <a:pt x="27" y="0"/>
                  </a:lnTo>
                  <a:lnTo>
                    <a:pt x="279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ísḻídé"/>
            <p:cNvSpPr/>
            <p:nvPr/>
          </p:nvSpPr>
          <p:spPr bwMode="auto">
            <a:xfrm>
              <a:off x="6181726" y="4105275"/>
              <a:ext cx="428625" cy="395288"/>
            </a:xfrm>
            <a:custGeom>
              <a:avLst/>
              <a:gdLst>
                <a:gd name="T0" fmla="*/ 0 w 270"/>
                <a:gd name="T1" fmla="*/ 172 h 249"/>
                <a:gd name="T2" fmla="*/ 195 w 270"/>
                <a:gd name="T3" fmla="*/ 249 h 249"/>
                <a:gd name="T4" fmla="*/ 270 w 270"/>
                <a:gd name="T5" fmla="*/ 124 h 249"/>
                <a:gd name="T6" fmla="*/ 247 w 270"/>
                <a:gd name="T7" fmla="*/ 0 h 249"/>
                <a:gd name="T8" fmla="*/ 0 w 270"/>
                <a:gd name="T9" fmla="*/ 17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49">
                  <a:moveTo>
                    <a:pt x="0" y="172"/>
                  </a:moveTo>
                  <a:lnTo>
                    <a:pt x="195" y="249"/>
                  </a:lnTo>
                  <a:lnTo>
                    <a:pt x="270" y="124"/>
                  </a:lnTo>
                  <a:lnTo>
                    <a:pt x="247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ïSlíḑè"/>
            <p:cNvSpPr/>
            <p:nvPr/>
          </p:nvSpPr>
          <p:spPr bwMode="auto">
            <a:xfrm>
              <a:off x="5864226" y="4375150"/>
              <a:ext cx="317500" cy="128588"/>
            </a:xfrm>
            <a:custGeom>
              <a:avLst/>
              <a:gdLst>
                <a:gd name="T0" fmla="*/ 3 w 200"/>
                <a:gd name="T1" fmla="*/ 81 h 81"/>
                <a:gd name="T2" fmla="*/ 200 w 200"/>
                <a:gd name="T3" fmla="*/ 4 h 81"/>
                <a:gd name="T4" fmla="*/ 198 w 200"/>
                <a:gd name="T5" fmla="*/ 0 h 81"/>
                <a:gd name="T6" fmla="*/ 0 w 200"/>
                <a:gd name="T7" fmla="*/ 77 h 81"/>
                <a:gd name="T8" fmla="*/ 3 w 20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1">
                  <a:moveTo>
                    <a:pt x="3" y="81"/>
                  </a:moveTo>
                  <a:lnTo>
                    <a:pt x="200" y="4"/>
                  </a:lnTo>
                  <a:lnTo>
                    <a:pt x="198" y="0"/>
                  </a:lnTo>
                  <a:lnTo>
                    <a:pt x="0" y="77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ïsļiḑé"/>
            <p:cNvSpPr/>
            <p:nvPr/>
          </p:nvSpPr>
          <p:spPr bwMode="auto">
            <a:xfrm>
              <a:off x="5864226" y="4375150"/>
              <a:ext cx="317500" cy="128588"/>
            </a:xfrm>
            <a:custGeom>
              <a:avLst/>
              <a:gdLst>
                <a:gd name="T0" fmla="*/ 3 w 200"/>
                <a:gd name="T1" fmla="*/ 81 h 81"/>
                <a:gd name="T2" fmla="*/ 200 w 200"/>
                <a:gd name="T3" fmla="*/ 4 h 81"/>
                <a:gd name="T4" fmla="*/ 198 w 200"/>
                <a:gd name="T5" fmla="*/ 0 h 81"/>
                <a:gd name="T6" fmla="*/ 0 w 200"/>
                <a:gd name="T7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81">
                  <a:moveTo>
                    <a:pt x="3" y="81"/>
                  </a:moveTo>
                  <a:lnTo>
                    <a:pt x="200" y="4"/>
                  </a:lnTo>
                  <a:lnTo>
                    <a:pt x="198" y="0"/>
                  </a:lnTo>
                  <a:lnTo>
                    <a:pt x="0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iṣḻíďe"/>
            <p:cNvSpPr/>
            <p:nvPr/>
          </p:nvSpPr>
          <p:spPr bwMode="auto">
            <a:xfrm>
              <a:off x="6178551" y="4375150"/>
              <a:ext cx="315913" cy="128588"/>
            </a:xfrm>
            <a:custGeom>
              <a:avLst/>
              <a:gdLst>
                <a:gd name="T0" fmla="*/ 0 w 199"/>
                <a:gd name="T1" fmla="*/ 4 h 81"/>
                <a:gd name="T2" fmla="*/ 197 w 199"/>
                <a:gd name="T3" fmla="*/ 81 h 81"/>
                <a:gd name="T4" fmla="*/ 199 w 199"/>
                <a:gd name="T5" fmla="*/ 77 h 81"/>
                <a:gd name="T6" fmla="*/ 2 w 199"/>
                <a:gd name="T7" fmla="*/ 0 h 81"/>
                <a:gd name="T8" fmla="*/ 0 w 199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1">
                  <a:moveTo>
                    <a:pt x="0" y="4"/>
                  </a:moveTo>
                  <a:lnTo>
                    <a:pt x="197" y="81"/>
                  </a:lnTo>
                  <a:lnTo>
                    <a:pt x="199" y="77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íSḷíḓe"/>
            <p:cNvSpPr/>
            <p:nvPr/>
          </p:nvSpPr>
          <p:spPr bwMode="auto">
            <a:xfrm>
              <a:off x="6178551" y="4375150"/>
              <a:ext cx="315913" cy="128588"/>
            </a:xfrm>
            <a:custGeom>
              <a:avLst/>
              <a:gdLst>
                <a:gd name="T0" fmla="*/ 0 w 199"/>
                <a:gd name="T1" fmla="*/ 4 h 81"/>
                <a:gd name="T2" fmla="*/ 197 w 199"/>
                <a:gd name="T3" fmla="*/ 81 h 81"/>
                <a:gd name="T4" fmla="*/ 199 w 199"/>
                <a:gd name="T5" fmla="*/ 77 h 81"/>
                <a:gd name="T6" fmla="*/ 2 w 199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81">
                  <a:moveTo>
                    <a:pt x="0" y="4"/>
                  </a:moveTo>
                  <a:lnTo>
                    <a:pt x="197" y="81"/>
                  </a:lnTo>
                  <a:lnTo>
                    <a:pt x="199" y="7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ṩ1iḍè"/>
            <p:cNvSpPr/>
            <p:nvPr/>
          </p:nvSpPr>
          <p:spPr bwMode="auto">
            <a:xfrm>
              <a:off x="5432426" y="4279900"/>
              <a:ext cx="1508125" cy="1466850"/>
            </a:xfrm>
            <a:custGeom>
              <a:avLst/>
              <a:gdLst>
                <a:gd name="T0" fmla="*/ 742 w 950"/>
                <a:gd name="T1" fmla="*/ 14 h 924"/>
                <a:gd name="T2" fmla="*/ 476 w 950"/>
                <a:gd name="T3" fmla="*/ 382 h 924"/>
                <a:gd name="T4" fmla="*/ 193 w 950"/>
                <a:gd name="T5" fmla="*/ 0 h 924"/>
                <a:gd name="T6" fmla="*/ 0 w 950"/>
                <a:gd name="T7" fmla="*/ 139 h 924"/>
                <a:gd name="T8" fmla="*/ 79 w 950"/>
                <a:gd name="T9" fmla="*/ 924 h 924"/>
                <a:gd name="T10" fmla="*/ 869 w 950"/>
                <a:gd name="T11" fmla="*/ 924 h 924"/>
                <a:gd name="T12" fmla="*/ 950 w 950"/>
                <a:gd name="T13" fmla="*/ 139 h 924"/>
                <a:gd name="T14" fmla="*/ 742 w 950"/>
                <a:gd name="T15" fmla="*/ 1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924">
                  <a:moveTo>
                    <a:pt x="742" y="14"/>
                  </a:moveTo>
                  <a:lnTo>
                    <a:pt x="476" y="382"/>
                  </a:lnTo>
                  <a:lnTo>
                    <a:pt x="193" y="0"/>
                  </a:lnTo>
                  <a:lnTo>
                    <a:pt x="0" y="139"/>
                  </a:lnTo>
                  <a:lnTo>
                    <a:pt x="79" y="924"/>
                  </a:lnTo>
                  <a:lnTo>
                    <a:pt x="869" y="924"/>
                  </a:lnTo>
                  <a:lnTo>
                    <a:pt x="950" y="139"/>
                  </a:lnTo>
                  <a:lnTo>
                    <a:pt x="742" y="14"/>
                  </a:lnTo>
                  <a:close/>
                </a:path>
              </a:pathLst>
            </a:custGeom>
            <a:solidFill>
              <a:srgbClr val="FE8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ïSļïďe"/>
            <p:cNvSpPr/>
            <p:nvPr/>
          </p:nvSpPr>
          <p:spPr bwMode="auto">
            <a:xfrm>
              <a:off x="6172201" y="4414838"/>
              <a:ext cx="33338" cy="36513"/>
            </a:xfrm>
            <a:prstGeom prst="ellipse">
              <a:avLst/>
            </a:pr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ṩ1îde"/>
            <p:cNvSpPr/>
            <p:nvPr/>
          </p:nvSpPr>
          <p:spPr bwMode="auto">
            <a:xfrm>
              <a:off x="6172201" y="4595813"/>
              <a:ext cx="33338" cy="33338"/>
            </a:xfrm>
            <a:prstGeom prst="ellipse">
              <a:avLst/>
            </a:pr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íṩlîďè"/>
            <p:cNvSpPr/>
            <p:nvPr/>
          </p:nvSpPr>
          <p:spPr bwMode="auto">
            <a:xfrm>
              <a:off x="6172201" y="4773613"/>
              <a:ext cx="33338" cy="36513"/>
            </a:xfrm>
            <a:prstGeom prst="ellipse">
              <a:avLst/>
            </a:pr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ş1ïďe"/>
            <p:cNvSpPr/>
            <p:nvPr/>
          </p:nvSpPr>
          <p:spPr bwMode="auto">
            <a:xfrm>
              <a:off x="6726238" y="4500563"/>
              <a:ext cx="960438" cy="1285875"/>
            </a:xfrm>
            <a:custGeom>
              <a:avLst/>
              <a:gdLst>
                <a:gd name="T0" fmla="*/ 65 w 291"/>
                <a:gd name="T1" fmla="*/ 0 h 390"/>
                <a:gd name="T2" fmla="*/ 250 w 291"/>
                <a:gd name="T3" fmla="*/ 286 h 390"/>
                <a:gd name="T4" fmla="*/ 0 w 291"/>
                <a:gd name="T5" fmla="*/ 378 h 390"/>
                <a:gd name="T6" fmla="*/ 8 w 291"/>
                <a:gd name="T7" fmla="*/ 315 h 390"/>
                <a:gd name="T8" fmla="*/ 167 w 291"/>
                <a:gd name="T9" fmla="*/ 284 h 390"/>
                <a:gd name="T10" fmla="*/ 51 w 291"/>
                <a:gd name="T11" fmla="*/ 140 h 390"/>
                <a:gd name="T12" fmla="*/ 65 w 291"/>
                <a:gd name="T1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90">
                  <a:moveTo>
                    <a:pt x="65" y="0"/>
                  </a:moveTo>
                  <a:cubicBezTo>
                    <a:pt x="65" y="0"/>
                    <a:pt x="198" y="139"/>
                    <a:pt x="250" y="286"/>
                  </a:cubicBezTo>
                  <a:cubicBezTo>
                    <a:pt x="291" y="390"/>
                    <a:pt x="0" y="378"/>
                    <a:pt x="0" y="378"/>
                  </a:cubicBezTo>
                  <a:cubicBezTo>
                    <a:pt x="8" y="315"/>
                    <a:pt x="8" y="315"/>
                    <a:pt x="8" y="315"/>
                  </a:cubicBezTo>
                  <a:cubicBezTo>
                    <a:pt x="167" y="284"/>
                    <a:pt x="167" y="284"/>
                    <a:pt x="167" y="284"/>
                  </a:cubicBezTo>
                  <a:cubicBezTo>
                    <a:pt x="51" y="140"/>
                    <a:pt x="51" y="140"/>
                    <a:pt x="51" y="14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E8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ṡliḋe"/>
            <p:cNvSpPr/>
            <p:nvPr/>
          </p:nvSpPr>
          <p:spPr bwMode="auto">
            <a:xfrm>
              <a:off x="4649788" y="4500563"/>
              <a:ext cx="984250" cy="1255713"/>
            </a:xfrm>
            <a:custGeom>
              <a:avLst/>
              <a:gdLst>
                <a:gd name="T0" fmla="*/ 237 w 298"/>
                <a:gd name="T1" fmla="*/ 0 h 381"/>
                <a:gd name="T2" fmla="*/ 124 w 298"/>
                <a:gd name="T3" fmla="*/ 271 h 381"/>
                <a:gd name="T4" fmla="*/ 0 w 298"/>
                <a:gd name="T5" fmla="*/ 317 h 381"/>
                <a:gd name="T6" fmla="*/ 0 w 298"/>
                <a:gd name="T7" fmla="*/ 378 h 381"/>
                <a:gd name="T8" fmla="*/ 129 w 298"/>
                <a:gd name="T9" fmla="*/ 378 h 381"/>
                <a:gd name="T10" fmla="*/ 235 w 298"/>
                <a:gd name="T11" fmla="*/ 263 h 381"/>
                <a:gd name="T12" fmla="*/ 237 w 298"/>
                <a:gd name="T1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381">
                  <a:moveTo>
                    <a:pt x="237" y="0"/>
                  </a:moveTo>
                  <a:cubicBezTo>
                    <a:pt x="237" y="0"/>
                    <a:pt x="152" y="243"/>
                    <a:pt x="124" y="271"/>
                  </a:cubicBezTo>
                  <a:cubicBezTo>
                    <a:pt x="95" y="299"/>
                    <a:pt x="0" y="317"/>
                    <a:pt x="0" y="317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129" y="378"/>
                    <a:pt x="129" y="378"/>
                    <a:pt x="129" y="378"/>
                  </a:cubicBezTo>
                  <a:cubicBezTo>
                    <a:pt x="129" y="378"/>
                    <a:pt x="187" y="381"/>
                    <a:pt x="235" y="263"/>
                  </a:cubicBezTo>
                  <a:cubicBezTo>
                    <a:pt x="248" y="231"/>
                    <a:pt x="298" y="74"/>
                    <a:pt x="237" y="0"/>
                  </a:cubicBezTo>
                  <a:close/>
                </a:path>
              </a:pathLst>
            </a:custGeom>
            <a:solidFill>
              <a:srgbClr val="FE8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šļiḋè"/>
            <p:cNvSpPr/>
            <p:nvPr/>
          </p:nvSpPr>
          <p:spPr bwMode="auto">
            <a:xfrm>
              <a:off x="3630613" y="5746750"/>
              <a:ext cx="5197475" cy="184150"/>
            </a:xfrm>
            <a:prstGeom prst="rect">
              <a:avLst/>
            </a:prstGeom>
            <a:solidFill>
              <a:srgbClr val="417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iśḷïḋé"/>
            <p:cNvSpPr/>
            <p:nvPr/>
          </p:nvSpPr>
          <p:spPr bwMode="auto">
            <a:xfrm>
              <a:off x="5683251" y="4279900"/>
              <a:ext cx="1003300" cy="735013"/>
            </a:xfrm>
            <a:custGeom>
              <a:avLst/>
              <a:gdLst>
                <a:gd name="T0" fmla="*/ 0 w 632"/>
                <a:gd name="T1" fmla="*/ 25 h 463"/>
                <a:gd name="T2" fmla="*/ 318 w 632"/>
                <a:gd name="T3" fmla="*/ 463 h 463"/>
                <a:gd name="T4" fmla="*/ 632 w 632"/>
                <a:gd name="T5" fmla="*/ 43 h 463"/>
                <a:gd name="T6" fmla="*/ 586 w 632"/>
                <a:gd name="T7" fmla="*/ 14 h 463"/>
                <a:gd name="T8" fmla="*/ 314 w 632"/>
                <a:gd name="T9" fmla="*/ 373 h 463"/>
                <a:gd name="T10" fmla="*/ 35 w 632"/>
                <a:gd name="T11" fmla="*/ 0 h 463"/>
                <a:gd name="T12" fmla="*/ 0 w 632"/>
                <a:gd name="T13" fmla="*/ 2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463">
                  <a:moveTo>
                    <a:pt x="0" y="25"/>
                  </a:moveTo>
                  <a:lnTo>
                    <a:pt x="318" y="463"/>
                  </a:lnTo>
                  <a:lnTo>
                    <a:pt x="632" y="43"/>
                  </a:lnTo>
                  <a:lnTo>
                    <a:pt x="586" y="14"/>
                  </a:lnTo>
                  <a:lnTo>
                    <a:pt x="314" y="373"/>
                  </a:lnTo>
                  <a:lnTo>
                    <a:pt x="3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C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ṧ1îdè"/>
            <p:cNvSpPr/>
            <p:nvPr/>
          </p:nvSpPr>
          <p:spPr bwMode="auto">
            <a:xfrm>
              <a:off x="5300663" y="4645025"/>
              <a:ext cx="1857375" cy="1022350"/>
            </a:xfrm>
            <a:prstGeom prst="rect">
              <a:avLst/>
            </a:prstGeom>
            <a:solidFill>
              <a:srgbClr val="354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iṩļïḑè"/>
            <p:cNvSpPr/>
            <p:nvPr/>
          </p:nvSpPr>
          <p:spPr bwMode="auto">
            <a:xfrm>
              <a:off x="5300663" y="5667375"/>
              <a:ext cx="1857375" cy="79375"/>
            </a:xfrm>
            <a:prstGeom prst="rect">
              <a:avLst/>
            </a:pr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S1íḋé"/>
            <p:cNvSpPr/>
            <p:nvPr/>
          </p:nvSpPr>
          <p:spPr bwMode="auto">
            <a:xfrm>
              <a:off x="6105526" y="5030788"/>
              <a:ext cx="247650" cy="250825"/>
            </a:xfrm>
            <a:prstGeom prst="ellipse">
              <a:avLst/>
            </a:prstGeom>
            <a:solidFill>
              <a:srgbClr val="8C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ïs1ïḍe"/>
            <p:cNvSpPr/>
            <p:nvPr/>
          </p:nvSpPr>
          <p:spPr bwMode="auto">
            <a:xfrm>
              <a:off x="5168901" y="3594100"/>
              <a:ext cx="352425" cy="303213"/>
            </a:xfrm>
            <a:custGeom>
              <a:avLst/>
              <a:gdLst>
                <a:gd name="T0" fmla="*/ 87 w 107"/>
                <a:gd name="T1" fmla="*/ 36 h 92"/>
                <a:gd name="T2" fmla="*/ 98 w 107"/>
                <a:gd name="T3" fmla="*/ 21 h 92"/>
                <a:gd name="T4" fmla="*/ 76 w 107"/>
                <a:gd name="T5" fmla="*/ 20 h 92"/>
                <a:gd name="T6" fmla="*/ 79 w 107"/>
                <a:gd name="T7" fmla="*/ 11 h 92"/>
                <a:gd name="T8" fmla="*/ 0 w 107"/>
                <a:gd name="T9" fmla="*/ 32 h 92"/>
                <a:gd name="T10" fmla="*/ 23 w 107"/>
                <a:gd name="T11" fmla="*/ 92 h 92"/>
                <a:gd name="T12" fmla="*/ 98 w 107"/>
                <a:gd name="T13" fmla="*/ 40 h 92"/>
                <a:gd name="T14" fmla="*/ 87 w 107"/>
                <a:gd name="T15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2">
                  <a:moveTo>
                    <a:pt x="87" y="36"/>
                  </a:moveTo>
                  <a:cubicBezTo>
                    <a:pt x="95" y="31"/>
                    <a:pt x="100" y="26"/>
                    <a:pt x="98" y="21"/>
                  </a:cubicBezTo>
                  <a:cubicBezTo>
                    <a:pt x="96" y="15"/>
                    <a:pt x="86" y="16"/>
                    <a:pt x="76" y="20"/>
                  </a:cubicBezTo>
                  <a:cubicBezTo>
                    <a:pt x="79" y="17"/>
                    <a:pt x="80" y="14"/>
                    <a:pt x="79" y="11"/>
                  </a:cubicBezTo>
                  <a:cubicBezTo>
                    <a:pt x="74" y="0"/>
                    <a:pt x="0" y="32"/>
                    <a:pt x="0" y="3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107" y="61"/>
                    <a:pt x="98" y="40"/>
                  </a:cubicBezTo>
                  <a:cubicBezTo>
                    <a:pt x="97" y="36"/>
                    <a:pt x="93" y="35"/>
                    <a:pt x="87" y="36"/>
                  </a:cubicBezTo>
                  <a:close/>
                </a:path>
              </a:pathLst>
            </a:custGeom>
            <a:solidFill>
              <a:srgbClr val="FFC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í$lîḍé"/>
            <p:cNvSpPr/>
            <p:nvPr/>
          </p:nvSpPr>
          <p:spPr bwMode="auto">
            <a:xfrm>
              <a:off x="5618163" y="3787775"/>
              <a:ext cx="190500" cy="204788"/>
            </a:xfrm>
            <a:custGeom>
              <a:avLst/>
              <a:gdLst>
                <a:gd name="T0" fmla="*/ 56 w 58"/>
                <a:gd name="T1" fmla="*/ 39 h 62"/>
                <a:gd name="T2" fmla="*/ 52 w 58"/>
                <a:gd name="T3" fmla="*/ 34 h 62"/>
                <a:gd name="T4" fmla="*/ 32 w 58"/>
                <a:gd name="T5" fmla="*/ 15 h 62"/>
                <a:gd name="T6" fmla="*/ 22 w 58"/>
                <a:gd name="T7" fmla="*/ 4 h 62"/>
                <a:gd name="T8" fmla="*/ 14 w 58"/>
                <a:gd name="T9" fmla="*/ 2 h 62"/>
                <a:gd name="T10" fmla="*/ 4 w 58"/>
                <a:gd name="T11" fmla="*/ 7 h 62"/>
                <a:gd name="T12" fmla="*/ 0 w 58"/>
                <a:gd name="T13" fmla="*/ 10 h 62"/>
                <a:gd name="T14" fmla="*/ 47 w 58"/>
                <a:gd name="T15" fmla="*/ 62 h 62"/>
                <a:gd name="T16" fmla="*/ 50 w 58"/>
                <a:gd name="T17" fmla="*/ 58 h 62"/>
                <a:gd name="T18" fmla="*/ 56 w 58"/>
                <a:gd name="T19" fmla="*/ 47 h 62"/>
                <a:gd name="T20" fmla="*/ 57 w 58"/>
                <a:gd name="T21" fmla="*/ 46 h 62"/>
                <a:gd name="T22" fmla="*/ 58 w 58"/>
                <a:gd name="T23" fmla="*/ 43 h 62"/>
                <a:gd name="T24" fmla="*/ 56 w 58"/>
                <a:gd name="T2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56" y="39"/>
                  </a:moveTo>
                  <a:cubicBezTo>
                    <a:pt x="55" y="37"/>
                    <a:pt x="53" y="35"/>
                    <a:pt x="52" y="34"/>
                  </a:cubicBezTo>
                  <a:cubicBezTo>
                    <a:pt x="45" y="27"/>
                    <a:pt x="38" y="21"/>
                    <a:pt x="32" y="15"/>
                  </a:cubicBezTo>
                  <a:cubicBezTo>
                    <a:pt x="29" y="11"/>
                    <a:pt x="26" y="7"/>
                    <a:pt x="22" y="4"/>
                  </a:cubicBezTo>
                  <a:cubicBezTo>
                    <a:pt x="20" y="2"/>
                    <a:pt x="17" y="0"/>
                    <a:pt x="14" y="2"/>
                  </a:cubicBezTo>
                  <a:cubicBezTo>
                    <a:pt x="10" y="3"/>
                    <a:pt x="7" y="5"/>
                    <a:pt x="4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0"/>
                    <a:pt x="50" y="58"/>
                  </a:cubicBezTo>
                  <a:cubicBezTo>
                    <a:pt x="52" y="55"/>
                    <a:pt x="54" y="51"/>
                    <a:pt x="56" y="4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5"/>
                    <a:pt x="57" y="44"/>
                    <a:pt x="58" y="43"/>
                  </a:cubicBezTo>
                  <a:cubicBezTo>
                    <a:pt x="57" y="41"/>
                    <a:pt x="57" y="40"/>
                    <a:pt x="56" y="39"/>
                  </a:cubicBezTo>
                  <a:close/>
                </a:path>
              </a:pathLst>
            </a:custGeom>
            <a:solidFill>
              <a:srgbClr val="26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îṣḷîďe"/>
            <p:cNvSpPr/>
            <p:nvPr/>
          </p:nvSpPr>
          <p:spPr bwMode="auto">
            <a:xfrm>
              <a:off x="5362576" y="3281363"/>
              <a:ext cx="130175" cy="227013"/>
            </a:xfrm>
            <a:custGeom>
              <a:avLst/>
              <a:gdLst>
                <a:gd name="T0" fmla="*/ 19 w 39"/>
                <a:gd name="T1" fmla="*/ 68 h 69"/>
                <a:gd name="T2" fmla="*/ 20 w 39"/>
                <a:gd name="T3" fmla="*/ 69 h 69"/>
                <a:gd name="T4" fmla="*/ 23 w 39"/>
                <a:gd name="T5" fmla="*/ 67 h 69"/>
                <a:gd name="T6" fmla="*/ 36 w 39"/>
                <a:gd name="T7" fmla="*/ 60 h 69"/>
                <a:gd name="T8" fmla="*/ 38 w 39"/>
                <a:gd name="T9" fmla="*/ 51 h 69"/>
                <a:gd name="T10" fmla="*/ 36 w 39"/>
                <a:gd name="T11" fmla="*/ 43 h 69"/>
                <a:gd name="T12" fmla="*/ 29 w 39"/>
                <a:gd name="T13" fmla="*/ 15 h 69"/>
                <a:gd name="T14" fmla="*/ 27 w 39"/>
                <a:gd name="T15" fmla="*/ 6 h 69"/>
                <a:gd name="T16" fmla="*/ 20 w 39"/>
                <a:gd name="T17" fmla="*/ 0 h 69"/>
                <a:gd name="T18" fmla="*/ 4 w 39"/>
                <a:gd name="T19" fmla="*/ 0 h 69"/>
                <a:gd name="T20" fmla="*/ 0 w 39"/>
                <a:gd name="T21" fmla="*/ 0 h 69"/>
                <a:gd name="T22" fmla="*/ 19 w 39"/>
                <a:gd name="T23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69">
                  <a:moveTo>
                    <a:pt x="19" y="68"/>
                  </a:moveTo>
                  <a:cubicBezTo>
                    <a:pt x="20" y="69"/>
                    <a:pt x="20" y="69"/>
                    <a:pt x="20" y="69"/>
                  </a:cubicBezTo>
                  <a:cubicBezTo>
                    <a:pt x="21" y="68"/>
                    <a:pt x="22" y="68"/>
                    <a:pt x="23" y="67"/>
                  </a:cubicBezTo>
                  <a:cubicBezTo>
                    <a:pt x="28" y="65"/>
                    <a:pt x="32" y="63"/>
                    <a:pt x="36" y="60"/>
                  </a:cubicBezTo>
                  <a:cubicBezTo>
                    <a:pt x="39" y="58"/>
                    <a:pt x="39" y="55"/>
                    <a:pt x="38" y="51"/>
                  </a:cubicBezTo>
                  <a:cubicBezTo>
                    <a:pt x="38" y="48"/>
                    <a:pt x="37" y="46"/>
                    <a:pt x="36" y="43"/>
                  </a:cubicBezTo>
                  <a:cubicBezTo>
                    <a:pt x="34" y="34"/>
                    <a:pt x="31" y="24"/>
                    <a:pt x="29" y="15"/>
                  </a:cubicBezTo>
                  <a:cubicBezTo>
                    <a:pt x="28" y="12"/>
                    <a:pt x="27" y="9"/>
                    <a:pt x="27" y="6"/>
                  </a:cubicBezTo>
                  <a:cubicBezTo>
                    <a:pt x="26" y="3"/>
                    <a:pt x="23" y="1"/>
                    <a:pt x="20" y="0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19" y="68"/>
                  </a:lnTo>
                  <a:close/>
                </a:path>
              </a:pathLst>
            </a:custGeom>
            <a:solidFill>
              <a:srgbClr val="26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ïşlïďê"/>
            <p:cNvSpPr/>
            <p:nvPr/>
          </p:nvSpPr>
          <p:spPr bwMode="auto">
            <a:xfrm>
              <a:off x="6089651" y="2327275"/>
              <a:ext cx="177800" cy="17938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113 h 113"/>
                <a:gd name="T4" fmla="*/ 112 w 112"/>
                <a:gd name="T5" fmla="*/ 0 h 113"/>
                <a:gd name="T6" fmla="*/ 0 w 112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13">
                  <a:moveTo>
                    <a:pt x="0" y="0"/>
                  </a:moveTo>
                  <a:lnTo>
                    <a:pt x="0" y="11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îśliďe"/>
            <p:cNvSpPr/>
            <p:nvPr/>
          </p:nvSpPr>
          <p:spPr bwMode="auto">
            <a:xfrm>
              <a:off x="5514976" y="927100"/>
              <a:ext cx="1446213" cy="1443038"/>
            </a:xfrm>
            <a:prstGeom prst="ellipse">
              <a:avLst/>
            </a:pr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íṧ1iďe"/>
            <p:cNvSpPr/>
            <p:nvPr/>
          </p:nvSpPr>
          <p:spPr bwMode="auto">
            <a:xfrm>
              <a:off x="5732463" y="1309688"/>
              <a:ext cx="1009650" cy="796925"/>
            </a:xfrm>
            <a:custGeom>
              <a:avLst/>
              <a:gdLst>
                <a:gd name="T0" fmla="*/ 0 w 306"/>
                <a:gd name="T1" fmla="*/ 0 h 242"/>
                <a:gd name="T2" fmla="*/ 0 w 306"/>
                <a:gd name="T3" fmla="*/ 242 h 242"/>
                <a:gd name="T4" fmla="*/ 306 w 306"/>
                <a:gd name="T5" fmla="*/ 242 h 242"/>
                <a:gd name="T6" fmla="*/ 306 w 306"/>
                <a:gd name="T7" fmla="*/ 0 h 242"/>
                <a:gd name="T8" fmla="*/ 0 w 306"/>
                <a:gd name="T9" fmla="*/ 0 h 242"/>
                <a:gd name="T10" fmla="*/ 31 w 306"/>
                <a:gd name="T11" fmla="*/ 22 h 242"/>
                <a:gd name="T12" fmla="*/ 27 w 306"/>
                <a:gd name="T13" fmla="*/ 21 h 242"/>
                <a:gd name="T14" fmla="*/ 25 w 306"/>
                <a:gd name="T15" fmla="*/ 15 h 242"/>
                <a:gd name="T16" fmla="*/ 32 w 306"/>
                <a:gd name="T17" fmla="*/ 7 h 242"/>
                <a:gd name="T18" fmla="*/ 38 w 306"/>
                <a:gd name="T19" fmla="*/ 10 h 242"/>
                <a:gd name="T20" fmla="*/ 39 w 306"/>
                <a:gd name="T21" fmla="*/ 14 h 242"/>
                <a:gd name="T22" fmla="*/ 31 w 306"/>
                <a:gd name="T23" fmla="*/ 22 h 242"/>
                <a:gd name="T24" fmla="*/ 71 w 306"/>
                <a:gd name="T25" fmla="*/ 22 h 242"/>
                <a:gd name="T26" fmla="*/ 67 w 306"/>
                <a:gd name="T27" fmla="*/ 21 h 242"/>
                <a:gd name="T28" fmla="*/ 65 w 306"/>
                <a:gd name="T29" fmla="*/ 15 h 242"/>
                <a:gd name="T30" fmla="*/ 72 w 306"/>
                <a:gd name="T31" fmla="*/ 7 h 242"/>
                <a:gd name="T32" fmla="*/ 78 w 306"/>
                <a:gd name="T33" fmla="*/ 10 h 242"/>
                <a:gd name="T34" fmla="*/ 79 w 306"/>
                <a:gd name="T35" fmla="*/ 14 h 242"/>
                <a:gd name="T36" fmla="*/ 71 w 306"/>
                <a:gd name="T37" fmla="*/ 22 h 242"/>
                <a:gd name="T38" fmla="*/ 111 w 306"/>
                <a:gd name="T39" fmla="*/ 22 h 242"/>
                <a:gd name="T40" fmla="*/ 107 w 306"/>
                <a:gd name="T41" fmla="*/ 21 h 242"/>
                <a:gd name="T42" fmla="*/ 105 w 306"/>
                <a:gd name="T43" fmla="*/ 15 h 242"/>
                <a:gd name="T44" fmla="*/ 112 w 306"/>
                <a:gd name="T45" fmla="*/ 7 h 242"/>
                <a:gd name="T46" fmla="*/ 118 w 306"/>
                <a:gd name="T47" fmla="*/ 10 h 242"/>
                <a:gd name="T48" fmla="*/ 119 w 306"/>
                <a:gd name="T49" fmla="*/ 14 h 242"/>
                <a:gd name="T50" fmla="*/ 111 w 306"/>
                <a:gd name="T51" fmla="*/ 22 h 242"/>
                <a:gd name="T52" fmla="*/ 152 w 306"/>
                <a:gd name="T53" fmla="*/ 22 h 242"/>
                <a:gd name="T54" fmla="*/ 148 w 306"/>
                <a:gd name="T55" fmla="*/ 21 h 242"/>
                <a:gd name="T56" fmla="*/ 145 w 306"/>
                <a:gd name="T57" fmla="*/ 15 h 242"/>
                <a:gd name="T58" fmla="*/ 152 w 306"/>
                <a:gd name="T59" fmla="*/ 7 h 242"/>
                <a:gd name="T60" fmla="*/ 158 w 306"/>
                <a:gd name="T61" fmla="*/ 10 h 242"/>
                <a:gd name="T62" fmla="*/ 159 w 306"/>
                <a:gd name="T63" fmla="*/ 14 h 242"/>
                <a:gd name="T64" fmla="*/ 152 w 306"/>
                <a:gd name="T65" fmla="*/ 22 h 242"/>
                <a:gd name="T66" fmla="*/ 192 w 306"/>
                <a:gd name="T67" fmla="*/ 22 h 242"/>
                <a:gd name="T68" fmla="*/ 188 w 306"/>
                <a:gd name="T69" fmla="*/ 21 h 242"/>
                <a:gd name="T70" fmla="*/ 185 w 306"/>
                <a:gd name="T71" fmla="*/ 15 h 242"/>
                <a:gd name="T72" fmla="*/ 192 w 306"/>
                <a:gd name="T73" fmla="*/ 7 h 242"/>
                <a:gd name="T74" fmla="*/ 198 w 306"/>
                <a:gd name="T75" fmla="*/ 10 h 242"/>
                <a:gd name="T76" fmla="*/ 199 w 306"/>
                <a:gd name="T77" fmla="*/ 14 h 242"/>
                <a:gd name="T78" fmla="*/ 192 w 306"/>
                <a:gd name="T79" fmla="*/ 22 h 242"/>
                <a:gd name="T80" fmla="*/ 232 w 306"/>
                <a:gd name="T81" fmla="*/ 22 h 242"/>
                <a:gd name="T82" fmla="*/ 228 w 306"/>
                <a:gd name="T83" fmla="*/ 21 h 242"/>
                <a:gd name="T84" fmla="*/ 225 w 306"/>
                <a:gd name="T85" fmla="*/ 15 h 242"/>
                <a:gd name="T86" fmla="*/ 233 w 306"/>
                <a:gd name="T87" fmla="*/ 7 h 242"/>
                <a:gd name="T88" fmla="*/ 238 w 306"/>
                <a:gd name="T89" fmla="*/ 10 h 242"/>
                <a:gd name="T90" fmla="*/ 239 w 306"/>
                <a:gd name="T91" fmla="*/ 14 h 242"/>
                <a:gd name="T92" fmla="*/ 232 w 306"/>
                <a:gd name="T93" fmla="*/ 22 h 242"/>
                <a:gd name="T94" fmla="*/ 272 w 306"/>
                <a:gd name="T95" fmla="*/ 22 h 242"/>
                <a:gd name="T96" fmla="*/ 268 w 306"/>
                <a:gd name="T97" fmla="*/ 21 h 242"/>
                <a:gd name="T98" fmla="*/ 265 w 306"/>
                <a:gd name="T99" fmla="*/ 15 h 242"/>
                <a:gd name="T100" fmla="*/ 273 w 306"/>
                <a:gd name="T101" fmla="*/ 7 h 242"/>
                <a:gd name="T102" fmla="*/ 278 w 306"/>
                <a:gd name="T103" fmla="*/ 10 h 242"/>
                <a:gd name="T104" fmla="*/ 279 w 306"/>
                <a:gd name="T105" fmla="*/ 14 h 242"/>
                <a:gd name="T106" fmla="*/ 272 w 306"/>
                <a:gd name="T107" fmla="*/ 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6" h="242">
                  <a:moveTo>
                    <a:pt x="0" y="0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6" y="0"/>
                    <a:pt x="306" y="0"/>
                    <a:pt x="306" y="0"/>
                  </a:cubicBezTo>
                  <a:lnTo>
                    <a:pt x="0" y="0"/>
                  </a:lnTo>
                  <a:close/>
                  <a:moveTo>
                    <a:pt x="31" y="22"/>
                  </a:moveTo>
                  <a:cubicBezTo>
                    <a:pt x="30" y="22"/>
                    <a:pt x="28" y="21"/>
                    <a:pt x="27" y="21"/>
                  </a:cubicBezTo>
                  <a:cubicBezTo>
                    <a:pt x="26" y="19"/>
                    <a:pt x="25" y="17"/>
                    <a:pt x="25" y="15"/>
                  </a:cubicBezTo>
                  <a:cubicBezTo>
                    <a:pt x="25" y="11"/>
                    <a:pt x="28" y="7"/>
                    <a:pt x="32" y="7"/>
                  </a:cubicBezTo>
                  <a:cubicBezTo>
                    <a:pt x="34" y="7"/>
                    <a:pt x="36" y="9"/>
                    <a:pt x="38" y="10"/>
                  </a:cubicBezTo>
                  <a:cubicBezTo>
                    <a:pt x="38" y="11"/>
                    <a:pt x="39" y="13"/>
                    <a:pt x="39" y="14"/>
                  </a:cubicBezTo>
                  <a:cubicBezTo>
                    <a:pt x="39" y="18"/>
                    <a:pt x="35" y="22"/>
                    <a:pt x="31" y="22"/>
                  </a:cubicBezTo>
                  <a:close/>
                  <a:moveTo>
                    <a:pt x="71" y="22"/>
                  </a:moveTo>
                  <a:cubicBezTo>
                    <a:pt x="70" y="22"/>
                    <a:pt x="69" y="21"/>
                    <a:pt x="67" y="21"/>
                  </a:cubicBezTo>
                  <a:cubicBezTo>
                    <a:pt x="66" y="19"/>
                    <a:pt x="65" y="17"/>
                    <a:pt x="65" y="15"/>
                  </a:cubicBezTo>
                  <a:cubicBezTo>
                    <a:pt x="65" y="11"/>
                    <a:pt x="68" y="7"/>
                    <a:pt x="72" y="7"/>
                  </a:cubicBezTo>
                  <a:cubicBezTo>
                    <a:pt x="74" y="7"/>
                    <a:pt x="77" y="9"/>
                    <a:pt x="78" y="10"/>
                  </a:cubicBezTo>
                  <a:cubicBezTo>
                    <a:pt x="79" y="11"/>
                    <a:pt x="79" y="13"/>
                    <a:pt x="79" y="14"/>
                  </a:cubicBezTo>
                  <a:cubicBezTo>
                    <a:pt x="79" y="18"/>
                    <a:pt x="76" y="22"/>
                    <a:pt x="71" y="22"/>
                  </a:cubicBezTo>
                  <a:close/>
                  <a:moveTo>
                    <a:pt x="111" y="22"/>
                  </a:moveTo>
                  <a:cubicBezTo>
                    <a:pt x="110" y="22"/>
                    <a:pt x="109" y="21"/>
                    <a:pt x="107" y="21"/>
                  </a:cubicBezTo>
                  <a:cubicBezTo>
                    <a:pt x="106" y="19"/>
                    <a:pt x="105" y="17"/>
                    <a:pt x="105" y="15"/>
                  </a:cubicBezTo>
                  <a:cubicBezTo>
                    <a:pt x="105" y="11"/>
                    <a:pt x="108" y="7"/>
                    <a:pt x="112" y="7"/>
                  </a:cubicBezTo>
                  <a:cubicBezTo>
                    <a:pt x="115" y="7"/>
                    <a:pt x="117" y="9"/>
                    <a:pt x="118" y="10"/>
                  </a:cubicBezTo>
                  <a:cubicBezTo>
                    <a:pt x="119" y="11"/>
                    <a:pt x="119" y="13"/>
                    <a:pt x="119" y="14"/>
                  </a:cubicBezTo>
                  <a:cubicBezTo>
                    <a:pt x="119" y="18"/>
                    <a:pt x="116" y="22"/>
                    <a:pt x="111" y="22"/>
                  </a:cubicBezTo>
                  <a:close/>
                  <a:moveTo>
                    <a:pt x="152" y="22"/>
                  </a:moveTo>
                  <a:cubicBezTo>
                    <a:pt x="150" y="22"/>
                    <a:pt x="149" y="21"/>
                    <a:pt x="148" y="21"/>
                  </a:cubicBezTo>
                  <a:cubicBezTo>
                    <a:pt x="146" y="19"/>
                    <a:pt x="145" y="17"/>
                    <a:pt x="145" y="15"/>
                  </a:cubicBezTo>
                  <a:cubicBezTo>
                    <a:pt x="145" y="11"/>
                    <a:pt x="148" y="7"/>
                    <a:pt x="152" y="7"/>
                  </a:cubicBezTo>
                  <a:cubicBezTo>
                    <a:pt x="155" y="7"/>
                    <a:pt x="157" y="9"/>
                    <a:pt x="158" y="10"/>
                  </a:cubicBezTo>
                  <a:cubicBezTo>
                    <a:pt x="159" y="11"/>
                    <a:pt x="159" y="13"/>
                    <a:pt x="159" y="14"/>
                  </a:cubicBezTo>
                  <a:cubicBezTo>
                    <a:pt x="159" y="18"/>
                    <a:pt x="156" y="22"/>
                    <a:pt x="152" y="22"/>
                  </a:cubicBezTo>
                  <a:close/>
                  <a:moveTo>
                    <a:pt x="192" y="22"/>
                  </a:moveTo>
                  <a:cubicBezTo>
                    <a:pt x="190" y="22"/>
                    <a:pt x="189" y="21"/>
                    <a:pt x="188" y="21"/>
                  </a:cubicBezTo>
                  <a:cubicBezTo>
                    <a:pt x="186" y="19"/>
                    <a:pt x="185" y="17"/>
                    <a:pt x="185" y="15"/>
                  </a:cubicBezTo>
                  <a:cubicBezTo>
                    <a:pt x="185" y="11"/>
                    <a:pt x="188" y="7"/>
                    <a:pt x="192" y="7"/>
                  </a:cubicBezTo>
                  <a:cubicBezTo>
                    <a:pt x="195" y="7"/>
                    <a:pt x="197" y="9"/>
                    <a:pt x="198" y="10"/>
                  </a:cubicBezTo>
                  <a:cubicBezTo>
                    <a:pt x="199" y="11"/>
                    <a:pt x="199" y="13"/>
                    <a:pt x="199" y="14"/>
                  </a:cubicBezTo>
                  <a:cubicBezTo>
                    <a:pt x="199" y="18"/>
                    <a:pt x="196" y="22"/>
                    <a:pt x="192" y="22"/>
                  </a:cubicBezTo>
                  <a:close/>
                  <a:moveTo>
                    <a:pt x="232" y="22"/>
                  </a:moveTo>
                  <a:cubicBezTo>
                    <a:pt x="230" y="22"/>
                    <a:pt x="229" y="21"/>
                    <a:pt x="228" y="21"/>
                  </a:cubicBezTo>
                  <a:cubicBezTo>
                    <a:pt x="226" y="19"/>
                    <a:pt x="225" y="17"/>
                    <a:pt x="225" y="15"/>
                  </a:cubicBezTo>
                  <a:cubicBezTo>
                    <a:pt x="225" y="11"/>
                    <a:pt x="228" y="7"/>
                    <a:pt x="233" y="7"/>
                  </a:cubicBezTo>
                  <a:cubicBezTo>
                    <a:pt x="235" y="7"/>
                    <a:pt x="237" y="9"/>
                    <a:pt x="238" y="10"/>
                  </a:cubicBezTo>
                  <a:cubicBezTo>
                    <a:pt x="239" y="11"/>
                    <a:pt x="239" y="13"/>
                    <a:pt x="239" y="14"/>
                  </a:cubicBezTo>
                  <a:cubicBezTo>
                    <a:pt x="239" y="18"/>
                    <a:pt x="236" y="22"/>
                    <a:pt x="232" y="22"/>
                  </a:cubicBezTo>
                  <a:close/>
                  <a:moveTo>
                    <a:pt x="272" y="22"/>
                  </a:moveTo>
                  <a:cubicBezTo>
                    <a:pt x="270" y="22"/>
                    <a:pt x="269" y="21"/>
                    <a:pt x="268" y="21"/>
                  </a:cubicBezTo>
                  <a:cubicBezTo>
                    <a:pt x="266" y="19"/>
                    <a:pt x="265" y="17"/>
                    <a:pt x="265" y="15"/>
                  </a:cubicBezTo>
                  <a:cubicBezTo>
                    <a:pt x="265" y="11"/>
                    <a:pt x="268" y="7"/>
                    <a:pt x="273" y="7"/>
                  </a:cubicBezTo>
                  <a:cubicBezTo>
                    <a:pt x="275" y="7"/>
                    <a:pt x="277" y="9"/>
                    <a:pt x="278" y="10"/>
                  </a:cubicBezTo>
                  <a:cubicBezTo>
                    <a:pt x="279" y="11"/>
                    <a:pt x="279" y="13"/>
                    <a:pt x="279" y="14"/>
                  </a:cubicBezTo>
                  <a:cubicBezTo>
                    <a:pt x="279" y="18"/>
                    <a:pt x="276" y="22"/>
                    <a:pt x="27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í$ľïḍê"/>
            <p:cNvSpPr/>
            <p:nvPr/>
          </p:nvSpPr>
          <p:spPr bwMode="auto">
            <a:xfrm>
              <a:off x="5732463" y="1309688"/>
              <a:ext cx="1009650" cy="111125"/>
            </a:xfrm>
            <a:prstGeom prst="rect">
              <a:avLst/>
            </a:prstGeom>
            <a:solidFill>
              <a:srgbClr val="D3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ṡḻïḍê"/>
            <p:cNvSpPr/>
            <p:nvPr/>
          </p:nvSpPr>
          <p:spPr bwMode="auto">
            <a:xfrm>
              <a:off x="5815013" y="1325563"/>
              <a:ext cx="57150" cy="57150"/>
            </a:xfrm>
            <a:custGeom>
              <a:avLst/>
              <a:gdLst>
                <a:gd name="T0" fmla="*/ 8 w 17"/>
                <a:gd name="T1" fmla="*/ 17 h 17"/>
                <a:gd name="T2" fmla="*/ 4 w 17"/>
                <a:gd name="T3" fmla="*/ 15 h 17"/>
                <a:gd name="T4" fmla="*/ 0 w 17"/>
                <a:gd name="T5" fmla="*/ 9 h 17"/>
                <a:gd name="T6" fmla="*/ 9 w 17"/>
                <a:gd name="T7" fmla="*/ 0 h 17"/>
                <a:gd name="T8" fmla="*/ 16 w 17"/>
                <a:gd name="T9" fmla="*/ 3 h 17"/>
                <a:gd name="T10" fmla="*/ 17 w 17"/>
                <a:gd name="T11" fmla="*/ 8 h 17"/>
                <a:gd name="T12" fmla="*/ 8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7" y="17"/>
                    <a:pt x="5" y="16"/>
                    <a:pt x="4" y="15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7" y="4"/>
                    <a:pt x="17" y="6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ïŝliḍe"/>
            <p:cNvSpPr/>
            <p:nvPr/>
          </p:nvSpPr>
          <p:spPr bwMode="auto">
            <a:xfrm>
              <a:off x="5973763" y="1325563"/>
              <a:ext cx="55563" cy="57150"/>
            </a:xfrm>
            <a:custGeom>
              <a:avLst/>
              <a:gdLst>
                <a:gd name="T0" fmla="*/ 8 w 17"/>
                <a:gd name="T1" fmla="*/ 17 h 17"/>
                <a:gd name="T2" fmla="*/ 3 w 17"/>
                <a:gd name="T3" fmla="*/ 15 h 17"/>
                <a:gd name="T4" fmla="*/ 0 w 17"/>
                <a:gd name="T5" fmla="*/ 9 h 17"/>
                <a:gd name="T6" fmla="*/ 9 w 17"/>
                <a:gd name="T7" fmla="*/ 0 h 17"/>
                <a:gd name="T8" fmla="*/ 16 w 17"/>
                <a:gd name="T9" fmla="*/ 3 h 17"/>
                <a:gd name="T10" fmla="*/ 17 w 17"/>
                <a:gd name="T11" fmla="*/ 8 h 17"/>
                <a:gd name="T12" fmla="*/ 8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6" y="17"/>
                    <a:pt x="5" y="16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6" y="4"/>
                    <a:pt x="17" y="6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iS1iḋe"/>
            <p:cNvSpPr/>
            <p:nvPr/>
          </p:nvSpPr>
          <p:spPr bwMode="auto">
            <a:xfrm>
              <a:off x="6129338" y="1325563"/>
              <a:ext cx="58738" cy="57150"/>
            </a:xfrm>
            <a:custGeom>
              <a:avLst/>
              <a:gdLst>
                <a:gd name="T0" fmla="*/ 8 w 18"/>
                <a:gd name="T1" fmla="*/ 17 h 17"/>
                <a:gd name="T2" fmla="*/ 4 w 18"/>
                <a:gd name="T3" fmla="*/ 15 h 17"/>
                <a:gd name="T4" fmla="*/ 0 w 18"/>
                <a:gd name="T5" fmla="*/ 9 h 17"/>
                <a:gd name="T6" fmla="*/ 9 w 18"/>
                <a:gd name="T7" fmla="*/ 0 h 17"/>
                <a:gd name="T8" fmla="*/ 16 w 18"/>
                <a:gd name="T9" fmla="*/ 3 h 17"/>
                <a:gd name="T10" fmla="*/ 18 w 18"/>
                <a:gd name="T11" fmla="*/ 8 h 17"/>
                <a:gd name="T12" fmla="*/ 8 w 1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cubicBezTo>
                    <a:pt x="7" y="17"/>
                    <a:pt x="5" y="16"/>
                    <a:pt x="4" y="15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7" y="4"/>
                    <a:pt x="18" y="6"/>
                    <a:pt x="18" y="8"/>
                  </a:cubicBezTo>
                  <a:cubicBezTo>
                    <a:pt x="18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ï$liḍé"/>
            <p:cNvSpPr/>
            <p:nvPr/>
          </p:nvSpPr>
          <p:spPr bwMode="auto">
            <a:xfrm>
              <a:off x="6288088" y="1325563"/>
              <a:ext cx="55563" cy="57150"/>
            </a:xfrm>
            <a:custGeom>
              <a:avLst/>
              <a:gdLst>
                <a:gd name="T0" fmla="*/ 8 w 17"/>
                <a:gd name="T1" fmla="*/ 17 h 17"/>
                <a:gd name="T2" fmla="*/ 3 w 17"/>
                <a:gd name="T3" fmla="*/ 15 h 17"/>
                <a:gd name="T4" fmla="*/ 0 w 17"/>
                <a:gd name="T5" fmla="*/ 9 h 17"/>
                <a:gd name="T6" fmla="*/ 9 w 17"/>
                <a:gd name="T7" fmla="*/ 0 h 17"/>
                <a:gd name="T8" fmla="*/ 16 w 17"/>
                <a:gd name="T9" fmla="*/ 3 h 17"/>
                <a:gd name="T10" fmla="*/ 17 w 17"/>
                <a:gd name="T11" fmla="*/ 8 h 17"/>
                <a:gd name="T12" fmla="*/ 8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6" y="17"/>
                    <a:pt x="5" y="16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7" y="4"/>
                    <a:pt x="17" y="6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îśḷîdé"/>
            <p:cNvSpPr/>
            <p:nvPr/>
          </p:nvSpPr>
          <p:spPr bwMode="auto">
            <a:xfrm>
              <a:off x="6445251" y="1325563"/>
              <a:ext cx="57150" cy="57150"/>
            </a:xfrm>
            <a:custGeom>
              <a:avLst/>
              <a:gdLst>
                <a:gd name="T0" fmla="*/ 7 w 17"/>
                <a:gd name="T1" fmla="*/ 17 h 17"/>
                <a:gd name="T2" fmla="*/ 3 w 17"/>
                <a:gd name="T3" fmla="*/ 15 h 17"/>
                <a:gd name="T4" fmla="*/ 0 w 17"/>
                <a:gd name="T5" fmla="*/ 9 h 17"/>
                <a:gd name="T6" fmla="*/ 8 w 17"/>
                <a:gd name="T7" fmla="*/ 0 h 17"/>
                <a:gd name="T8" fmla="*/ 15 w 17"/>
                <a:gd name="T9" fmla="*/ 3 h 17"/>
                <a:gd name="T10" fmla="*/ 17 w 17"/>
                <a:gd name="T11" fmla="*/ 8 h 17"/>
                <a:gd name="T12" fmla="*/ 7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7" y="17"/>
                  </a:moveTo>
                  <a:cubicBezTo>
                    <a:pt x="6" y="17"/>
                    <a:pt x="4" y="16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1" y="0"/>
                    <a:pt x="14" y="1"/>
                    <a:pt x="15" y="3"/>
                  </a:cubicBezTo>
                  <a:cubicBezTo>
                    <a:pt x="16" y="4"/>
                    <a:pt x="17" y="6"/>
                    <a:pt x="17" y="8"/>
                  </a:cubicBezTo>
                  <a:cubicBezTo>
                    <a:pt x="17" y="13"/>
                    <a:pt x="13" y="17"/>
                    <a:pt x="7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ïsļîďé"/>
            <p:cNvSpPr/>
            <p:nvPr/>
          </p:nvSpPr>
          <p:spPr bwMode="auto">
            <a:xfrm>
              <a:off x="6600826" y="1325563"/>
              <a:ext cx="55563" cy="57150"/>
            </a:xfrm>
            <a:custGeom>
              <a:avLst/>
              <a:gdLst>
                <a:gd name="T0" fmla="*/ 8 w 17"/>
                <a:gd name="T1" fmla="*/ 17 h 17"/>
                <a:gd name="T2" fmla="*/ 3 w 17"/>
                <a:gd name="T3" fmla="*/ 15 h 17"/>
                <a:gd name="T4" fmla="*/ 0 w 17"/>
                <a:gd name="T5" fmla="*/ 9 h 17"/>
                <a:gd name="T6" fmla="*/ 9 w 17"/>
                <a:gd name="T7" fmla="*/ 0 h 17"/>
                <a:gd name="T8" fmla="*/ 16 w 17"/>
                <a:gd name="T9" fmla="*/ 3 h 17"/>
                <a:gd name="T10" fmla="*/ 17 w 17"/>
                <a:gd name="T11" fmla="*/ 8 h 17"/>
                <a:gd name="T12" fmla="*/ 8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6" y="17"/>
                    <a:pt x="5" y="16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7" y="4"/>
                    <a:pt x="17" y="6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ïṣḻíḍè"/>
            <p:cNvSpPr/>
            <p:nvPr/>
          </p:nvSpPr>
          <p:spPr bwMode="auto">
            <a:xfrm>
              <a:off x="5872163" y="13525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ïślïdê"/>
            <p:cNvSpPr/>
            <p:nvPr/>
          </p:nvSpPr>
          <p:spPr bwMode="auto">
            <a:xfrm>
              <a:off x="5838826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iśḻíde"/>
            <p:cNvSpPr/>
            <p:nvPr/>
          </p:nvSpPr>
          <p:spPr bwMode="auto">
            <a:xfrm>
              <a:off x="5872163" y="13589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îšḻiḍe"/>
            <p:cNvSpPr/>
            <p:nvPr/>
          </p:nvSpPr>
          <p:spPr bwMode="auto">
            <a:xfrm>
              <a:off x="5868988" y="13652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i$ḷîḋè"/>
            <p:cNvSpPr/>
            <p:nvPr/>
          </p:nvSpPr>
          <p:spPr bwMode="auto">
            <a:xfrm>
              <a:off x="5864226" y="1368425"/>
              <a:ext cx="4763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îŝ1íḋé"/>
            <p:cNvSpPr/>
            <p:nvPr/>
          </p:nvSpPr>
          <p:spPr bwMode="auto">
            <a:xfrm>
              <a:off x="5872163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ṡḻïḋe"/>
            <p:cNvSpPr/>
            <p:nvPr/>
          </p:nvSpPr>
          <p:spPr bwMode="auto">
            <a:xfrm>
              <a:off x="5868988" y="13350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íṣlïḑé"/>
            <p:cNvSpPr/>
            <p:nvPr/>
          </p:nvSpPr>
          <p:spPr bwMode="auto">
            <a:xfrm>
              <a:off x="5832476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îṥ1îďê"/>
            <p:cNvSpPr/>
            <p:nvPr/>
          </p:nvSpPr>
          <p:spPr bwMode="auto">
            <a:xfrm>
              <a:off x="5829301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ṧ1ïḋe"/>
            <p:cNvSpPr/>
            <p:nvPr/>
          </p:nvSpPr>
          <p:spPr bwMode="auto">
            <a:xfrm>
              <a:off x="5835651" y="1377950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îṡ1ïḍè"/>
            <p:cNvSpPr/>
            <p:nvPr/>
          </p:nvSpPr>
          <p:spPr bwMode="auto">
            <a:xfrm>
              <a:off x="5842001" y="13827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ïṥ1ídé"/>
            <p:cNvSpPr/>
            <p:nvPr/>
          </p:nvSpPr>
          <p:spPr bwMode="auto">
            <a:xfrm>
              <a:off x="5857876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íṥļïḓê"/>
            <p:cNvSpPr/>
            <p:nvPr/>
          </p:nvSpPr>
          <p:spPr bwMode="auto">
            <a:xfrm>
              <a:off x="5851526" y="1377950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ïśļïďé"/>
            <p:cNvSpPr/>
            <p:nvPr/>
          </p:nvSpPr>
          <p:spPr bwMode="auto">
            <a:xfrm>
              <a:off x="5811838" y="1322388"/>
              <a:ext cx="57150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5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3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íşḷiḓè"/>
            <p:cNvSpPr/>
            <p:nvPr/>
          </p:nvSpPr>
          <p:spPr bwMode="auto">
            <a:xfrm>
              <a:off x="5821363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10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íṡ1îḍê"/>
            <p:cNvSpPr/>
            <p:nvPr/>
          </p:nvSpPr>
          <p:spPr bwMode="auto">
            <a:xfrm>
              <a:off x="5994401" y="1377950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iṩlïdê"/>
            <p:cNvSpPr/>
            <p:nvPr/>
          </p:nvSpPr>
          <p:spPr bwMode="auto">
            <a:xfrm>
              <a:off x="6026151" y="1335088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ṡľíḋè"/>
            <p:cNvSpPr/>
            <p:nvPr/>
          </p:nvSpPr>
          <p:spPr bwMode="auto">
            <a:xfrm>
              <a:off x="5983288" y="137795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íşḻíďê"/>
            <p:cNvSpPr/>
            <p:nvPr/>
          </p:nvSpPr>
          <p:spPr bwMode="auto">
            <a:xfrm>
              <a:off x="5986463" y="13779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îṣļíḑè"/>
            <p:cNvSpPr/>
            <p:nvPr/>
          </p:nvSpPr>
          <p:spPr bwMode="auto">
            <a:xfrm>
              <a:off x="6000751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îṣḷîďé"/>
            <p:cNvSpPr/>
            <p:nvPr/>
          </p:nvSpPr>
          <p:spPr bwMode="auto">
            <a:xfrm>
              <a:off x="6013451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ṣ1îḓè"/>
            <p:cNvSpPr/>
            <p:nvPr/>
          </p:nvSpPr>
          <p:spPr bwMode="auto">
            <a:xfrm>
              <a:off x="6029326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îşlîḍè"/>
            <p:cNvSpPr/>
            <p:nvPr/>
          </p:nvSpPr>
          <p:spPr bwMode="auto">
            <a:xfrm>
              <a:off x="6022976" y="13684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íšḷíḓê"/>
            <p:cNvSpPr/>
            <p:nvPr/>
          </p:nvSpPr>
          <p:spPr bwMode="auto">
            <a:xfrm>
              <a:off x="5970588" y="1322388"/>
              <a:ext cx="55563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4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5" y="1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4" y="16"/>
                  </a:cubicBezTo>
                  <a:cubicBezTo>
                    <a:pt x="2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í$ľidê"/>
            <p:cNvSpPr/>
            <p:nvPr/>
          </p:nvSpPr>
          <p:spPr bwMode="auto">
            <a:xfrm>
              <a:off x="6026151" y="13589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íṧḻïḋè"/>
            <p:cNvSpPr/>
            <p:nvPr/>
          </p:nvSpPr>
          <p:spPr bwMode="auto">
            <a:xfrm>
              <a:off x="6029326" y="13525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işľîďé"/>
            <p:cNvSpPr/>
            <p:nvPr/>
          </p:nvSpPr>
          <p:spPr bwMode="auto">
            <a:xfrm>
              <a:off x="6026151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iṣlîḓe"/>
            <p:cNvSpPr/>
            <p:nvPr/>
          </p:nvSpPr>
          <p:spPr bwMode="auto">
            <a:xfrm>
              <a:off x="5997576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îšlidé"/>
            <p:cNvSpPr/>
            <p:nvPr/>
          </p:nvSpPr>
          <p:spPr bwMode="auto">
            <a:xfrm>
              <a:off x="6007101" y="1377950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îśḷiḋé"/>
            <p:cNvSpPr/>
            <p:nvPr/>
          </p:nvSpPr>
          <p:spPr bwMode="auto">
            <a:xfrm>
              <a:off x="5980113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9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íṡļíḍê"/>
            <p:cNvSpPr/>
            <p:nvPr/>
          </p:nvSpPr>
          <p:spPr bwMode="auto">
            <a:xfrm>
              <a:off x="6151563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íŝļïḑè"/>
            <p:cNvSpPr/>
            <p:nvPr/>
          </p:nvSpPr>
          <p:spPr bwMode="auto">
            <a:xfrm>
              <a:off x="6184901" y="13589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iṣḻide"/>
            <p:cNvSpPr/>
            <p:nvPr/>
          </p:nvSpPr>
          <p:spPr bwMode="auto">
            <a:xfrm>
              <a:off x="6181726" y="13652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îšľíḍe"/>
            <p:cNvSpPr/>
            <p:nvPr/>
          </p:nvSpPr>
          <p:spPr bwMode="auto">
            <a:xfrm>
              <a:off x="6148388" y="1377950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íśḷiḋe"/>
            <p:cNvSpPr/>
            <p:nvPr/>
          </p:nvSpPr>
          <p:spPr bwMode="auto">
            <a:xfrm>
              <a:off x="6172201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îSḷîḋé"/>
            <p:cNvSpPr/>
            <p:nvPr/>
          </p:nvSpPr>
          <p:spPr bwMode="auto">
            <a:xfrm>
              <a:off x="6181726" y="13350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iṧlíḋê"/>
            <p:cNvSpPr/>
            <p:nvPr/>
          </p:nvSpPr>
          <p:spPr bwMode="auto">
            <a:xfrm>
              <a:off x="6184901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íšlïďè"/>
            <p:cNvSpPr/>
            <p:nvPr/>
          </p:nvSpPr>
          <p:spPr bwMode="auto">
            <a:xfrm>
              <a:off x="6145213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îṥ1îḑè"/>
            <p:cNvSpPr/>
            <p:nvPr/>
          </p:nvSpPr>
          <p:spPr bwMode="auto">
            <a:xfrm>
              <a:off x="6142038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işḻíďe"/>
            <p:cNvSpPr/>
            <p:nvPr/>
          </p:nvSpPr>
          <p:spPr bwMode="auto">
            <a:xfrm>
              <a:off x="6184901" y="13525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iśľîḋé"/>
            <p:cNvSpPr/>
            <p:nvPr/>
          </p:nvSpPr>
          <p:spPr bwMode="auto">
            <a:xfrm>
              <a:off x="6178551" y="13684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îṡlíďè"/>
            <p:cNvSpPr/>
            <p:nvPr/>
          </p:nvSpPr>
          <p:spPr bwMode="auto">
            <a:xfrm>
              <a:off x="6126163" y="1322388"/>
              <a:ext cx="55563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5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3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ïsḷîdé"/>
            <p:cNvSpPr/>
            <p:nvPr/>
          </p:nvSpPr>
          <p:spPr bwMode="auto">
            <a:xfrm>
              <a:off x="6154738" y="1382713"/>
              <a:ext cx="793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ïṣľíḍé"/>
            <p:cNvSpPr/>
            <p:nvPr/>
          </p:nvSpPr>
          <p:spPr bwMode="auto">
            <a:xfrm>
              <a:off x="6165851" y="1377950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ïşļíḍè"/>
            <p:cNvSpPr/>
            <p:nvPr/>
          </p:nvSpPr>
          <p:spPr bwMode="auto">
            <a:xfrm>
              <a:off x="6135688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10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îṧḻiḋê"/>
            <p:cNvSpPr/>
            <p:nvPr/>
          </p:nvSpPr>
          <p:spPr bwMode="auto">
            <a:xfrm>
              <a:off x="6340476" y="13589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îŝḷîḋé"/>
            <p:cNvSpPr/>
            <p:nvPr/>
          </p:nvSpPr>
          <p:spPr bwMode="auto">
            <a:xfrm>
              <a:off x="6340476" y="13350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iśļïḓè"/>
            <p:cNvSpPr/>
            <p:nvPr/>
          </p:nvSpPr>
          <p:spPr bwMode="auto">
            <a:xfrm>
              <a:off x="6300788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ŝḻíḍè"/>
            <p:cNvSpPr/>
            <p:nvPr/>
          </p:nvSpPr>
          <p:spPr bwMode="auto">
            <a:xfrm>
              <a:off x="6303963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îŝḻîḓe"/>
            <p:cNvSpPr/>
            <p:nvPr/>
          </p:nvSpPr>
          <p:spPr bwMode="auto">
            <a:xfrm>
              <a:off x="6343651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ïśḻïďe"/>
            <p:cNvSpPr/>
            <p:nvPr/>
          </p:nvSpPr>
          <p:spPr bwMode="auto">
            <a:xfrm>
              <a:off x="6340476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íṧḻïďè"/>
            <p:cNvSpPr/>
            <p:nvPr/>
          </p:nvSpPr>
          <p:spPr bwMode="auto">
            <a:xfrm>
              <a:off x="6326188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śľïḍe"/>
            <p:cNvSpPr/>
            <p:nvPr/>
          </p:nvSpPr>
          <p:spPr bwMode="auto">
            <a:xfrm>
              <a:off x="6343651" y="13525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işliḓé"/>
            <p:cNvSpPr/>
            <p:nvPr/>
          </p:nvSpPr>
          <p:spPr bwMode="auto">
            <a:xfrm>
              <a:off x="6283326" y="1322388"/>
              <a:ext cx="57150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4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5" y="1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4" y="16"/>
                  </a:cubicBezTo>
                  <a:cubicBezTo>
                    <a:pt x="2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íśľîḍé"/>
            <p:cNvSpPr/>
            <p:nvPr/>
          </p:nvSpPr>
          <p:spPr bwMode="auto">
            <a:xfrm>
              <a:off x="6307138" y="1377950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ïšḻîḓê"/>
            <p:cNvSpPr/>
            <p:nvPr/>
          </p:nvSpPr>
          <p:spPr bwMode="auto">
            <a:xfrm>
              <a:off x="6337301" y="13684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îsľíḑê"/>
            <p:cNvSpPr/>
            <p:nvPr/>
          </p:nvSpPr>
          <p:spPr bwMode="auto">
            <a:xfrm>
              <a:off x="6313488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îšḷîḍe"/>
            <p:cNvSpPr/>
            <p:nvPr/>
          </p:nvSpPr>
          <p:spPr bwMode="auto">
            <a:xfrm>
              <a:off x="6319838" y="1377950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ïşľïḑê"/>
            <p:cNvSpPr/>
            <p:nvPr/>
          </p:nvSpPr>
          <p:spPr bwMode="auto">
            <a:xfrm>
              <a:off x="6310313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ïšļiḍé"/>
            <p:cNvSpPr/>
            <p:nvPr/>
          </p:nvSpPr>
          <p:spPr bwMode="auto">
            <a:xfrm>
              <a:off x="6294438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9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ïṧľíďe"/>
            <p:cNvSpPr/>
            <p:nvPr/>
          </p:nvSpPr>
          <p:spPr bwMode="auto">
            <a:xfrm>
              <a:off x="6478588" y="1377950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íṡļîdè"/>
            <p:cNvSpPr/>
            <p:nvPr/>
          </p:nvSpPr>
          <p:spPr bwMode="auto">
            <a:xfrm>
              <a:off x="6465888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ïṧľíḑê"/>
            <p:cNvSpPr/>
            <p:nvPr/>
          </p:nvSpPr>
          <p:spPr bwMode="auto">
            <a:xfrm>
              <a:off x="6494463" y="1335088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ïṧḻíḓè"/>
            <p:cNvSpPr/>
            <p:nvPr/>
          </p:nvSpPr>
          <p:spPr bwMode="auto">
            <a:xfrm>
              <a:off x="6462713" y="1377950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i$liḑê"/>
            <p:cNvSpPr/>
            <p:nvPr/>
          </p:nvSpPr>
          <p:spPr bwMode="auto">
            <a:xfrm>
              <a:off x="6499226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íṩļïḑé"/>
            <p:cNvSpPr/>
            <p:nvPr/>
          </p:nvSpPr>
          <p:spPr bwMode="auto">
            <a:xfrm>
              <a:off x="6459538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ísḻïḋê"/>
            <p:cNvSpPr/>
            <p:nvPr/>
          </p:nvSpPr>
          <p:spPr bwMode="auto">
            <a:xfrm>
              <a:off x="6456363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îśḻidê"/>
            <p:cNvSpPr/>
            <p:nvPr/>
          </p:nvSpPr>
          <p:spPr bwMode="auto">
            <a:xfrm>
              <a:off x="6438901" y="1322388"/>
              <a:ext cx="55563" cy="52388"/>
            </a:xfrm>
            <a:custGeom>
              <a:avLst/>
              <a:gdLst>
                <a:gd name="T0" fmla="*/ 2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5 w 17"/>
                <a:gd name="T11" fmla="*/ 16 h 16"/>
                <a:gd name="T12" fmla="*/ 2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2" y="10"/>
                  </a:moveTo>
                  <a:cubicBezTo>
                    <a:pt x="2" y="5"/>
                    <a:pt x="6" y="1"/>
                    <a:pt x="10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3" y="15"/>
                    <a:pt x="2" y="12"/>
                    <a:pt x="2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íṩlîḋé"/>
            <p:cNvSpPr/>
            <p:nvPr/>
          </p:nvSpPr>
          <p:spPr bwMode="auto">
            <a:xfrm>
              <a:off x="6491288" y="13684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îṥ1iḋé"/>
            <p:cNvSpPr/>
            <p:nvPr/>
          </p:nvSpPr>
          <p:spPr bwMode="auto">
            <a:xfrm>
              <a:off x="6499226" y="13589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$ḷîḋé"/>
            <p:cNvSpPr/>
            <p:nvPr/>
          </p:nvSpPr>
          <p:spPr bwMode="auto">
            <a:xfrm>
              <a:off x="6484938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šlïdè"/>
            <p:cNvSpPr/>
            <p:nvPr/>
          </p:nvSpPr>
          <p:spPr bwMode="auto">
            <a:xfrm>
              <a:off x="6499226" y="13525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ïsļïḓè"/>
            <p:cNvSpPr/>
            <p:nvPr/>
          </p:nvSpPr>
          <p:spPr bwMode="auto">
            <a:xfrm>
              <a:off x="6494463" y="1365250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íS1îďe"/>
            <p:cNvSpPr/>
            <p:nvPr/>
          </p:nvSpPr>
          <p:spPr bwMode="auto">
            <a:xfrm>
              <a:off x="6469063" y="13827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îṣ1ïḋe"/>
            <p:cNvSpPr/>
            <p:nvPr/>
          </p:nvSpPr>
          <p:spPr bwMode="auto">
            <a:xfrm>
              <a:off x="6451601" y="1223963"/>
              <a:ext cx="36513" cy="134938"/>
            </a:xfrm>
            <a:custGeom>
              <a:avLst/>
              <a:gdLst>
                <a:gd name="T0" fmla="*/ 5 w 11"/>
                <a:gd name="T1" fmla="*/ 41 h 41"/>
                <a:gd name="T2" fmla="*/ 0 w 11"/>
                <a:gd name="T3" fmla="*/ 35 h 41"/>
                <a:gd name="T4" fmla="*/ 0 w 11"/>
                <a:gd name="T5" fmla="*/ 6 h 41"/>
                <a:gd name="T6" fmla="*/ 5 w 11"/>
                <a:gd name="T7" fmla="*/ 0 h 41"/>
                <a:gd name="T8" fmla="*/ 11 w 11"/>
                <a:gd name="T9" fmla="*/ 6 h 41"/>
                <a:gd name="T10" fmla="*/ 11 w 11"/>
                <a:gd name="T11" fmla="*/ 35 h 41"/>
                <a:gd name="T12" fmla="*/ 5 w 1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5" y="41"/>
                  </a:moveTo>
                  <a:cubicBezTo>
                    <a:pt x="2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9" y="41"/>
                    <a:pt x="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ṡḻíde"/>
            <p:cNvSpPr/>
            <p:nvPr/>
          </p:nvSpPr>
          <p:spPr bwMode="auto">
            <a:xfrm>
              <a:off x="6653213" y="13589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ş1iḍe"/>
            <p:cNvSpPr/>
            <p:nvPr/>
          </p:nvSpPr>
          <p:spPr bwMode="auto">
            <a:xfrm>
              <a:off x="6656388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îṥľïḓe"/>
            <p:cNvSpPr/>
            <p:nvPr/>
          </p:nvSpPr>
          <p:spPr bwMode="auto">
            <a:xfrm>
              <a:off x="6597651" y="1322388"/>
              <a:ext cx="55563" cy="52388"/>
            </a:xfrm>
            <a:custGeom>
              <a:avLst/>
              <a:gdLst>
                <a:gd name="T0" fmla="*/ 1 w 17"/>
                <a:gd name="T1" fmla="*/ 10 h 16"/>
                <a:gd name="T2" fmla="*/ 10 w 17"/>
                <a:gd name="T3" fmla="*/ 1 h 16"/>
                <a:gd name="T4" fmla="*/ 17 w 17"/>
                <a:gd name="T5" fmla="*/ 4 h 16"/>
                <a:gd name="T6" fmla="*/ 9 w 17"/>
                <a:gd name="T7" fmla="*/ 0 h 16"/>
                <a:gd name="T8" fmla="*/ 0 w 17"/>
                <a:gd name="T9" fmla="*/ 9 h 16"/>
                <a:gd name="T10" fmla="*/ 4 w 17"/>
                <a:gd name="T11" fmla="*/ 16 h 16"/>
                <a:gd name="T12" fmla="*/ 1 w 17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" y="10"/>
                  </a:moveTo>
                  <a:cubicBezTo>
                    <a:pt x="1" y="5"/>
                    <a:pt x="5" y="1"/>
                    <a:pt x="10" y="1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5" y="1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2" y="15"/>
                    <a:pt x="4" y="16"/>
                  </a:cubicBezTo>
                  <a:cubicBezTo>
                    <a:pt x="2" y="15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iŝḷïḑe"/>
            <p:cNvSpPr/>
            <p:nvPr/>
          </p:nvSpPr>
          <p:spPr bwMode="auto">
            <a:xfrm>
              <a:off x="6619876" y="1377950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$ľîdé"/>
            <p:cNvSpPr/>
            <p:nvPr/>
          </p:nvSpPr>
          <p:spPr bwMode="auto">
            <a:xfrm>
              <a:off x="6650038" y="13684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îŝļiḋé"/>
            <p:cNvSpPr/>
            <p:nvPr/>
          </p:nvSpPr>
          <p:spPr bwMode="auto">
            <a:xfrm>
              <a:off x="6627813" y="13827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îṣ1îḓê"/>
            <p:cNvSpPr/>
            <p:nvPr/>
          </p:nvSpPr>
          <p:spPr bwMode="auto">
            <a:xfrm>
              <a:off x="6624638" y="1382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śļidè"/>
            <p:cNvSpPr/>
            <p:nvPr/>
          </p:nvSpPr>
          <p:spPr bwMode="auto">
            <a:xfrm>
              <a:off x="6656388" y="13525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ïṧḻïďé"/>
            <p:cNvSpPr/>
            <p:nvPr/>
          </p:nvSpPr>
          <p:spPr bwMode="auto">
            <a:xfrm>
              <a:off x="6653213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íṧḷîḓê"/>
            <p:cNvSpPr/>
            <p:nvPr/>
          </p:nvSpPr>
          <p:spPr bwMode="auto">
            <a:xfrm>
              <a:off x="6653213" y="133508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îŝḻîḑé"/>
            <p:cNvSpPr/>
            <p:nvPr/>
          </p:nvSpPr>
          <p:spPr bwMode="auto">
            <a:xfrm>
              <a:off x="6613526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íśľîḋe"/>
            <p:cNvSpPr/>
            <p:nvPr/>
          </p:nvSpPr>
          <p:spPr bwMode="auto">
            <a:xfrm>
              <a:off x="6640513" y="1377950"/>
              <a:ext cx="1588" cy="1588"/>
            </a:xfrm>
            <a:prstGeom prst="rect">
              <a:avLst/>
            </a:pr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iṣḻïḑè"/>
            <p:cNvSpPr/>
            <p:nvPr/>
          </p:nvSpPr>
          <p:spPr bwMode="auto">
            <a:xfrm>
              <a:off x="6616701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îṥliḓè"/>
            <p:cNvSpPr/>
            <p:nvPr/>
          </p:nvSpPr>
          <p:spPr bwMode="auto">
            <a:xfrm>
              <a:off x="6634163" y="1377950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6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îṣḻiďè"/>
            <p:cNvSpPr/>
            <p:nvPr/>
          </p:nvSpPr>
          <p:spPr bwMode="auto">
            <a:xfrm>
              <a:off x="6607176" y="1223963"/>
              <a:ext cx="39688" cy="134938"/>
            </a:xfrm>
            <a:custGeom>
              <a:avLst/>
              <a:gdLst>
                <a:gd name="T0" fmla="*/ 6 w 12"/>
                <a:gd name="T1" fmla="*/ 41 h 41"/>
                <a:gd name="T2" fmla="*/ 0 w 12"/>
                <a:gd name="T3" fmla="*/ 35 h 41"/>
                <a:gd name="T4" fmla="*/ 0 w 12"/>
                <a:gd name="T5" fmla="*/ 6 h 41"/>
                <a:gd name="T6" fmla="*/ 6 w 12"/>
                <a:gd name="T7" fmla="*/ 0 h 41"/>
                <a:gd name="T8" fmla="*/ 12 w 12"/>
                <a:gd name="T9" fmla="*/ 6 h 41"/>
                <a:gd name="T10" fmla="*/ 12 w 12"/>
                <a:gd name="T11" fmla="*/ 35 h 41"/>
                <a:gd name="T12" fmla="*/ 6 w 12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6" y="41"/>
                  </a:moveTo>
                  <a:cubicBezTo>
                    <a:pt x="3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8"/>
                    <a:pt x="9" y="41"/>
                    <a:pt x="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ṧḻíḓe"/>
            <p:cNvSpPr/>
            <p:nvPr/>
          </p:nvSpPr>
          <p:spPr bwMode="auto">
            <a:xfrm>
              <a:off x="5811838" y="1582738"/>
              <a:ext cx="241300" cy="92075"/>
            </a:xfrm>
            <a:prstGeom prst="rect">
              <a:avLst/>
            </a:pr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ïṧļïḑé"/>
            <p:cNvSpPr/>
            <p:nvPr/>
          </p:nvSpPr>
          <p:spPr bwMode="auto">
            <a:xfrm>
              <a:off x="5808663" y="1579563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sľïďè"/>
            <p:cNvSpPr/>
            <p:nvPr/>
          </p:nvSpPr>
          <p:spPr bwMode="auto">
            <a:xfrm>
              <a:off x="5808663" y="1487488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îṡlíde"/>
            <p:cNvSpPr/>
            <p:nvPr/>
          </p:nvSpPr>
          <p:spPr bwMode="auto">
            <a:xfrm>
              <a:off x="5808663" y="1766888"/>
              <a:ext cx="125413" cy="100013"/>
            </a:xfrm>
            <a:custGeom>
              <a:avLst/>
              <a:gdLst>
                <a:gd name="T0" fmla="*/ 77 w 79"/>
                <a:gd name="T1" fmla="*/ 61 h 63"/>
                <a:gd name="T2" fmla="*/ 77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7 w 79"/>
                <a:gd name="T13" fmla="*/ 61 h 63"/>
                <a:gd name="T14" fmla="*/ 77 w 79"/>
                <a:gd name="T15" fmla="*/ 61 h 63"/>
                <a:gd name="T16" fmla="*/ 77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7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7" y="61"/>
                  </a:moveTo>
                  <a:lnTo>
                    <a:pt x="77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îŝḻîḓe"/>
            <p:cNvSpPr/>
            <p:nvPr/>
          </p:nvSpPr>
          <p:spPr bwMode="auto">
            <a:xfrm>
              <a:off x="5808663" y="1863725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ïṩlïḓé"/>
            <p:cNvSpPr/>
            <p:nvPr/>
          </p:nvSpPr>
          <p:spPr bwMode="auto">
            <a:xfrm>
              <a:off x="5808663" y="1955800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iŝḷïďê"/>
            <p:cNvSpPr/>
            <p:nvPr/>
          </p:nvSpPr>
          <p:spPr bwMode="auto">
            <a:xfrm>
              <a:off x="5808663" y="1674813"/>
              <a:ext cx="125413" cy="96838"/>
            </a:xfrm>
            <a:custGeom>
              <a:avLst/>
              <a:gdLst>
                <a:gd name="T0" fmla="*/ 77 w 79"/>
                <a:gd name="T1" fmla="*/ 61 h 61"/>
                <a:gd name="T2" fmla="*/ 77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7 w 79"/>
                <a:gd name="T13" fmla="*/ 61 h 61"/>
                <a:gd name="T14" fmla="*/ 77 w 79"/>
                <a:gd name="T15" fmla="*/ 58 h 61"/>
                <a:gd name="T16" fmla="*/ 77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7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7" y="61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îŝḻídé"/>
            <p:cNvSpPr/>
            <p:nvPr/>
          </p:nvSpPr>
          <p:spPr bwMode="auto">
            <a:xfrm>
              <a:off x="5930901" y="1955800"/>
              <a:ext cx="122238" cy="95250"/>
            </a:xfrm>
            <a:prstGeom prst="rect">
              <a:avLst/>
            </a:pr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ïšḷîḍé"/>
            <p:cNvSpPr/>
            <p:nvPr/>
          </p:nvSpPr>
          <p:spPr bwMode="auto">
            <a:xfrm>
              <a:off x="5930901" y="1579563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ṩļïḓe"/>
            <p:cNvSpPr/>
            <p:nvPr/>
          </p:nvSpPr>
          <p:spPr bwMode="auto">
            <a:xfrm>
              <a:off x="5930901" y="1487488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iṡḻîďe"/>
            <p:cNvSpPr/>
            <p:nvPr/>
          </p:nvSpPr>
          <p:spPr bwMode="auto">
            <a:xfrm>
              <a:off x="5930901" y="1766888"/>
              <a:ext cx="125413" cy="100013"/>
            </a:xfrm>
            <a:custGeom>
              <a:avLst/>
              <a:gdLst>
                <a:gd name="T0" fmla="*/ 77 w 79"/>
                <a:gd name="T1" fmla="*/ 61 h 63"/>
                <a:gd name="T2" fmla="*/ 77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7 w 79"/>
                <a:gd name="T13" fmla="*/ 61 h 63"/>
                <a:gd name="T14" fmla="*/ 77 w 79"/>
                <a:gd name="T15" fmla="*/ 61 h 63"/>
                <a:gd name="T16" fmla="*/ 77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7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7" y="61"/>
                  </a:moveTo>
                  <a:lnTo>
                    <a:pt x="77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şlïḑe"/>
            <p:cNvSpPr/>
            <p:nvPr/>
          </p:nvSpPr>
          <p:spPr bwMode="auto">
            <a:xfrm>
              <a:off x="5930901" y="1863725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íŝľîḓè"/>
            <p:cNvSpPr/>
            <p:nvPr/>
          </p:nvSpPr>
          <p:spPr bwMode="auto">
            <a:xfrm>
              <a:off x="5930901" y="1955800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i$ļíḓê"/>
            <p:cNvSpPr/>
            <p:nvPr/>
          </p:nvSpPr>
          <p:spPr bwMode="auto">
            <a:xfrm>
              <a:off x="5930901" y="1674813"/>
              <a:ext cx="125413" cy="96838"/>
            </a:xfrm>
            <a:custGeom>
              <a:avLst/>
              <a:gdLst>
                <a:gd name="T0" fmla="*/ 77 w 79"/>
                <a:gd name="T1" fmla="*/ 61 h 61"/>
                <a:gd name="T2" fmla="*/ 77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7 w 79"/>
                <a:gd name="T13" fmla="*/ 61 h 61"/>
                <a:gd name="T14" fmla="*/ 77 w 79"/>
                <a:gd name="T15" fmla="*/ 58 h 61"/>
                <a:gd name="T16" fmla="*/ 77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7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7" y="61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ś1îďè"/>
            <p:cNvSpPr/>
            <p:nvPr/>
          </p:nvSpPr>
          <p:spPr bwMode="auto">
            <a:xfrm>
              <a:off x="6053138" y="1771650"/>
              <a:ext cx="484188" cy="92075"/>
            </a:xfrm>
            <a:prstGeom prst="rect">
              <a:avLst/>
            </a:prstGeom>
            <a:solidFill>
              <a:srgbClr val="FFB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ïṡ1îḓé"/>
            <p:cNvSpPr/>
            <p:nvPr/>
          </p:nvSpPr>
          <p:spPr bwMode="auto">
            <a:xfrm>
              <a:off x="6297613" y="1958975"/>
              <a:ext cx="122238" cy="92075"/>
            </a:xfrm>
            <a:prstGeom prst="rect">
              <a:avLst/>
            </a:prstGeom>
            <a:solidFill>
              <a:srgbClr val="FFB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ïsḷïde"/>
            <p:cNvSpPr/>
            <p:nvPr/>
          </p:nvSpPr>
          <p:spPr bwMode="auto">
            <a:xfrm>
              <a:off x="6053138" y="1579563"/>
              <a:ext cx="122238" cy="98425"/>
            </a:xfrm>
            <a:custGeom>
              <a:avLst/>
              <a:gdLst>
                <a:gd name="T0" fmla="*/ 77 w 77"/>
                <a:gd name="T1" fmla="*/ 60 h 62"/>
                <a:gd name="T2" fmla="*/ 77 w 77"/>
                <a:gd name="T3" fmla="*/ 60 h 62"/>
                <a:gd name="T4" fmla="*/ 2 w 77"/>
                <a:gd name="T5" fmla="*/ 60 h 62"/>
                <a:gd name="T6" fmla="*/ 2 w 77"/>
                <a:gd name="T7" fmla="*/ 2 h 62"/>
                <a:gd name="T8" fmla="*/ 75 w 77"/>
                <a:gd name="T9" fmla="*/ 2 h 62"/>
                <a:gd name="T10" fmla="*/ 75 w 77"/>
                <a:gd name="T11" fmla="*/ 60 h 62"/>
                <a:gd name="T12" fmla="*/ 77 w 77"/>
                <a:gd name="T13" fmla="*/ 60 h 62"/>
                <a:gd name="T14" fmla="*/ 77 w 77"/>
                <a:gd name="T15" fmla="*/ 60 h 62"/>
                <a:gd name="T16" fmla="*/ 77 w 77"/>
                <a:gd name="T17" fmla="*/ 60 h 62"/>
                <a:gd name="T18" fmla="*/ 77 w 77"/>
                <a:gd name="T19" fmla="*/ 60 h 62"/>
                <a:gd name="T20" fmla="*/ 77 w 77"/>
                <a:gd name="T21" fmla="*/ 0 h 62"/>
                <a:gd name="T22" fmla="*/ 0 w 77"/>
                <a:gd name="T23" fmla="*/ 0 h 62"/>
                <a:gd name="T24" fmla="*/ 0 w 77"/>
                <a:gd name="T25" fmla="*/ 62 h 62"/>
                <a:gd name="T26" fmla="*/ 77 w 77"/>
                <a:gd name="T27" fmla="*/ 62 h 62"/>
                <a:gd name="T28" fmla="*/ 77 w 77"/>
                <a:gd name="T29" fmla="*/ 60 h 62"/>
                <a:gd name="T30" fmla="*/ 77 w 77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5" y="2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íSlídé"/>
            <p:cNvSpPr/>
            <p:nvPr/>
          </p:nvSpPr>
          <p:spPr bwMode="auto">
            <a:xfrm>
              <a:off x="6053138" y="1487488"/>
              <a:ext cx="122238" cy="95250"/>
            </a:xfrm>
            <a:custGeom>
              <a:avLst/>
              <a:gdLst>
                <a:gd name="T0" fmla="*/ 77 w 77"/>
                <a:gd name="T1" fmla="*/ 60 h 60"/>
                <a:gd name="T2" fmla="*/ 77 w 77"/>
                <a:gd name="T3" fmla="*/ 58 h 60"/>
                <a:gd name="T4" fmla="*/ 2 w 77"/>
                <a:gd name="T5" fmla="*/ 58 h 60"/>
                <a:gd name="T6" fmla="*/ 2 w 77"/>
                <a:gd name="T7" fmla="*/ 0 h 60"/>
                <a:gd name="T8" fmla="*/ 75 w 77"/>
                <a:gd name="T9" fmla="*/ 0 h 60"/>
                <a:gd name="T10" fmla="*/ 75 w 77"/>
                <a:gd name="T11" fmla="*/ 60 h 60"/>
                <a:gd name="T12" fmla="*/ 77 w 77"/>
                <a:gd name="T13" fmla="*/ 60 h 60"/>
                <a:gd name="T14" fmla="*/ 77 w 77"/>
                <a:gd name="T15" fmla="*/ 58 h 60"/>
                <a:gd name="T16" fmla="*/ 77 w 77"/>
                <a:gd name="T17" fmla="*/ 60 h 60"/>
                <a:gd name="T18" fmla="*/ 77 w 77"/>
                <a:gd name="T19" fmla="*/ 60 h 60"/>
                <a:gd name="T20" fmla="*/ 77 w 77"/>
                <a:gd name="T21" fmla="*/ 0 h 60"/>
                <a:gd name="T22" fmla="*/ 0 w 77"/>
                <a:gd name="T23" fmla="*/ 0 h 60"/>
                <a:gd name="T24" fmla="*/ 0 w 77"/>
                <a:gd name="T25" fmla="*/ 60 h 60"/>
                <a:gd name="T26" fmla="*/ 77 w 77"/>
                <a:gd name="T27" fmla="*/ 60 h 60"/>
                <a:gd name="T28" fmla="*/ 77 w 77"/>
                <a:gd name="T29" fmla="*/ 60 h 60"/>
                <a:gd name="T30" fmla="*/ 77 w 77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5" y="0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iṥļiḑé"/>
            <p:cNvSpPr/>
            <p:nvPr/>
          </p:nvSpPr>
          <p:spPr bwMode="auto">
            <a:xfrm>
              <a:off x="6053138" y="1766888"/>
              <a:ext cx="122238" cy="100013"/>
            </a:xfrm>
            <a:custGeom>
              <a:avLst/>
              <a:gdLst>
                <a:gd name="T0" fmla="*/ 77 w 77"/>
                <a:gd name="T1" fmla="*/ 61 h 63"/>
                <a:gd name="T2" fmla="*/ 77 w 77"/>
                <a:gd name="T3" fmla="*/ 61 h 63"/>
                <a:gd name="T4" fmla="*/ 2 w 77"/>
                <a:gd name="T5" fmla="*/ 61 h 63"/>
                <a:gd name="T6" fmla="*/ 2 w 77"/>
                <a:gd name="T7" fmla="*/ 3 h 63"/>
                <a:gd name="T8" fmla="*/ 75 w 77"/>
                <a:gd name="T9" fmla="*/ 3 h 63"/>
                <a:gd name="T10" fmla="*/ 75 w 77"/>
                <a:gd name="T11" fmla="*/ 61 h 63"/>
                <a:gd name="T12" fmla="*/ 77 w 77"/>
                <a:gd name="T13" fmla="*/ 61 h 63"/>
                <a:gd name="T14" fmla="*/ 77 w 77"/>
                <a:gd name="T15" fmla="*/ 61 h 63"/>
                <a:gd name="T16" fmla="*/ 77 w 77"/>
                <a:gd name="T17" fmla="*/ 61 h 63"/>
                <a:gd name="T18" fmla="*/ 77 w 77"/>
                <a:gd name="T19" fmla="*/ 61 h 63"/>
                <a:gd name="T20" fmla="*/ 77 w 77"/>
                <a:gd name="T21" fmla="*/ 0 h 63"/>
                <a:gd name="T22" fmla="*/ 0 w 77"/>
                <a:gd name="T23" fmla="*/ 0 h 63"/>
                <a:gd name="T24" fmla="*/ 0 w 77"/>
                <a:gd name="T25" fmla="*/ 63 h 63"/>
                <a:gd name="T26" fmla="*/ 77 w 77"/>
                <a:gd name="T27" fmla="*/ 63 h 63"/>
                <a:gd name="T28" fmla="*/ 77 w 77"/>
                <a:gd name="T29" fmla="*/ 61 h 63"/>
                <a:gd name="T30" fmla="*/ 77 w 77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3">
                  <a:moveTo>
                    <a:pt x="77" y="61"/>
                  </a:moveTo>
                  <a:lnTo>
                    <a:pt x="77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5" y="3"/>
                  </a:lnTo>
                  <a:lnTo>
                    <a:pt x="75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7" y="63"/>
                  </a:lnTo>
                  <a:lnTo>
                    <a:pt x="77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íṧḷiḋé"/>
            <p:cNvSpPr/>
            <p:nvPr/>
          </p:nvSpPr>
          <p:spPr bwMode="auto">
            <a:xfrm>
              <a:off x="6053138" y="1863725"/>
              <a:ext cx="122238" cy="95250"/>
            </a:xfrm>
            <a:custGeom>
              <a:avLst/>
              <a:gdLst>
                <a:gd name="T0" fmla="*/ 77 w 77"/>
                <a:gd name="T1" fmla="*/ 60 h 60"/>
                <a:gd name="T2" fmla="*/ 77 w 77"/>
                <a:gd name="T3" fmla="*/ 58 h 60"/>
                <a:gd name="T4" fmla="*/ 2 w 77"/>
                <a:gd name="T5" fmla="*/ 58 h 60"/>
                <a:gd name="T6" fmla="*/ 2 w 77"/>
                <a:gd name="T7" fmla="*/ 2 h 60"/>
                <a:gd name="T8" fmla="*/ 75 w 77"/>
                <a:gd name="T9" fmla="*/ 2 h 60"/>
                <a:gd name="T10" fmla="*/ 75 w 77"/>
                <a:gd name="T11" fmla="*/ 60 h 60"/>
                <a:gd name="T12" fmla="*/ 77 w 77"/>
                <a:gd name="T13" fmla="*/ 60 h 60"/>
                <a:gd name="T14" fmla="*/ 77 w 77"/>
                <a:gd name="T15" fmla="*/ 58 h 60"/>
                <a:gd name="T16" fmla="*/ 77 w 77"/>
                <a:gd name="T17" fmla="*/ 60 h 60"/>
                <a:gd name="T18" fmla="*/ 77 w 77"/>
                <a:gd name="T19" fmla="*/ 60 h 60"/>
                <a:gd name="T20" fmla="*/ 77 w 77"/>
                <a:gd name="T21" fmla="*/ 0 h 60"/>
                <a:gd name="T22" fmla="*/ 0 w 77"/>
                <a:gd name="T23" fmla="*/ 0 h 60"/>
                <a:gd name="T24" fmla="*/ 0 w 77"/>
                <a:gd name="T25" fmla="*/ 60 h 60"/>
                <a:gd name="T26" fmla="*/ 77 w 77"/>
                <a:gd name="T27" fmla="*/ 60 h 60"/>
                <a:gd name="T28" fmla="*/ 77 w 77"/>
                <a:gd name="T29" fmla="*/ 60 h 60"/>
                <a:gd name="T30" fmla="*/ 77 w 77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0">
                  <a:moveTo>
                    <a:pt x="77" y="60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5" y="2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iṧ1ïďe"/>
            <p:cNvSpPr/>
            <p:nvPr/>
          </p:nvSpPr>
          <p:spPr bwMode="auto">
            <a:xfrm>
              <a:off x="6053138" y="1955800"/>
              <a:ext cx="122238" cy="98425"/>
            </a:xfrm>
            <a:custGeom>
              <a:avLst/>
              <a:gdLst>
                <a:gd name="T0" fmla="*/ 77 w 77"/>
                <a:gd name="T1" fmla="*/ 60 h 62"/>
                <a:gd name="T2" fmla="*/ 77 w 77"/>
                <a:gd name="T3" fmla="*/ 60 h 62"/>
                <a:gd name="T4" fmla="*/ 2 w 77"/>
                <a:gd name="T5" fmla="*/ 60 h 62"/>
                <a:gd name="T6" fmla="*/ 2 w 77"/>
                <a:gd name="T7" fmla="*/ 2 h 62"/>
                <a:gd name="T8" fmla="*/ 75 w 77"/>
                <a:gd name="T9" fmla="*/ 2 h 62"/>
                <a:gd name="T10" fmla="*/ 75 w 77"/>
                <a:gd name="T11" fmla="*/ 60 h 62"/>
                <a:gd name="T12" fmla="*/ 77 w 77"/>
                <a:gd name="T13" fmla="*/ 60 h 62"/>
                <a:gd name="T14" fmla="*/ 77 w 77"/>
                <a:gd name="T15" fmla="*/ 60 h 62"/>
                <a:gd name="T16" fmla="*/ 77 w 77"/>
                <a:gd name="T17" fmla="*/ 60 h 62"/>
                <a:gd name="T18" fmla="*/ 77 w 77"/>
                <a:gd name="T19" fmla="*/ 60 h 62"/>
                <a:gd name="T20" fmla="*/ 77 w 77"/>
                <a:gd name="T21" fmla="*/ 0 h 62"/>
                <a:gd name="T22" fmla="*/ 0 w 77"/>
                <a:gd name="T23" fmla="*/ 0 h 62"/>
                <a:gd name="T24" fmla="*/ 0 w 77"/>
                <a:gd name="T25" fmla="*/ 62 h 62"/>
                <a:gd name="T26" fmla="*/ 77 w 77"/>
                <a:gd name="T27" fmla="*/ 62 h 62"/>
                <a:gd name="T28" fmla="*/ 77 w 77"/>
                <a:gd name="T29" fmla="*/ 60 h 62"/>
                <a:gd name="T30" fmla="*/ 77 w 77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2">
                  <a:moveTo>
                    <a:pt x="77" y="60"/>
                  </a:moveTo>
                  <a:lnTo>
                    <a:pt x="77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5" y="2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iṧḻïḓé"/>
            <p:cNvSpPr/>
            <p:nvPr/>
          </p:nvSpPr>
          <p:spPr bwMode="auto">
            <a:xfrm>
              <a:off x="6053138" y="1674813"/>
              <a:ext cx="122238" cy="96838"/>
            </a:xfrm>
            <a:custGeom>
              <a:avLst/>
              <a:gdLst>
                <a:gd name="T0" fmla="*/ 77 w 77"/>
                <a:gd name="T1" fmla="*/ 61 h 61"/>
                <a:gd name="T2" fmla="*/ 77 w 77"/>
                <a:gd name="T3" fmla="*/ 58 h 61"/>
                <a:gd name="T4" fmla="*/ 2 w 77"/>
                <a:gd name="T5" fmla="*/ 58 h 61"/>
                <a:gd name="T6" fmla="*/ 2 w 77"/>
                <a:gd name="T7" fmla="*/ 2 h 61"/>
                <a:gd name="T8" fmla="*/ 75 w 77"/>
                <a:gd name="T9" fmla="*/ 2 h 61"/>
                <a:gd name="T10" fmla="*/ 75 w 77"/>
                <a:gd name="T11" fmla="*/ 61 h 61"/>
                <a:gd name="T12" fmla="*/ 77 w 77"/>
                <a:gd name="T13" fmla="*/ 61 h 61"/>
                <a:gd name="T14" fmla="*/ 77 w 77"/>
                <a:gd name="T15" fmla="*/ 58 h 61"/>
                <a:gd name="T16" fmla="*/ 77 w 77"/>
                <a:gd name="T17" fmla="*/ 61 h 61"/>
                <a:gd name="T18" fmla="*/ 77 w 77"/>
                <a:gd name="T19" fmla="*/ 61 h 61"/>
                <a:gd name="T20" fmla="*/ 77 w 77"/>
                <a:gd name="T21" fmla="*/ 0 h 61"/>
                <a:gd name="T22" fmla="*/ 0 w 77"/>
                <a:gd name="T23" fmla="*/ 0 h 61"/>
                <a:gd name="T24" fmla="*/ 0 w 77"/>
                <a:gd name="T25" fmla="*/ 61 h 61"/>
                <a:gd name="T26" fmla="*/ 77 w 77"/>
                <a:gd name="T27" fmla="*/ 61 h 61"/>
                <a:gd name="T28" fmla="*/ 77 w 77"/>
                <a:gd name="T29" fmla="*/ 61 h 61"/>
                <a:gd name="T30" fmla="*/ 77 w 77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61">
                  <a:moveTo>
                    <a:pt x="77" y="61"/>
                  </a:moveTo>
                  <a:lnTo>
                    <a:pt x="77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5" y="2"/>
                  </a:lnTo>
                  <a:lnTo>
                    <a:pt x="75" y="61"/>
                  </a:lnTo>
                  <a:lnTo>
                    <a:pt x="77" y="6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îś1îďé"/>
            <p:cNvSpPr/>
            <p:nvPr/>
          </p:nvSpPr>
          <p:spPr bwMode="auto">
            <a:xfrm>
              <a:off x="6172201" y="1579563"/>
              <a:ext cx="125413" cy="98425"/>
            </a:xfrm>
            <a:custGeom>
              <a:avLst/>
              <a:gdLst>
                <a:gd name="T0" fmla="*/ 79 w 79"/>
                <a:gd name="T1" fmla="*/ 60 h 62"/>
                <a:gd name="T2" fmla="*/ 79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9 w 79"/>
                <a:gd name="T13" fmla="*/ 60 h 62"/>
                <a:gd name="T14" fmla="*/ 79 w 79"/>
                <a:gd name="T15" fmla="*/ 60 h 62"/>
                <a:gd name="T16" fmla="*/ 79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9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9" y="60"/>
                  </a:moveTo>
                  <a:lnTo>
                    <a:pt x="79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îšlíḑè"/>
            <p:cNvSpPr/>
            <p:nvPr/>
          </p:nvSpPr>
          <p:spPr bwMode="auto">
            <a:xfrm>
              <a:off x="6172201" y="1487488"/>
              <a:ext cx="125413" cy="95250"/>
            </a:xfrm>
            <a:custGeom>
              <a:avLst/>
              <a:gdLst>
                <a:gd name="T0" fmla="*/ 79 w 79"/>
                <a:gd name="T1" fmla="*/ 60 h 60"/>
                <a:gd name="T2" fmla="*/ 79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9 w 79"/>
                <a:gd name="T13" fmla="*/ 60 h 60"/>
                <a:gd name="T14" fmla="*/ 79 w 79"/>
                <a:gd name="T15" fmla="*/ 58 h 60"/>
                <a:gd name="T16" fmla="*/ 79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9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9" y="60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îṧḻîḋê"/>
            <p:cNvSpPr/>
            <p:nvPr/>
          </p:nvSpPr>
          <p:spPr bwMode="auto">
            <a:xfrm>
              <a:off x="6172201" y="1766888"/>
              <a:ext cx="125413" cy="100013"/>
            </a:xfrm>
            <a:custGeom>
              <a:avLst/>
              <a:gdLst>
                <a:gd name="T0" fmla="*/ 79 w 79"/>
                <a:gd name="T1" fmla="*/ 61 h 63"/>
                <a:gd name="T2" fmla="*/ 79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9 w 79"/>
                <a:gd name="T13" fmla="*/ 61 h 63"/>
                <a:gd name="T14" fmla="*/ 79 w 79"/>
                <a:gd name="T15" fmla="*/ 61 h 63"/>
                <a:gd name="T16" fmla="*/ 79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9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9" y="61"/>
                  </a:moveTo>
                  <a:lnTo>
                    <a:pt x="79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ïṧḻiḓè"/>
            <p:cNvSpPr/>
            <p:nvPr/>
          </p:nvSpPr>
          <p:spPr bwMode="auto">
            <a:xfrm>
              <a:off x="6172201" y="1863725"/>
              <a:ext cx="125413" cy="95250"/>
            </a:xfrm>
            <a:custGeom>
              <a:avLst/>
              <a:gdLst>
                <a:gd name="T0" fmla="*/ 79 w 79"/>
                <a:gd name="T1" fmla="*/ 60 h 60"/>
                <a:gd name="T2" fmla="*/ 79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9 w 79"/>
                <a:gd name="T13" fmla="*/ 60 h 60"/>
                <a:gd name="T14" fmla="*/ 79 w 79"/>
                <a:gd name="T15" fmla="*/ 58 h 60"/>
                <a:gd name="T16" fmla="*/ 79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9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9" y="60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ïṡ1ïḋè"/>
            <p:cNvSpPr/>
            <p:nvPr/>
          </p:nvSpPr>
          <p:spPr bwMode="auto">
            <a:xfrm>
              <a:off x="6172201" y="1955800"/>
              <a:ext cx="125413" cy="98425"/>
            </a:xfrm>
            <a:custGeom>
              <a:avLst/>
              <a:gdLst>
                <a:gd name="T0" fmla="*/ 79 w 79"/>
                <a:gd name="T1" fmla="*/ 60 h 62"/>
                <a:gd name="T2" fmla="*/ 79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9 w 79"/>
                <a:gd name="T13" fmla="*/ 60 h 62"/>
                <a:gd name="T14" fmla="*/ 79 w 79"/>
                <a:gd name="T15" fmla="*/ 60 h 62"/>
                <a:gd name="T16" fmla="*/ 79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9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9" y="60"/>
                  </a:moveTo>
                  <a:lnTo>
                    <a:pt x="79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ïśḷïḑè"/>
            <p:cNvSpPr/>
            <p:nvPr/>
          </p:nvSpPr>
          <p:spPr bwMode="auto">
            <a:xfrm>
              <a:off x="6172201" y="1674813"/>
              <a:ext cx="125413" cy="96838"/>
            </a:xfrm>
            <a:custGeom>
              <a:avLst/>
              <a:gdLst>
                <a:gd name="T0" fmla="*/ 79 w 79"/>
                <a:gd name="T1" fmla="*/ 61 h 61"/>
                <a:gd name="T2" fmla="*/ 79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9 w 79"/>
                <a:gd name="T13" fmla="*/ 61 h 61"/>
                <a:gd name="T14" fmla="*/ 79 w 79"/>
                <a:gd name="T15" fmla="*/ 58 h 61"/>
                <a:gd name="T16" fmla="*/ 79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9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9" y="61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58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íşḻiḋè"/>
            <p:cNvSpPr/>
            <p:nvPr/>
          </p:nvSpPr>
          <p:spPr bwMode="auto">
            <a:xfrm>
              <a:off x="6294438" y="1579563"/>
              <a:ext cx="125413" cy="98425"/>
            </a:xfrm>
            <a:custGeom>
              <a:avLst/>
              <a:gdLst>
                <a:gd name="T0" fmla="*/ 79 w 79"/>
                <a:gd name="T1" fmla="*/ 60 h 62"/>
                <a:gd name="T2" fmla="*/ 79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9 w 79"/>
                <a:gd name="T13" fmla="*/ 60 h 62"/>
                <a:gd name="T14" fmla="*/ 79 w 79"/>
                <a:gd name="T15" fmla="*/ 60 h 62"/>
                <a:gd name="T16" fmla="*/ 79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9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9" y="60"/>
                  </a:moveTo>
                  <a:lnTo>
                    <a:pt x="79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íṧlïḋe"/>
            <p:cNvSpPr/>
            <p:nvPr/>
          </p:nvSpPr>
          <p:spPr bwMode="auto">
            <a:xfrm>
              <a:off x="6294438" y="1487488"/>
              <a:ext cx="125413" cy="95250"/>
            </a:xfrm>
            <a:custGeom>
              <a:avLst/>
              <a:gdLst>
                <a:gd name="T0" fmla="*/ 79 w 79"/>
                <a:gd name="T1" fmla="*/ 60 h 60"/>
                <a:gd name="T2" fmla="*/ 79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9 w 79"/>
                <a:gd name="T13" fmla="*/ 60 h 60"/>
                <a:gd name="T14" fmla="*/ 79 w 79"/>
                <a:gd name="T15" fmla="*/ 58 h 60"/>
                <a:gd name="T16" fmla="*/ 79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9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9" y="60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íŝļïdê"/>
            <p:cNvSpPr/>
            <p:nvPr/>
          </p:nvSpPr>
          <p:spPr bwMode="auto">
            <a:xfrm>
              <a:off x="6294438" y="1766888"/>
              <a:ext cx="125413" cy="100013"/>
            </a:xfrm>
            <a:custGeom>
              <a:avLst/>
              <a:gdLst>
                <a:gd name="T0" fmla="*/ 79 w 79"/>
                <a:gd name="T1" fmla="*/ 61 h 63"/>
                <a:gd name="T2" fmla="*/ 79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9 w 79"/>
                <a:gd name="T13" fmla="*/ 61 h 63"/>
                <a:gd name="T14" fmla="*/ 79 w 79"/>
                <a:gd name="T15" fmla="*/ 61 h 63"/>
                <a:gd name="T16" fmla="*/ 79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9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9" y="61"/>
                  </a:moveTo>
                  <a:lnTo>
                    <a:pt x="79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ïṥļïḑé"/>
            <p:cNvSpPr/>
            <p:nvPr/>
          </p:nvSpPr>
          <p:spPr bwMode="auto">
            <a:xfrm>
              <a:off x="6294438" y="1863725"/>
              <a:ext cx="125413" cy="95250"/>
            </a:xfrm>
            <a:custGeom>
              <a:avLst/>
              <a:gdLst>
                <a:gd name="T0" fmla="*/ 79 w 79"/>
                <a:gd name="T1" fmla="*/ 60 h 60"/>
                <a:gd name="T2" fmla="*/ 79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9 w 79"/>
                <a:gd name="T13" fmla="*/ 60 h 60"/>
                <a:gd name="T14" fmla="*/ 79 w 79"/>
                <a:gd name="T15" fmla="*/ 58 h 60"/>
                <a:gd name="T16" fmla="*/ 79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9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9" y="60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îŝļïḑe"/>
            <p:cNvSpPr/>
            <p:nvPr/>
          </p:nvSpPr>
          <p:spPr bwMode="auto">
            <a:xfrm>
              <a:off x="6294438" y="1955800"/>
              <a:ext cx="125413" cy="98425"/>
            </a:xfrm>
            <a:custGeom>
              <a:avLst/>
              <a:gdLst>
                <a:gd name="T0" fmla="*/ 79 w 79"/>
                <a:gd name="T1" fmla="*/ 60 h 62"/>
                <a:gd name="T2" fmla="*/ 79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9 w 79"/>
                <a:gd name="T13" fmla="*/ 60 h 62"/>
                <a:gd name="T14" fmla="*/ 79 w 79"/>
                <a:gd name="T15" fmla="*/ 60 h 62"/>
                <a:gd name="T16" fmla="*/ 79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9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9" y="60"/>
                  </a:moveTo>
                  <a:lnTo>
                    <a:pt x="79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íṧlîde"/>
            <p:cNvSpPr/>
            <p:nvPr/>
          </p:nvSpPr>
          <p:spPr bwMode="auto">
            <a:xfrm>
              <a:off x="6294438" y="1674813"/>
              <a:ext cx="125413" cy="96838"/>
            </a:xfrm>
            <a:custGeom>
              <a:avLst/>
              <a:gdLst>
                <a:gd name="T0" fmla="*/ 79 w 79"/>
                <a:gd name="T1" fmla="*/ 61 h 61"/>
                <a:gd name="T2" fmla="*/ 79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9 w 79"/>
                <a:gd name="T13" fmla="*/ 61 h 61"/>
                <a:gd name="T14" fmla="*/ 79 w 79"/>
                <a:gd name="T15" fmla="*/ 58 h 61"/>
                <a:gd name="T16" fmla="*/ 79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9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9" y="61"/>
                  </a:moveTo>
                  <a:lnTo>
                    <a:pt x="79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58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išľîḑê"/>
            <p:cNvSpPr/>
            <p:nvPr/>
          </p:nvSpPr>
          <p:spPr bwMode="auto">
            <a:xfrm>
              <a:off x="6419851" y="1674813"/>
              <a:ext cx="117475" cy="96838"/>
            </a:xfrm>
            <a:prstGeom prst="rect">
              <a:avLst/>
            </a:prstGeom>
            <a:solidFill>
              <a:srgbClr val="A5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ï$lïḑé"/>
            <p:cNvSpPr/>
            <p:nvPr/>
          </p:nvSpPr>
          <p:spPr bwMode="auto">
            <a:xfrm>
              <a:off x="6416676" y="1579563"/>
              <a:ext cx="125413" cy="98425"/>
            </a:xfrm>
            <a:custGeom>
              <a:avLst/>
              <a:gdLst>
                <a:gd name="T0" fmla="*/ 76 w 79"/>
                <a:gd name="T1" fmla="*/ 60 h 62"/>
                <a:gd name="T2" fmla="*/ 76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6 w 79"/>
                <a:gd name="T9" fmla="*/ 2 h 62"/>
                <a:gd name="T10" fmla="*/ 76 w 79"/>
                <a:gd name="T11" fmla="*/ 60 h 62"/>
                <a:gd name="T12" fmla="*/ 76 w 79"/>
                <a:gd name="T13" fmla="*/ 60 h 62"/>
                <a:gd name="T14" fmla="*/ 76 w 79"/>
                <a:gd name="T15" fmla="*/ 60 h 62"/>
                <a:gd name="T16" fmla="*/ 76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6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6" y="60"/>
                  </a:moveTo>
                  <a:lnTo>
                    <a:pt x="76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6" y="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6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ïṧlïḋe"/>
            <p:cNvSpPr/>
            <p:nvPr/>
          </p:nvSpPr>
          <p:spPr bwMode="auto">
            <a:xfrm>
              <a:off x="6416676" y="1487488"/>
              <a:ext cx="125413" cy="95250"/>
            </a:xfrm>
            <a:custGeom>
              <a:avLst/>
              <a:gdLst>
                <a:gd name="T0" fmla="*/ 76 w 79"/>
                <a:gd name="T1" fmla="*/ 60 h 60"/>
                <a:gd name="T2" fmla="*/ 76 w 79"/>
                <a:gd name="T3" fmla="*/ 58 h 60"/>
                <a:gd name="T4" fmla="*/ 2 w 79"/>
                <a:gd name="T5" fmla="*/ 58 h 60"/>
                <a:gd name="T6" fmla="*/ 2 w 79"/>
                <a:gd name="T7" fmla="*/ 0 h 60"/>
                <a:gd name="T8" fmla="*/ 76 w 79"/>
                <a:gd name="T9" fmla="*/ 0 h 60"/>
                <a:gd name="T10" fmla="*/ 76 w 79"/>
                <a:gd name="T11" fmla="*/ 60 h 60"/>
                <a:gd name="T12" fmla="*/ 76 w 79"/>
                <a:gd name="T13" fmla="*/ 60 h 60"/>
                <a:gd name="T14" fmla="*/ 76 w 79"/>
                <a:gd name="T15" fmla="*/ 58 h 60"/>
                <a:gd name="T16" fmla="*/ 76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6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6" y="60"/>
                  </a:moveTo>
                  <a:lnTo>
                    <a:pt x="76" y="58"/>
                  </a:lnTo>
                  <a:lnTo>
                    <a:pt x="2" y="58"/>
                  </a:lnTo>
                  <a:lnTo>
                    <a:pt x="2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6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îṩľíḍé"/>
            <p:cNvSpPr/>
            <p:nvPr/>
          </p:nvSpPr>
          <p:spPr bwMode="auto">
            <a:xfrm>
              <a:off x="6416676" y="1766888"/>
              <a:ext cx="125413" cy="100013"/>
            </a:xfrm>
            <a:custGeom>
              <a:avLst/>
              <a:gdLst>
                <a:gd name="T0" fmla="*/ 76 w 79"/>
                <a:gd name="T1" fmla="*/ 61 h 63"/>
                <a:gd name="T2" fmla="*/ 76 w 79"/>
                <a:gd name="T3" fmla="*/ 61 h 63"/>
                <a:gd name="T4" fmla="*/ 2 w 79"/>
                <a:gd name="T5" fmla="*/ 61 h 63"/>
                <a:gd name="T6" fmla="*/ 2 w 79"/>
                <a:gd name="T7" fmla="*/ 3 h 63"/>
                <a:gd name="T8" fmla="*/ 76 w 79"/>
                <a:gd name="T9" fmla="*/ 3 h 63"/>
                <a:gd name="T10" fmla="*/ 76 w 79"/>
                <a:gd name="T11" fmla="*/ 61 h 63"/>
                <a:gd name="T12" fmla="*/ 76 w 79"/>
                <a:gd name="T13" fmla="*/ 61 h 63"/>
                <a:gd name="T14" fmla="*/ 76 w 79"/>
                <a:gd name="T15" fmla="*/ 61 h 63"/>
                <a:gd name="T16" fmla="*/ 76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6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6" y="61"/>
                  </a:moveTo>
                  <a:lnTo>
                    <a:pt x="76" y="61"/>
                  </a:lnTo>
                  <a:lnTo>
                    <a:pt x="2" y="61"/>
                  </a:lnTo>
                  <a:lnTo>
                    <a:pt x="2" y="3"/>
                  </a:lnTo>
                  <a:lnTo>
                    <a:pt x="76" y="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6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ṣliḋè"/>
            <p:cNvSpPr/>
            <p:nvPr/>
          </p:nvSpPr>
          <p:spPr bwMode="auto">
            <a:xfrm>
              <a:off x="6416676" y="1863725"/>
              <a:ext cx="125413" cy="95250"/>
            </a:xfrm>
            <a:custGeom>
              <a:avLst/>
              <a:gdLst>
                <a:gd name="T0" fmla="*/ 76 w 79"/>
                <a:gd name="T1" fmla="*/ 60 h 60"/>
                <a:gd name="T2" fmla="*/ 76 w 79"/>
                <a:gd name="T3" fmla="*/ 58 h 60"/>
                <a:gd name="T4" fmla="*/ 2 w 79"/>
                <a:gd name="T5" fmla="*/ 58 h 60"/>
                <a:gd name="T6" fmla="*/ 2 w 79"/>
                <a:gd name="T7" fmla="*/ 2 h 60"/>
                <a:gd name="T8" fmla="*/ 76 w 79"/>
                <a:gd name="T9" fmla="*/ 2 h 60"/>
                <a:gd name="T10" fmla="*/ 76 w 79"/>
                <a:gd name="T11" fmla="*/ 60 h 60"/>
                <a:gd name="T12" fmla="*/ 76 w 79"/>
                <a:gd name="T13" fmla="*/ 60 h 60"/>
                <a:gd name="T14" fmla="*/ 76 w 79"/>
                <a:gd name="T15" fmla="*/ 58 h 60"/>
                <a:gd name="T16" fmla="*/ 76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6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6" y="60"/>
                  </a:moveTo>
                  <a:lnTo>
                    <a:pt x="76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6" y="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6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ïṧļíďe"/>
            <p:cNvSpPr/>
            <p:nvPr/>
          </p:nvSpPr>
          <p:spPr bwMode="auto">
            <a:xfrm>
              <a:off x="6416676" y="1955800"/>
              <a:ext cx="125413" cy="98425"/>
            </a:xfrm>
            <a:custGeom>
              <a:avLst/>
              <a:gdLst>
                <a:gd name="T0" fmla="*/ 76 w 79"/>
                <a:gd name="T1" fmla="*/ 60 h 62"/>
                <a:gd name="T2" fmla="*/ 76 w 79"/>
                <a:gd name="T3" fmla="*/ 60 h 62"/>
                <a:gd name="T4" fmla="*/ 2 w 79"/>
                <a:gd name="T5" fmla="*/ 60 h 62"/>
                <a:gd name="T6" fmla="*/ 2 w 79"/>
                <a:gd name="T7" fmla="*/ 2 h 62"/>
                <a:gd name="T8" fmla="*/ 76 w 79"/>
                <a:gd name="T9" fmla="*/ 2 h 62"/>
                <a:gd name="T10" fmla="*/ 76 w 79"/>
                <a:gd name="T11" fmla="*/ 60 h 62"/>
                <a:gd name="T12" fmla="*/ 76 w 79"/>
                <a:gd name="T13" fmla="*/ 60 h 62"/>
                <a:gd name="T14" fmla="*/ 76 w 79"/>
                <a:gd name="T15" fmla="*/ 60 h 62"/>
                <a:gd name="T16" fmla="*/ 76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6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6" y="60"/>
                  </a:moveTo>
                  <a:lnTo>
                    <a:pt x="76" y="60"/>
                  </a:lnTo>
                  <a:lnTo>
                    <a:pt x="2" y="60"/>
                  </a:lnTo>
                  <a:lnTo>
                    <a:pt x="2" y="2"/>
                  </a:lnTo>
                  <a:lnTo>
                    <a:pt x="76" y="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6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ísḻîďè"/>
            <p:cNvSpPr/>
            <p:nvPr/>
          </p:nvSpPr>
          <p:spPr bwMode="auto">
            <a:xfrm>
              <a:off x="6416676" y="1674813"/>
              <a:ext cx="125413" cy="96838"/>
            </a:xfrm>
            <a:custGeom>
              <a:avLst/>
              <a:gdLst>
                <a:gd name="T0" fmla="*/ 76 w 79"/>
                <a:gd name="T1" fmla="*/ 61 h 61"/>
                <a:gd name="T2" fmla="*/ 76 w 79"/>
                <a:gd name="T3" fmla="*/ 58 h 61"/>
                <a:gd name="T4" fmla="*/ 2 w 79"/>
                <a:gd name="T5" fmla="*/ 58 h 61"/>
                <a:gd name="T6" fmla="*/ 2 w 79"/>
                <a:gd name="T7" fmla="*/ 2 h 61"/>
                <a:gd name="T8" fmla="*/ 76 w 79"/>
                <a:gd name="T9" fmla="*/ 2 h 61"/>
                <a:gd name="T10" fmla="*/ 76 w 79"/>
                <a:gd name="T11" fmla="*/ 61 h 61"/>
                <a:gd name="T12" fmla="*/ 76 w 79"/>
                <a:gd name="T13" fmla="*/ 61 h 61"/>
                <a:gd name="T14" fmla="*/ 76 w 79"/>
                <a:gd name="T15" fmla="*/ 58 h 61"/>
                <a:gd name="T16" fmla="*/ 76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6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6" y="61"/>
                  </a:moveTo>
                  <a:lnTo>
                    <a:pt x="76" y="58"/>
                  </a:lnTo>
                  <a:lnTo>
                    <a:pt x="2" y="58"/>
                  </a:lnTo>
                  <a:lnTo>
                    <a:pt x="2" y="2"/>
                  </a:lnTo>
                  <a:lnTo>
                    <a:pt x="76" y="2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6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íṣ1idé"/>
            <p:cNvSpPr/>
            <p:nvPr/>
          </p:nvSpPr>
          <p:spPr bwMode="auto">
            <a:xfrm>
              <a:off x="6537326" y="1579563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3 w 79"/>
                <a:gd name="T5" fmla="*/ 60 h 62"/>
                <a:gd name="T6" fmla="*/ 3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3" y="60"/>
                  </a:lnTo>
                  <a:lnTo>
                    <a:pt x="3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iṣļiďé"/>
            <p:cNvSpPr/>
            <p:nvPr/>
          </p:nvSpPr>
          <p:spPr bwMode="auto">
            <a:xfrm>
              <a:off x="6537326" y="1487488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3 w 79"/>
                <a:gd name="T5" fmla="*/ 58 h 60"/>
                <a:gd name="T6" fmla="*/ 3 w 79"/>
                <a:gd name="T7" fmla="*/ 0 h 60"/>
                <a:gd name="T8" fmla="*/ 77 w 79"/>
                <a:gd name="T9" fmla="*/ 0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3" y="58"/>
                  </a:lnTo>
                  <a:lnTo>
                    <a:pt x="3" y="0"/>
                  </a:lnTo>
                  <a:lnTo>
                    <a:pt x="77" y="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ïŝľïďê"/>
            <p:cNvSpPr/>
            <p:nvPr/>
          </p:nvSpPr>
          <p:spPr bwMode="auto">
            <a:xfrm>
              <a:off x="6537326" y="1766888"/>
              <a:ext cx="125413" cy="100013"/>
            </a:xfrm>
            <a:custGeom>
              <a:avLst/>
              <a:gdLst>
                <a:gd name="T0" fmla="*/ 77 w 79"/>
                <a:gd name="T1" fmla="*/ 61 h 63"/>
                <a:gd name="T2" fmla="*/ 77 w 79"/>
                <a:gd name="T3" fmla="*/ 61 h 63"/>
                <a:gd name="T4" fmla="*/ 3 w 79"/>
                <a:gd name="T5" fmla="*/ 61 h 63"/>
                <a:gd name="T6" fmla="*/ 3 w 79"/>
                <a:gd name="T7" fmla="*/ 3 h 63"/>
                <a:gd name="T8" fmla="*/ 77 w 79"/>
                <a:gd name="T9" fmla="*/ 3 h 63"/>
                <a:gd name="T10" fmla="*/ 77 w 79"/>
                <a:gd name="T11" fmla="*/ 61 h 63"/>
                <a:gd name="T12" fmla="*/ 77 w 79"/>
                <a:gd name="T13" fmla="*/ 61 h 63"/>
                <a:gd name="T14" fmla="*/ 77 w 79"/>
                <a:gd name="T15" fmla="*/ 61 h 63"/>
                <a:gd name="T16" fmla="*/ 77 w 79"/>
                <a:gd name="T17" fmla="*/ 61 h 63"/>
                <a:gd name="T18" fmla="*/ 79 w 79"/>
                <a:gd name="T19" fmla="*/ 61 h 63"/>
                <a:gd name="T20" fmla="*/ 79 w 79"/>
                <a:gd name="T21" fmla="*/ 0 h 63"/>
                <a:gd name="T22" fmla="*/ 0 w 79"/>
                <a:gd name="T23" fmla="*/ 0 h 63"/>
                <a:gd name="T24" fmla="*/ 0 w 79"/>
                <a:gd name="T25" fmla="*/ 63 h 63"/>
                <a:gd name="T26" fmla="*/ 79 w 79"/>
                <a:gd name="T27" fmla="*/ 63 h 63"/>
                <a:gd name="T28" fmla="*/ 79 w 79"/>
                <a:gd name="T29" fmla="*/ 61 h 63"/>
                <a:gd name="T30" fmla="*/ 77 w 79"/>
                <a:gd name="T3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3">
                  <a:moveTo>
                    <a:pt x="77" y="61"/>
                  </a:moveTo>
                  <a:lnTo>
                    <a:pt x="77" y="61"/>
                  </a:lnTo>
                  <a:lnTo>
                    <a:pt x="3" y="61"/>
                  </a:lnTo>
                  <a:lnTo>
                    <a:pt x="3" y="3"/>
                  </a:lnTo>
                  <a:lnTo>
                    <a:pt x="77" y="3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îşḻîdê"/>
            <p:cNvSpPr/>
            <p:nvPr/>
          </p:nvSpPr>
          <p:spPr bwMode="auto">
            <a:xfrm>
              <a:off x="6537326" y="1863725"/>
              <a:ext cx="125413" cy="95250"/>
            </a:xfrm>
            <a:custGeom>
              <a:avLst/>
              <a:gdLst>
                <a:gd name="T0" fmla="*/ 77 w 79"/>
                <a:gd name="T1" fmla="*/ 60 h 60"/>
                <a:gd name="T2" fmla="*/ 77 w 79"/>
                <a:gd name="T3" fmla="*/ 58 h 60"/>
                <a:gd name="T4" fmla="*/ 3 w 79"/>
                <a:gd name="T5" fmla="*/ 58 h 60"/>
                <a:gd name="T6" fmla="*/ 3 w 79"/>
                <a:gd name="T7" fmla="*/ 2 h 60"/>
                <a:gd name="T8" fmla="*/ 77 w 79"/>
                <a:gd name="T9" fmla="*/ 2 h 60"/>
                <a:gd name="T10" fmla="*/ 77 w 79"/>
                <a:gd name="T11" fmla="*/ 60 h 60"/>
                <a:gd name="T12" fmla="*/ 77 w 79"/>
                <a:gd name="T13" fmla="*/ 60 h 60"/>
                <a:gd name="T14" fmla="*/ 77 w 79"/>
                <a:gd name="T15" fmla="*/ 58 h 60"/>
                <a:gd name="T16" fmla="*/ 77 w 79"/>
                <a:gd name="T17" fmla="*/ 60 h 60"/>
                <a:gd name="T18" fmla="*/ 79 w 79"/>
                <a:gd name="T19" fmla="*/ 60 h 60"/>
                <a:gd name="T20" fmla="*/ 79 w 79"/>
                <a:gd name="T21" fmla="*/ 0 h 60"/>
                <a:gd name="T22" fmla="*/ 0 w 79"/>
                <a:gd name="T23" fmla="*/ 0 h 60"/>
                <a:gd name="T24" fmla="*/ 0 w 79"/>
                <a:gd name="T25" fmla="*/ 60 h 60"/>
                <a:gd name="T26" fmla="*/ 79 w 79"/>
                <a:gd name="T27" fmla="*/ 60 h 60"/>
                <a:gd name="T28" fmla="*/ 79 w 79"/>
                <a:gd name="T29" fmla="*/ 60 h 60"/>
                <a:gd name="T30" fmla="*/ 77 w 79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0">
                  <a:moveTo>
                    <a:pt x="77" y="60"/>
                  </a:moveTo>
                  <a:lnTo>
                    <a:pt x="77" y="58"/>
                  </a:lnTo>
                  <a:lnTo>
                    <a:pt x="3" y="58"/>
                  </a:lnTo>
                  <a:lnTo>
                    <a:pt x="3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iṩḻiḍe"/>
            <p:cNvSpPr/>
            <p:nvPr/>
          </p:nvSpPr>
          <p:spPr bwMode="auto">
            <a:xfrm>
              <a:off x="6537326" y="1955800"/>
              <a:ext cx="125413" cy="98425"/>
            </a:xfrm>
            <a:custGeom>
              <a:avLst/>
              <a:gdLst>
                <a:gd name="T0" fmla="*/ 77 w 79"/>
                <a:gd name="T1" fmla="*/ 60 h 62"/>
                <a:gd name="T2" fmla="*/ 77 w 79"/>
                <a:gd name="T3" fmla="*/ 60 h 62"/>
                <a:gd name="T4" fmla="*/ 3 w 79"/>
                <a:gd name="T5" fmla="*/ 60 h 62"/>
                <a:gd name="T6" fmla="*/ 3 w 79"/>
                <a:gd name="T7" fmla="*/ 2 h 62"/>
                <a:gd name="T8" fmla="*/ 77 w 79"/>
                <a:gd name="T9" fmla="*/ 2 h 62"/>
                <a:gd name="T10" fmla="*/ 77 w 79"/>
                <a:gd name="T11" fmla="*/ 60 h 62"/>
                <a:gd name="T12" fmla="*/ 77 w 79"/>
                <a:gd name="T13" fmla="*/ 60 h 62"/>
                <a:gd name="T14" fmla="*/ 77 w 79"/>
                <a:gd name="T15" fmla="*/ 60 h 62"/>
                <a:gd name="T16" fmla="*/ 77 w 79"/>
                <a:gd name="T17" fmla="*/ 60 h 62"/>
                <a:gd name="T18" fmla="*/ 79 w 79"/>
                <a:gd name="T19" fmla="*/ 60 h 62"/>
                <a:gd name="T20" fmla="*/ 79 w 79"/>
                <a:gd name="T21" fmla="*/ 0 h 62"/>
                <a:gd name="T22" fmla="*/ 0 w 79"/>
                <a:gd name="T23" fmla="*/ 0 h 62"/>
                <a:gd name="T24" fmla="*/ 0 w 79"/>
                <a:gd name="T25" fmla="*/ 62 h 62"/>
                <a:gd name="T26" fmla="*/ 79 w 79"/>
                <a:gd name="T27" fmla="*/ 62 h 62"/>
                <a:gd name="T28" fmla="*/ 79 w 79"/>
                <a:gd name="T29" fmla="*/ 60 h 62"/>
                <a:gd name="T30" fmla="*/ 77 w 79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2">
                  <a:moveTo>
                    <a:pt x="77" y="60"/>
                  </a:moveTo>
                  <a:lnTo>
                    <a:pt x="77" y="60"/>
                  </a:lnTo>
                  <a:lnTo>
                    <a:pt x="3" y="60"/>
                  </a:lnTo>
                  <a:lnTo>
                    <a:pt x="3" y="2"/>
                  </a:lnTo>
                  <a:lnTo>
                    <a:pt x="77" y="2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6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7" y="60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i$ļiďé"/>
            <p:cNvSpPr/>
            <p:nvPr/>
          </p:nvSpPr>
          <p:spPr bwMode="auto">
            <a:xfrm>
              <a:off x="6537326" y="1674813"/>
              <a:ext cx="125413" cy="96838"/>
            </a:xfrm>
            <a:custGeom>
              <a:avLst/>
              <a:gdLst>
                <a:gd name="T0" fmla="*/ 77 w 79"/>
                <a:gd name="T1" fmla="*/ 61 h 61"/>
                <a:gd name="T2" fmla="*/ 77 w 79"/>
                <a:gd name="T3" fmla="*/ 58 h 61"/>
                <a:gd name="T4" fmla="*/ 3 w 79"/>
                <a:gd name="T5" fmla="*/ 58 h 61"/>
                <a:gd name="T6" fmla="*/ 3 w 79"/>
                <a:gd name="T7" fmla="*/ 2 h 61"/>
                <a:gd name="T8" fmla="*/ 77 w 79"/>
                <a:gd name="T9" fmla="*/ 2 h 61"/>
                <a:gd name="T10" fmla="*/ 77 w 79"/>
                <a:gd name="T11" fmla="*/ 61 h 61"/>
                <a:gd name="T12" fmla="*/ 77 w 79"/>
                <a:gd name="T13" fmla="*/ 61 h 61"/>
                <a:gd name="T14" fmla="*/ 77 w 79"/>
                <a:gd name="T15" fmla="*/ 58 h 61"/>
                <a:gd name="T16" fmla="*/ 77 w 79"/>
                <a:gd name="T17" fmla="*/ 61 h 61"/>
                <a:gd name="T18" fmla="*/ 79 w 79"/>
                <a:gd name="T19" fmla="*/ 61 h 61"/>
                <a:gd name="T20" fmla="*/ 79 w 79"/>
                <a:gd name="T21" fmla="*/ 0 h 61"/>
                <a:gd name="T22" fmla="*/ 0 w 79"/>
                <a:gd name="T23" fmla="*/ 0 h 61"/>
                <a:gd name="T24" fmla="*/ 0 w 79"/>
                <a:gd name="T25" fmla="*/ 61 h 61"/>
                <a:gd name="T26" fmla="*/ 79 w 79"/>
                <a:gd name="T27" fmla="*/ 61 h 61"/>
                <a:gd name="T28" fmla="*/ 79 w 79"/>
                <a:gd name="T29" fmla="*/ 61 h 61"/>
                <a:gd name="T30" fmla="*/ 77 w 79"/>
                <a:gd name="T3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1">
                  <a:moveTo>
                    <a:pt x="77" y="61"/>
                  </a:moveTo>
                  <a:lnTo>
                    <a:pt x="77" y="58"/>
                  </a:lnTo>
                  <a:lnTo>
                    <a:pt x="3" y="58"/>
                  </a:lnTo>
                  <a:lnTo>
                    <a:pt x="3" y="2"/>
                  </a:lnTo>
                  <a:lnTo>
                    <a:pt x="77" y="2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7" y="61"/>
                  </a:lnTo>
                  <a:close/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îṥļîdé"/>
            <p:cNvSpPr/>
            <p:nvPr/>
          </p:nvSpPr>
          <p:spPr bwMode="auto">
            <a:xfrm>
              <a:off x="3948113" y="5254625"/>
              <a:ext cx="239713" cy="395288"/>
            </a:xfrm>
            <a:custGeom>
              <a:avLst/>
              <a:gdLst>
                <a:gd name="T0" fmla="*/ 73 w 73"/>
                <a:gd name="T1" fmla="*/ 120 h 120"/>
                <a:gd name="T2" fmla="*/ 60 w 73"/>
                <a:gd name="T3" fmla="*/ 120 h 120"/>
                <a:gd name="T4" fmla="*/ 0 w 73"/>
                <a:gd name="T5" fmla="*/ 60 h 120"/>
                <a:gd name="T6" fmla="*/ 60 w 73"/>
                <a:gd name="T7" fmla="*/ 0 h 120"/>
                <a:gd name="T8" fmla="*/ 73 w 73"/>
                <a:gd name="T9" fmla="*/ 0 h 120"/>
                <a:gd name="T10" fmla="*/ 73 w 73"/>
                <a:gd name="T11" fmla="*/ 21 h 120"/>
                <a:gd name="T12" fmla="*/ 60 w 73"/>
                <a:gd name="T13" fmla="*/ 21 h 120"/>
                <a:gd name="T14" fmla="*/ 21 w 73"/>
                <a:gd name="T15" fmla="*/ 60 h 120"/>
                <a:gd name="T16" fmla="*/ 60 w 73"/>
                <a:gd name="T17" fmla="*/ 98 h 120"/>
                <a:gd name="T18" fmla="*/ 73 w 73"/>
                <a:gd name="T19" fmla="*/ 98 h 120"/>
                <a:gd name="T20" fmla="*/ 73 w 73"/>
                <a:gd name="T2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0">
                  <a:moveTo>
                    <a:pt x="73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39" y="21"/>
                    <a:pt x="21" y="39"/>
                    <a:pt x="21" y="60"/>
                  </a:cubicBezTo>
                  <a:cubicBezTo>
                    <a:pt x="21" y="81"/>
                    <a:pt x="39" y="98"/>
                    <a:pt x="60" y="98"/>
                  </a:cubicBezTo>
                  <a:cubicBezTo>
                    <a:pt x="73" y="98"/>
                    <a:pt x="73" y="98"/>
                    <a:pt x="73" y="98"/>
                  </a:cubicBezTo>
                  <a:lnTo>
                    <a:pt x="73" y="120"/>
                  </a:lnTo>
                  <a:close/>
                </a:path>
              </a:pathLst>
            </a:custGeom>
            <a:gradFill>
              <a:gsLst>
                <a:gs pos="0">
                  <a:srgbClr val="009CDD"/>
                </a:gs>
                <a:gs pos="100000">
                  <a:srgbClr val="007AD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ïŝḻïḑe"/>
            <p:cNvSpPr/>
            <p:nvPr/>
          </p:nvSpPr>
          <p:spPr bwMode="auto">
            <a:xfrm>
              <a:off x="4171951" y="5146675"/>
              <a:ext cx="488950" cy="600075"/>
            </a:xfrm>
            <a:custGeom>
              <a:avLst/>
              <a:gdLst>
                <a:gd name="T0" fmla="*/ 0 w 308"/>
                <a:gd name="T1" fmla="*/ 0 h 378"/>
                <a:gd name="T2" fmla="*/ 0 w 308"/>
                <a:gd name="T3" fmla="*/ 2 h 378"/>
                <a:gd name="T4" fmla="*/ 0 w 308"/>
                <a:gd name="T5" fmla="*/ 25 h 378"/>
                <a:gd name="T6" fmla="*/ 0 w 308"/>
                <a:gd name="T7" fmla="*/ 353 h 378"/>
                <a:gd name="T8" fmla="*/ 0 w 308"/>
                <a:gd name="T9" fmla="*/ 378 h 378"/>
                <a:gd name="T10" fmla="*/ 308 w 308"/>
                <a:gd name="T11" fmla="*/ 378 h 378"/>
                <a:gd name="T12" fmla="*/ 308 w 308"/>
                <a:gd name="T13" fmla="*/ 353 h 378"/>
                <a:gd name="T14" fmla="*/ 308 w 308"/>
                <a:gd name="T15" fmla="*/ 25 h 378"/>
                <a:gd name="T16" fmla="*/ 308 w 308"/>
                <a:gd name="T17" fmla="*/ 2 h 378"/>
                <a:gd name="T18" fmla="*/ 308 w 308"/>
                <a:gd name="T19" fmla="*/ 0 h 378"/>
                <a:gd name="T20" fmla="*/ 0 w 308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378">
                  <a:moveTo>
                    <a:pt x="0" y="0"/>
                  </a:moveTo>
                  <a:lnTo>
                    <a:pt x="0" y="2"/>
                  </a:lnTo>
                  <a:lnTo>
                    <a:pt x="0" y="25"/>
                  </a:lnTo>
                  <a:lnTo>
                    <a:pt x="0" y="353"/>
                  </a:lnTo>
                  <a:lnTo>
                    <a:pt x="0" y="378"/>
                  </a:lnTo>
                  <a:lnTo>
                    <a:pt x="308" y="378"/>
                  </a:lnTo>
                  <a:lnTo>
                    <a:pt x="308" y="353"/>
                  </a:lnTo>
                  <a:lnTo>
                    <a:pt x="308" y="25"/>
                  </a:lnTo>
                  <a:lnTo>
                    <a:pt x="308" y="2"/>
                  </a:lnTo>
                  <a:lnTo>
                    <a:pt x="3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ïṣlïďê"/>
            <p:cNvSpPr/>
            <p:nvPr/>
          </p:nvSpPr>
          <p:spPr bwMode="auto">
            <a:xfrm>
              <a:off x="4171951" y="5146675"/>
              <a:ext cx="488950" cy="600075"/>
            </a:xfrm>
            <a:custGeom>
              <a:avLst/>
              <a:gdLst>
                <a:gd name="T0" fmla="*/ 0 w 308"/>
                <a:gd name="T1" fmla="*/ 0 h 378"/>
                <a:gd name="T2" fmla="*/ 0 w 308"/>
                <a:gd name="T3" fmla="*/ 2 h 378"/>
                <a:gd name="T4" fmla="*/ 0 w 308"/>
                <a:gd name="T5" fmla="*/ 25 h 378"/>
                <a:gd name="T6" fmla="*/ 0 w 308"/>
                <a:gd name="T7" fmla="*/ 353 h 378"/>
                <a:gd name="T8" fmla="*/ 0 w 308"/>
                <a:gd name="T9" fmla="*/ 378 h 378"/>
                <a:gd name="T10" fmla="*/ 308 w 308"/>
                <a:gd name="T11" fmla="*/ 378 h 378"/>
                <a:gd name="T12" fmla="*/ 308 w 308"/>
                <a:gd name="T13" fmla="*/ 353 h 378"/>
                <a:gd name="T14" fmla="*/ 308 w 308"/>
                <a:gd name="T15" fmla="*/ 25 h 378"/>
                <a:gd name="T16" fmla="*/ 308 w 308"/>
                <a:gd name="T17" fmla="*/ 2 h 378"/>
                <a:gd name="T18" fmla="*/ 308 w 308"/>
                <a:gd name="T19" fmla="*/ 0 h 378"/>
                <a:gd name="T20" fmla="*/ 0 w 308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378">
                  <a:moveTo>
                    <a:pt x="0" y="0"/>
                  </a:moveTo>
                  <a:lnTo>
                    <a:pt x="0" y="2"/>
                  </a:lnTo>
                  <a:lnTo>
                    <a:pt x="0" y="25"/>
                  </a:lnTo>
                  <a:lnTo>
                    <a:pt x="0" y="353"/>
                  </a:lnTo>
                  <a:lnTo>
                    <a:pt x="0" y="378"/>
                  </a:lnTo>
                  <a:lnTo>
                    <a:pt x="308" y="378"/>
                  </a:lnTo>
                  <a:lnTo>
                    <a:pt x="308" y="353"/>
                  </a:lnTo>
                  <a:lnTo>
                    <a:pt x="308" y="25"/>
                  </a:lnTo>
                  <a:lnTo>
                    <a:pt x="308" y="2"/>
                  </a:lnTo>
                  <a:lnTo>
                    <a:pt x="30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ṣļídé"/>
            <p:cNvSpPr/>
            <p:nvPr/>
          </p:nvSpPr>
          <p:spPr bwMode="auto">
            <a:xfrm>
              <a:off x="4267201" y="5149850"/>
              <a:ext cx="149225" cy="563563"/>
            </a:xfrm>
            <a:custGeom>
              <a:avLst/>
              <a:gdLst>
                <a:gd name="T0" fmla="*/ 25 w 94"/>
                <a:gd name="T1" fmla="*/ 0 h 355"/>
                <a:gd name="T2" fmla="*/ 23 w 94"/>
                <a:gd name="T3" fmla="*/ 0 h 355"/>
                <a:gd name="T4" fmla="*/ 23 w 94"/>
                <a:gd name="T5" fmla="*/ 203 h 355"/>
                <a:gd name="T6" fmla="*/ 17 w 94"/>
                <a:gd name="T7" fmla="*/ 205 h 355"/>
                <a:gd name="T8" fmla="*/ 0 w 94"/>
                <a:gd name="T9" fmla="*/ 253 h 355"/>
                <a:gd name="T10" fmla="*/ 17 w 94"/>
                <a:gd name="T11" fmla="*/ 355 h 355"/>
                <a:gd name="T12" fmla="*/ 94 w 94"/>
                <a:gd name="T13" fmla="*/ 342 h 355"/>
                <a:gd name="T14" fmla="*/ 73 w 94"/>
                <a:gd name="T15" fmla="*/ 239 h 355"/>
                <a:gd name="T16" fmla="*/ 31 w 94"/>
                <a:gd name="T17" fmla="*/ 201 h 355"/>
                <a:gd name="T18" fmla="*/ 25 w 94"/>
                <a:gd name="T19" fmla="*/ 203 h 355"/>
                <a:gd name="T20" fmla="*/ 25 w 94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355">
                  <a:moveTo>
                    <a:pt x="25" y="0"/>
                  </a:moveTo>
                  <a:lnTo>
                    <a:pt x="23" y="0"/>
                  </a:lnTo>
                  <a:lnTo>
                    <a:pt x="23" y="203"/>
                  </a:lnTo>
                  <a:lnTo>
                    <a:pt x="17" y="205"/>
                  </a:lnTo>
                  <a:lnTo>
                    <a:pt x="0" y="253"/>
                  </a:lnTo>
                  <a:lnTo>
                    <a:pt x="17" y="355"/>
                  </a:lnTo>
                  <a:lnTo>
                    <a:pt x="94" y="342"/>
                  </a:lnTo>
                  <a:lnTo>
                    <a:pt x="73" y="239"/>
                  </a:lnTo>
                  <a:lnTo>
                    <a:pt x="31" y="201"/>
                  </a:lnTo>
                  <a:lnTo>
                    <a:pt x="25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8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îşlîdé"/>
            <p:cNvSpPr/>
            <p:nvPr/>
          </p:nvSpPr>
          <p:spPr bwMode="auto">
            <a:xfrm>
              <a:off x="4267201" y="5149850"/>
              <a:ext cx="149225" cy="563563"/>
            </a:xfrm>
            <a:custGeom>
              <a:avLst/>
              <a:gdLst>
                <a:gd name="T0" fmla="*/ 25 w 94"/>
                <a:gd name="T1" fmla="*/ 0 h 355"/>
                <a:gd name="T2" fmla="*/ 23 w 94"/>
                <a:gd name="T3" fmla="*/ 0 h 355"/>
                <a:gd name="T4" fmla="*/ 23 w 94"/>
                <a:gd name="T5" fmla="*/ 203 h 355"/>
                <a:gd name="T6" fmla="*/ 17 w 94"/>
                <a:gd name="T7" fmla="*/ 205 h 355"/>
                <a:gd name="T8" fmla="*/ 0 w 94"/>
                <a:gd name="T9" fmla="*/ 253 h 355"/>
                <a:gd name="T10" fmla="*/ 17 w 94"/>
                <a:gd name="T11" fmla="*/ 355 h 355"/>
                <a:gd name="T12" fmla="*/ 94 w 94"/>
                <a:gd name="T13" fmla="*/ 342 h 355"/>
                <a:gd name="T14" fmla="*/ 73 w 94"/>
                <a:gd name="T15" fmla="*/ 239 h 355"/>
                <a:gd name="T16" fmla="*/ 31 w 94"/>
                <a:gd name="T17" fmla="*/ 201 h 355"/>
                <a:gd name="T18" fmla="*/ 25 w 94"/>
                <a:gd name="T19" fmla="*/ 203 h 355"/>
                <a:gd name="T20" fmla="*/ 25 w 94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355">
                  <a:moveTo>
                    <a:pt x="25" y="0"/>
                  </a:moveTo>
                  <a:lnTo>
                    <a:pt x="23" y="0"/>
                  </a:lnTo>
                  <a:lnTo>
                    <a:pt x="23" y="203"/>
                  </a:lnTo>
                  <a:lnTo>
                    <a:pt x="17" y="205"/>
                  </a:lnTo>
                  <a:lnTo>
                    <a:pt x="0" y="253"/>
                  </a:lnTo>
                  <a:lnTo>
                    <a:pt x="17" y="355"/>
                  </a:lnTo>
                  <a:lnTo>
                    <a:pt x="94" y="342"/>
                  </a:lnTo>
                  <a:lnTo>
                    <a:pt x="73" y="239"/>
                  </a:lnTo>
                  <a:lnTo>
                    <a:pt x="31" y="201"/>
                  </a:lnTo>
                  <a:lnTo>
                    <a:pt x="25" y="20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iŝḷîḍè"/>
            <p:cNvSpPr/>
            <p:nvPr/>
          </p:nvSpPr>
          <p:spPr bwMode="auto">
            <a:xfrm>
              <a:off x="3890963" y="4127500"/>
              <a:ext cx="673100" cy="1019175"/>
            </a:xfrm>
            <a:custGeom>
              <a:avLst/>
              <a:gdLst>
                <a:gd name="T0" fmla="*/ 71 w 204"/>
                <a:gd name="T1" fmla="*/ 115 h 309"/>
                <a:gd name="T2" fmla="*/ 36 w 204"/>
                <a:gd name="T3" fmla="*/ 69 h 309"/>
                <a:gd name="T4" fmla="*/ 55 w 204"/>
                <a:gd name="T5" fmla="*/ 22 h 309"/>
                <a:gd name="T6" fmla="*/ 47 w 204"/>
                <a:gd name="T7" fmla="*/ 118 h 309"/>
                <a:gd name="T8" fmla="*/ 62 w 204"/>
                <a:gd name="T9" fmla="*/ 212 h 309"/>
                <a:gd name="T10" fmla="*/ 85 w 204"/>
                <a:gd name="T11" fmla="*/ 309 h 309"/>
                <a:gd name="T12" fmla="*/ 201 w 204"/>
                <a:gd name="T13" fmla="*/ 309 h 309"/>
                <a:gd name="T14" fmla="*/ 142 w 204"/>
                <a:gd name="T15" fmla="*/ 252 h 309"/>
                <a:gd name="T16" fmla="*/ 71 w 204"/>
                <a:gd name="T17" fmla="*/ 1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309">
                  <a:moveTo>
                    <a:pt x="71" y="115"/>
                  </a:moveTo>
                  <a:cubicBezTo>
                    <a:pt x="60" y="106"/>
                    <a:pt x="36" y="86"/>
                    <a:pt x="36" y="69"/>
                  </a:cubicBezTo>
                  <a:cubicBezTo>
                    <a:pt x="36" y="45"/>
                    <a:pt x="75" y="39"/>
                    <a:pt x="55" y="22"/>
                  </a:cubicBezTo>
                  <a:cubicBezTo>
                    <a:pt x="28" y="0"/>
                    <a:pt x="0" y="62"/>
                    <a:pt x="47" y="118"/>
                  </a:cubicBezTo>
                  <a:cubicBezTo>
                    <a:pt x="71" y="146"/>
                    <a:pt x="22" y="192"/>
                    <a:pt x="62" y="212"/>
                  </a:cubicBezTo>
                  <a:cubicBezTo>
                    <a:pt x="114" y="239"/>
                    <a:pt x="85" y="294"/>
                    <a:pt x="85" y="309"/>
                  </a:cubicBezTo>
                  <a:cubicBezTo>
                    <a:pt x="201" y="309"/>
                    <a:pt x="201" y="309"/>
                    <a:pt x="201" y="309"/>
                  </a:cubicBezTo>
                  <a:cubicBezTo>
                    <a:pt x="204" y="273"/>
                    <a:pt x="164" y="268"/>
                    <a:pt x="142" y="252"/>
                  </a:cubicBezTo>
                  <a:cubicBezTo>
                    <a:pt x="111" y="228"/>
                    <a:pt x="137" y="163"/>
                    <a:pt x="71" y="11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íSḻiďè"/>
            <p:cNvSpPr/>
            <p:nvPr/>
          </p:nvSpPr>
          <p:spPr bwMode="auto">
            <a:xfrm>
              <a:off x="4297363" y="5140325"/>
              <a:ext cx="6350" cy="322263"/>
            </a:xfrm>
            <a:custGeom>
              <a:avLst/>
              <a:gdLst>
                <a:gd name="T0" fmla="*/ 0 w 2"/>
                <a:gd name="T1" fmla="*/ 1 h 98"/>
                <a:gd name="T2" fmla="*/ 0 w 2"/>
                <a:gd name="T3" fmla="*/ 97 h 98"/>
                <a:gd name="T4" fmla="*/ 1 w 2"/>
                <a:gd name="T5" fmla="*/ 98 h 98"/>
                <a:gd name="T6" fmla="*/ 2 w 2"/>
                <a:gd name="T7" fmla="*/ 97 h 98"/>
                <a:gd name="T8" fmla="*/ 2 w 2"/>
                <a:gd name="T9" fmla="*/ 1 h 98"/>
                <a:gd name="T10" fmla="*/ 1 w 2"/>
                <a:gd name="T11" fmla="*/ 0 h 98"/>
                <a:gd name="T12" fmla="*/ 0 w 2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8">
                  <a:moveTo>
                    <a:pt x="0" y="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8"/>
                    <a:pt x="1" y="98"/>
                  </a:cubicBezTo>
                  <a:cubicBezTo>
                    <a:pt x="1" y="98"/>
                    <a:pt x="2" y="97"/>
                    <a:pt x="2" y="9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$ḻïḋê"/>
            <p:cNvSpPr/>
            <p:nvPr/>
          </p:nvSpPr>
          <p:spPr bwMode="auto">
            <a:xfrm>
              <a:off x="4260851" y="5453063"/>
              <a:ext cx="161925" cy="242888"/>
            </a:xfrm>
            <a:custGeom>
              <a:avLst/>
              <a:gdLst>
                <a:gd name="T0" fmla="*/ 0 w 102"/>
                <a:gd name="T1" fmla="*/ 52 h 153"/>
                <a:gd name="T2" fmla="*/ 17 w 102"/>
                <a:gd name="T3" fmla="*/ 4 h 153"/>
                <a:gd name="T4" fmla="*/ 33 w 102"/>
                <a:gd name="T5" fmla="*/ 0 h 153"/>
                <a:gd name="T6" fmla="*/ 75 w 102"/>
                <a:gd name="T7" fmla="*/ 37 h 153"/>
                <a:gd name="T8" fmla="*/ 102 w 102"/>
                <a:gd name="T9" fmla="*/ 135 h 153"/>
                <a:gd name="T10" fmla="*/ 25 w 102"/>
                <a:gd name="T11" fmla="*/ 153 h 153"/>
                <a:gd name="T12" fmla="*/ 0 w 102"/>
                <a:gd name="T13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53">
                  <a:moveTo>
                    <a:pt x="0" y="52"/>
                  </a:moveTo>
                  <a:lnTo>
                    <a:pt x="17" y="4"/>
                  </a:lnTo>
                  <a:lnTo>
                    <a:pt x="33" y="0"/>
                  </a:lnTo>
                  <a:lnTo>
                    <a:pt x="75" y="37"/>
                  </a:lnTo>
                  <a:lnTo>
                    <a:pt x="102" y="135"/>
                  </a:lnTo>
                  <a:lnTo>
                    <a:pt x="25" y="15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5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ï$ľîḑè"/>
            <p:cNvSpPr/>
            <p:nvPr/>
          </p:nvSpPr>
          <p:spPr bwMode="auto">
            <a:xfrm>
              <a:off x="4284663" y="5551488"/>
              <a:ext cx="114300" cy="103188"/>
            </a:xfrm>
            <a:custGeom>
              <a:avLst/>
              <a:gdLst>
                <a:gd name="T0" fmla="*/ 0 w 72"/>
                <a:gd name="T1" fmla="*/ 13 h 65"/>
                <a:gd name="T2" fmla="*/ 12 w 72"/>
                <a:gd name="T3" fmla="*/ 65 h 65"/>
                <a:gd name="T4" fmla="*/ 72 w 72"/>
                <a:gd name="T5" fmla="*/ 52 h 65"/>
                <a:gd name="T6" fmla="*/ 56 w 72"/>
                <a:gd name="T7" fmla="*/ 0 h 65"/>
                <a:gd name="T8" fmla="*/ 0 w 72"/>
                <a:gd name="T9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5">
                  <a:moveTo>
                    <a:pt x="0" y="13"/>
                  </a:moveTo>
                  <a:lnTo>
                    <a:pt x="12" y="65"/>
                  </a:lnTo>
                  <a:lnTo>
                    <a:pt x="72" y="52"/>
                  </a:lnTo>
                  <a:lnTo>
                    <a:pt x="5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B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7" name="组合 26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4772117" y="3816059"/>
            <a:ext cx="2091505" cy="2174322"/>
            <a:chOff x="3889375" y="1138238"/>
            <a:chExt cx="4410076" cy="4584701"/>
          </a:xfrm>
        </p:grpSpPr>
        <p:sp>
          <p:nvSpPr>
            <p:cNvPr id="268" name="îṣļiďè"/>
            <p:cNvSpPr/>
            <p:nvPr/>
          </p:nvSpPr>
          <p:spPr bwMode="auto">
            <a:xfrm>
              <a:off x="5562600" y="1444626"/>
              <a:ext cx="287338" cy="493713"/>
            </a:xfrm>
            <a:custGeom>
              <a:avLst/>
              <a:gdLst>
                <a:gd name="T0" fmla="*/ 54 w 87"/>
                <a:gd name="T1" fmla="*/ 1 h 150"/>
                <a:gd name="T2" fmla="*/ 53 w 87"/>
                <a:gd name="T3" fmla="*/ 1 h 150"/>
                <a:gd name="T4" fmla="*/ 40 w 87"/>
                <a:gd name="T5" fmla="*/ 3 h 150"/>
                <a:gd name="T6" fmla="*/ 24 w 87"/>
                <a:gd name="T7" fmla="*/ 5 h 150"/>
                <a:gd name="T8" fmla="*/ 18 w 87"/>
                <a:gd name="T9" fmla="*/ 6 h 150"/>
                <a:gd name="T10" fmla="*/ 15 w 87"/>
                <a:gd name="T11" fmla="*/ 6 h 150"/>
                <a:gd name="T12" fmla="*/ 14 w 87"/>
                <a:gd name="T13" fmla="*/ 7 h 150"/>
                <a:gd name="T14" fmla="*/ 12 w 87"/>
                <a:gd name="T15" fmla="*/ 8 h 150"/>
                <a:gd name="T16" fmla="*/ 11 w 87"/>
                <a:gd name="T17" fmla="*/ 8 h 150"/>
                <a:gd name="T18" fmla="*/ 9 w 87"/>
                <a:gd name="T19" fmla="*/ 9 h 150"/>
                <a:gd name="T20" fmla="*/ 9 w 87"/>
                <a:gd name="T21" fmla="*/ 9 h 150"/>
                <a:gd name="T22" fmla="*/ 9 w 87"/>
                <a:gd name="T23" fmla="*/ 10 h 150"/>
                <a:gd name="T24" fmla="*/ 7 w 87"/>
                <a:gd name="T25" fmla="*/ 11 h 150"/>
                <a:gd name="T26" fmla="*/ 7 w 87"/>
                <a:gd name="T27" fmla="*/ 11 h 150"/>
                <a:gd name="T28" fmla="*/ 7 w 87"/>
                <a:gd name="T29" fmla="*/ 11 h 150"/>
                <a:gd name="T30" fmla="*/ 6 w 87"/>
                <a:gd name="T31" fmla="*/ 12 h 150"/>
                <a:gd name="T32" fmla="*/ 5 w 87"/>
                <a:gd name="T33" fmla="*/ 13 h 150"/>
                <a:gd name="T34" fmla="*/ 5 w 87"/>
                <a:gd name="T35" fmla="*/ 13 h 150"/>
                <a:gd name="T36" fmla="*/ 4 w 87"/>
                <a:gd name="T37" fmla="*/ 14 h 150"/>
                <a:gd name="T38" fmla="*/ 3 w 87"/>
                <a:gd name="T39" fmla="*/ 15 h 150"/>
                <a:gd name="T40" fmla="*/ 3 w 87"/>
                <a:gd name="T41" fmla="*/ 16 h 150"/>
                <a:gd name="T42" fmla="*/ 3 w 87"/>
                <a:gd name="T43" fmla="*/ 17 h 150"/>
                <a:gd name="T44" fmla="*/ 2 w 87"/>
                <a:gd name="T45" fmla="*/ 18 h 150"/>
                <a:gd name="T46" fmla="*/ 2 w 87"/>
                <a:gd name="T47" fmla="*/ 18 h 150"/>
                <a:gd name="T48" fmla="*/ 2 w 87"/>
                <a:gd name="T49" fmla="*/ 19 h 150"/>
                <a:gd name="T50" fmla="*/ 1 w 87"/>
                <a:gd name="T51" fmla="*/ 22 h 150"/>
                <a:gd name="T52" fmla="*/ 1 w 87"/>
                <a:gd name="T53" fmla="*/ 23 h 150"/>
                <a:gd name="T54" fmla="*/ 1 w 87"/>
                <a:gd name="T55" fmla="*/ 27 h 150"/>
                <a:gd name="T56" fmla="*/ 0 w 87"/>
                <a:gd name="T57" fmla="*/ 74 h 150"/>
                <a:gd name="T58" fmla="*/ 1 w 87"/>
                <a:gd name="T59" fmla="*/ 121 h 150"/>
                <a:gd name="T60" fmla="*/ 2 w 87"/>
                <a:gd name="T61" fmla="*/ 129 h 150"/>
                <a:gd name="T62" fmla="*/ 4 w 87"/>
                <a:gd name="T63" fmla="*/ 133 h 150"/>
                <a:gd name="T64" fmla="*/ 6 w 87"/>
                <a:gd name="T65" fmla="*/ 135 h 150"/>
                <a:gd name="T66" fmla="*/ 8 w 87"/>
                <a:gd name="T67" fmla="*/ 136 h 150"/>
                <a:gd name="T68" fmla="*/ 33 w 87"/>
                <a:gd name="T69" fmla="*/ 150 h 150"/>
                <a:gd name="T70" fmla="*/ 30 w 87"/>
                <a:gd name="T71" fmla="*/ 147 h 150"/>
                <a:gd name="T72" fmla="*/ 27 w 87"/>
                <a:gd name="T73" fmla="*/ 143 h 150"/>
                <a:gd name="T74" fmla="*/ 26 w 87"/>
                <a:gd name="T75" fmla="*/ 135 h 150"/>
                <a:gd name="T76" fmla="*/ 26 w 87"/>
                <a:gd name="T77" fmla="*/ 88 h 150"/>
                <a:gd name="T78" fmla="*/ 26 w 87"/>
                <a:gd name="T79" fmla="*/ 41 h 150"/>
                <a:gd name="T80" fmla="*/ 27 w 87"/>
                <a:gd name="T81" fmla="*/ 37 h 150"/>
                <a:gd name="T82" fmla="*/ 27 w 87"/>
                <a:gd name="T83" fmla="*/ 36 h 150"/>
                <a:gd name="T84" fmla="*/ 28 w 87"/>
                <a:gd name="T85" fmla="*/ 33 h 150"/>
                <a:gd name="T86" fmla="*/ 28 w 87"/>
                <a:gd name="T87" fmla="*/ 32 h 150"/>
                <a:gd name="T88" fmla="*/ 28 w 87"/>
                <a:gd name="T89" fmla="*/ 31 h 150"/>
                <a:gd name="T90" fmla="*/ 29 w 87"/>
                <a:gd name="T91" fmla="*/ 29 h 150"/>
                <a:gd name="T92" fmla="*/ 31 w 87"/>
                <a:gd name="T93" fmla="*/ 27 h 150"/>
                <a:gd name="T94" fmla="*/ 31 w 87"/>
                <a:gd name="T95" fmla="*/ 27 h 150"/>
                <a:gd name="T96" fmla="*/ 32 w 87"/>
                <a:gd name="T97" fmla="*/ 25 h 150"/>
                <a:gd name="T98" fmla="*/ 33 w 87"/>
                <a:gd name="T99" fmla="*/ 25 h 150"/>
                <a:gd name="T100" fmla="*/ 34 w 87"/>
                <a:gd name="T101" fmla="*/ 24 h 150"/>
                <a:gd name="T102" fmla="*/ 35 w 87"/>
                <a:gd name="T103" fmla="*/ 23 h 150"/>
                <a:gd name="T104" fmla="*/ 37 w 87"/>
                <a:gd name="T105" fmla="*/ 22 h 150"/>
                <a:gd name="T106" fmla="*/ 40 w 87"/>
                <a:gd name="T107" fmla="*/ 21 h 150"/>
                <a:gd name="T108" fmla="*/ 41 w 87"/>
                <a:gd name="T109" fmla="*/ 20 h 150"/>
                <a:gd name="T110" fmla="*/ 44 w 87"/>
                <a:gd name="T111" fmla="*/ 20 h 150"/>
                <a:gd name="T112" fmla="*/ 49 w 87"/>
                <a:gd name="T113" fmla="*/ 19 h 150"/>
                <a:gd name="T114" fmla="*/ 65 w 87"/>
                <a:gd name="T115" fmla="*/ 17 h 150"/>
                <a:gd name="T116" fmla="*/ 78 w 87"/>
                <a:gd name="T117" fmla="*/ 15 h 150"/>
                <a:gd name="T118" fmla="*/ 79 w 87"/>
                <a:gd name="T119" fmla="*/ 15 h 150"/>
                <a:gd name="T120" fmla="*/ 87 w 87"/>
                <a:gd name="T121" fmla="*/ 15 h 150"/>
                <a:gd name="T122" fmla="*/ 62 w 87"/>
                <a:gd name="T123" fmla="*/ 1 h 150"/>
                <a:gd name="T124" fmla="*/ 54 w 87"/>
                <a:gd name="T125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" h="150">
                  <a:moveTo>
                    <a:pt x="54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48" y="1"/>
                    <a:pt x="44" y="2"/>
                    <a:pt x="40" y="3"/>
                  </a:cubicBezTo>
                  <a:cubicBezTo>
                    <a:pt x="34" y="3"/>
                    <a:pt x="29" y="4"/>
                    <a:pt x="24" y="5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7"/>
                  </a:cubicBezTo>
                  <a:cubicBezTo>
                    <a:pt x="1" y="43"/>
                    <a:pt x="0" y="58"/>
                    <a:pt x="0" y="74"/>
                  </a:cubicBezTo>
                  <a:cubicBezTo>
                    <a:pt x="0" y="90"/>
                    <a:pt x="0" y="106"/>
                    <a:pt x="1" y="121"/>
                  </a:cubicBezTo>
                  <a:cubicBezTo>
                    <a:pt x="1" y="124"/>
                    <a:pt x="1" y="127"/>
                    <a:pt x="2" y="129"/>
                  </a:cubicBezTo>
                  <a:cubicBezTo>
                    <a:pt x="2" y="131"/>
                    <a:pt x="3" y="132"/>
                    <a:pt x="4" y="133"/>
                  </a:cubicBezTo>
                  <a:cubicBezTo>
                    <a:pt x="5" y="134"/>
                    <a:pt x="5" y="135"/>
                    <a:pt x="6" y="135"/>
                  </a:cubicBezTo>
                  <a:cubicBezTo>
                    <a:pt x="6" y="135"/>
                    <a:pt x="7" y="136"/>
                    <a:pt x="8" y="136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50"/>
                    <a:pt x="31" y="149"/>
                    <a:pt x="30" y="147"/>
                  </a:cubicBezTo>
                  <a:cubicBezTo>
                    <a:pt x="29" y="146"/>
                    <a:pt x="28" y="145"/>
                    <a:pt x="27" y="143"/>
                  </a:cubicBezTo>
                  <a:cubicBezTo>
                    <a:pt x="27" y="141"/>
                    <a:pt x="26" y="138"/>
                    <a:pt x="26" y="135"/>
                  </a:cubicBezTo>
                  <a:cubicBezTo>
                    <a:pt x="26" y="120"/>
                    <a:pt x="26" y="104"/>
                    <a:pt x="26" y="88"/>
                  </a:cubicBezTo>
                  <a:cubicBezTo>
                    <a:pt x="26" y="72"/>
                    <a:pt x="26" y="57"/>
                    <a:pt x="26" y="41"/>
                  </a:cubicBezTo>
                  <a:cubicBezTo>
                    <a:pt x="26" y="39"/>
                    <a:pt x="27" y="38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4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1"/>
                    <a:pt x="28" y="31"/>
                  </a:cubicBezTo>
                  <a:cubicBezTo>
                    <a:pt x="29" y="30"/>
                    <a:pt x="29" y="30"/>
                    <a:pt x="29" y="29"/>
                  </a:cubicBezTo>
                  <a:cubicBezTo>
                    <a:pt x="30" y="29"/>
                    <a:pt x="30" y="28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2" y="26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2"/>
                    <a:pt x="37" y="22"/>
                  </a:cubicBezTo>
                  <a:cubicBezTo>
                    <a:pt x="38" y="21"/>
                    <a:pt x="39" y="21"/>
                    <a:pt x="40" y="21"/>
                  </a:cubicBezTo>
                  <a:cubicBezTo>
                    <a:pt x="40" y="21"/>
                    <a:pt x="40" y="21"/>
                    <a:pt x="41" y="20"/>
                  </a:cubicBezTo>
                  <a:cubicBezTo>
                    <a:pt x="42" y="20"/>
                    <a:pt x="43" y="20"/>
                    <a:pt x="44" y="20"/>
                  </a:cubicBezTo>
                  <a:cubicBezTo>
                    <a:pt x="46" y="19"/>
                    <a:pt x="47" y="19"/>
                    <a:pt x="49" y="19"/>
                  </a:cubicBezTo>
                  <a:cubicBezTo>
                    <a:pt x="55" y="18"/>
                    <a:pt x="60" y="17"/>
                    <a:pt x="65" y="17"/>
                  </a:cubicBezTo>
                  <a:cubicBezTo>
                    <a:pt x="70" y="16"/>
                    <a:pt x="74" y="15"/>
                    <a:pt x="78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2" y="14"/>
                    <a:pt x="85" y="14"/>
                    <a:pt x="87" y="15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0"/>
                    <a:pt x="56" y="0"/>
                    <a:pt x="54" y="1"/>
                  </a:cubicBez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ï$ļidè"/>
            <p:cNvSpPr/>
            <p:nvPr/>
          </p:nvSpPr>
          <p:spPr bwMode="auto">
            <a:xfrm>
              <a:off x="6042025" y="1385888"/>
              <a:ext cx="273050" cy="65088"/>
            </a:xfrm>
            <a:custGeom>
              <a:avLst/>
              <a:gdLst>
                <a:gd name="T0" fmla="*/ 57 w 83"/>
                <a:gd name="T1" fmla="*/ 3 h 20"/>
                <a:gd name="T2" fmla="*/ 57 w 83"/>
                <a:gd name="T3" fmla="*/ 3 h 20"/>
                <a:gd name="T4" fmla="*/ 54 w 83"/>
                <a:gd name="T5" fmla="*/ 2 h 20"/>
                <a:gd name="T6" fmla="*/ 53 w 83"/>
                <a:gd name="T7" fmla="*/ 1 h 20"/>
                <a:gd name="T8" fmla="*/ 52 w 83"/>
                <a:gd name="T9" fmla="*/ 1 h 20"/>
                <a:gd name="T10" fmla="*/ 50 w 83"/>
                <a:gd name="T11" fmla="*/ 1 h 20"/>
                <a:gd name="T12" fmla="*/ 37 w 83"/>
                <a:gd name="T13" fmla="*/ 1 h 20"/>
                <a:gd name="T14" fmla="*/ 19 w 83"/>
                <a:gd name="T15" fmla="*/ 3 h 20"/>
                <a:gd name="T16" fmla="*/ 10 w 83"/>
                <a:gd name="T17" fmla="*/ 4 h 20"/>
                <a:gd name="T18" fmla="*/ 0 w 83"/>
                <a:gd name="T19" fmla="*/ 6 h 20"/>
                <a:gd name="T20" fmla="*/ 26 w 83"/>
                <a:gd name="T21" fmla="*/ 20 h 20"/>
                <a:gd name="T22" fmla="*/ 44 w 83"/>
                <a:gd name="T23" fmla="*/ 17 h 20"/>
                <a:gd name="T24" fmla="*/ 63 w 83"/>
                <a:gd name="T25" fmla="*/ 15 h 20"/>
                <a:gd name="T26" fmla="*/ 75 w 83"/>
                <a:gd name="T27" fmla="*/ 14 h 20"/>
                <a:gd name="T28" fmla="*/ 79 w 83"/>
                <a:gd name="T29" fmla="*/ 15 h 20"/>
                <a:gd name="T30" fmla="*/ 80 w 83"/>
                <a:gd name="T31" fmla="*/ 16 h 20"/>
                <a:gd name="T32" fmla="*/ 83 w 83"/>
                <a:gd name="T33" fmla="*/ 17 h 20"/>
                <a:gd name="T34" fmla="*/ 57 w 83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20">
                  <a:moveTo>
                    <a:pt x="57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6" y="2"/>
                    <a:pt x="55" y="2"/>
                    <a:pt x="54" y="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2" y="1"/>
                  </a:cubicBezTo>
                  <a:cubicBezTo>
                    <a:pt x="51" y="1"/>
                    <a:pt x="51" y="1"/>
                    <a:pt x="50" y="1"/>
                  </a:cubicBezTo>
                  <a:cubicBezTo>
                    <a:pt x="46" y="0"/>
                    <a:pt x="41" y="0"/>
                    <a:pt x="37" y="1"/>
                  </a:cubicBezTo>
                  <a:cubicBezTo>
                    <a:pt x="31" y="1"/>
                    <a:pt x="25" y="2"/>
                    <a:pt x="19" y="3"/>
                  </a:cubicBezTo>
                  <a:cubicBezTo>
                    <a:pt x="16" y="4"/>
                    <a:pt x="13" y="4"/>
                    <a:pt x="10" y="4"/>
                  </a:cubicBezTo>
                  <a:cubicBezTo>
                    <a:pt x="7" y="5"/>
                    <a:pt x="4" y="5"/>
                    <a:pt x="0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2" y="19"/>
                    <a:pt x="38" y="18"/>
                    <a:pt x="44" y="17"/>
                  </a:cubicBezTo>
                  <a:cubicBezTo>
                    <a:pt x="51" y="16"/>
                    <a:pt x="57" y="15"/>
                    <a:pt x="63" y="15"/>
                  </a:cubicBezTo>
                  <a:cubicBezTo>
                    <a:pt x="67" y="14"/>
                    <a:pt x="71" y="14"/>
                    <a:pt x="75" y="14"/>
                  </a:cubicBezTo>
                  <a:cubicBezTo>
                    <a:pt x="77" y="15"/>
                    <a:pt x="78" y="15"/>
                    <a:pt x="79" y="15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2" y="16"/>
                    <a:pt x="83" y="17"/>
                  </a:cubicBezTo>
                  <a:lnTo>
                    <a:pt x="57" y="3"/>
                  </a:ln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š1iḋé"/>
            <p:cNvSpPr/>
            <p:nvPr/>
          </p:nvSpPr>
          <p:spPr bwMode="auto">
            <a:xfrm>
              <a:off x="5788025" y="1138238"/>
              <a:ext cx="306388" cy="365125"/>
            </a:xfrm>
            <a:custGeom>
              <a:avLst/>
              <a:gdLst>
                <a:gd name="T0" fmla="*/ 83 w 93"/>
                <a:gd name="T1" fmla="*/ 15 h 111"/>
                <a:gd name="T2" fmla="*/ 90 w 93"/>
                <a:gd name="T3" fmla="*/ 15 h 111"/>
                <a:gd name="T4" fmla="*/ 93 w 93"/>
                <a:gd name="T5" fmla="*/ 16 h 111"/>
                <a:gd name="T6" fmla="*/ 67 w 93"/>
                <a:gd name="T7" fmla="*/ 2 h 111"/>
                <a:gd name="T8" fmla="*/ 65 w 93"/>
                <a:gd name="T9" fmla="*/ 1 h 111"/>
                <a:gd name="T10" fmla="*/ 64 w 93"/>
                <a:gd name="T11" fmla="*/ 1 h 111"/>
                <a:gd name="T12" fmla="*/ 55 w 93"/>
                <a:gd name="T13" fmla="*/ 1 h 111"/>
                <a:gd name="T14" fmla="*/ 52 w 93"/>
                <a:gd name="T15" fmla="*/ 2 h 111"/>
                <a:gd name="T16" fmla="*/ 48 w 93"/>
                <a:gd name="T17" fmla="*/ 4 h 111"/>
                <a:gd name="T18" fmla="*/ 44 w 93"/>
                <a:gd name="T19" fmla="*/ 6 h 111"/>
                <a:gd name="T20" fmla="*/ 43 w 93"/>
                <a:gd name="T21" fmla="*/ 7 h 111"/>
                <a:gd name="T22" fmla="*/ 42 w 93"/>
                <a:gd name="T23" fmla="*/ 8 h 111"/>
                <a:gd name="T24" fmla="*/ 40 w 93"/>
                <a:gd name="T25" fmla="*/ 9 h 111"/>
                <a:gd name="T26" fmla="*/ 39 w 93"/>
                <a:gd name="T27" fmla="*/ 11 h 111"/>
                <a:gd name="T28" fmla="*/ 37 w 93"/>
                <a:gd name="T29" fmla="*/ 14 h 111"/>
                <a:gd name="T30" fmla="*/ 37 w 93"/>
                <a:gd name="T31" fmla="*/ 14 h 111"/>
                <a:gd name="T32" fmla="*/ 36 w 93"/>
                <a:gd name="T33" fmla="*/ 17 h 111"/>
                <a:gd name="T34" fmla="*/ 31 w 93"/>
                <a:gd name="T35" fmla="*/ 44 h 111"/>
                <a:gd name="T36" fmla="*/ 29 w 93"/>
                <a:gd name="T37" fmla="*/ 52 h 111"/>
                <a:gd name="T38" fmla="*/ 27 w 93"/>
                <a:gd name="T39" fmla="*/ 59 h 111"/>
                <a:gd name="T40" fmla="*/ 25 w 93"/>
                <a:gd name="T41" fmla="*/ 63 h 111"/>
                <a:gd name="T42" fmla="*/ 23 w 93"/>
                <a:gd name="T43" fmla="*/ 67 h 111"/>
                <a:gd name="T44" fmla="*/ 21 w 93"/>
                <a:gd name="T45" fmla="*/ 71 h 111"/>
                <a:gd name="T46" fmla="*/ 16 w 93"/>
                <a:gd name="T47" fmla="*/ 78 h 111"/>
                <a:gd name="T48" fmla="*/ 11 w 93"/>
                <a:gd name="T49" fmla="*/ 85 h 111"/>
                <a:gd name="T50" fmla="*/ 5 w 93"/>
                <a:gd name="T51" fmla="*/ 91 h 111"/>
                <a:gd name="T52" fmla="*/ 26 w 93"/>
                <a:gd name="T53" fmla="*/ 111 h 111"/>
                <a:gd name="T54" fmla="*/ 32 w 93"/>
                <a:gd name="T55" fmla="*/ 105 h 111"/>
                <a:gd name="T56" fmla="*/ 37 w 93"/>
                <a:gd name="T57" fmla="*/ 99 h 111"/>
                <a:gd name="T58" fmla="*/ 42 w 93"/>
                <a:gd name="T59" fmla="*/ 92 h 111"/>
                <a:gd name="T60" fmla="*/ 44 w 93"/>
                <a:gd name="T61" fmla="*/ 88 h 111"/>
                <a:gd name="T62" fmla="*/ 47 w 93"/>
                <a:gd name="T63" fmla="*/ 84 h 111"/>
                <a:gd name="T64" fmla="*/ 49 w 93"/>
                <a:gd name="T65" fmla="*/ 81 h 111"/>
                <a:gd name="T66" fmla="*/ 51 w 93"/>
                <a:gd name="T67" fmla="*/ 77 h 111"/>
                <a:gd name="T68" fmla="*/ 53 w 93"/>
                <a:gd name="T69" fmla="*/ 73 h 111"/>
                <a:gd name="T70" fmla="*/ 53 w 93"/>
                <a:gd name="T71" fmla="*/ 71 h 111"/>
                <a:gd name="T72" fmla="*/ 55 w 93"/>
                <a:gd name="T73" fmla="*/ 64 h 111"/>
                <a:gd name="T74" fmla="*/ 61 w 93"/>
                <a:gd name="T75" fmla="*/ 33 h 111"/>
                <a:gd name="T76" fmla="*/ 63 w 93"/>
                <a:gd name="T77" fmla="*/ 28 h 111"/>
                <a:gd name="T78" fmla="*/ 64 w 93"/>
                <a:gd name="T79" fmla="*/ 25 h 111"/>
                <a:gd name="T80" fmla="*/ 66 w 93"/>
                <a:gd name="T81" fmla="*/ 22 h 111"/>
                <a:gd name="T82" fmla="*/ 68 w 93"/>
                <a:gd name="T83" fmla="*/ 21 h 111"/>
                <a:gd name="T84" fmla="*/ 73 w 93"/>
                <a:gd name="T85" fmla="*/ 18 h 111"/>
                <a:gd name="T86" fmla="*/ 77 w 93"/>
                <a:gd name="T87" fmla="*/ 16 h 111"/>
                <a:gd name="T88" fmla="*/ 80 w 93"/>
                <a:gd name="T89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111">
                  <a:moveTo>
                    <a:pt x="80" y="15"/>
                  </a:moveTo>
                  <a:cubicBezTo>
                    <a:pt x="81" y="15"/>
                    <a:pt x="82" y="15"/>
                    <a:pt x="83" y="15"/>
                  </a:cubicBezTo>
                  <a:cubicBezTo>
                    <a:pt x="86" y="14"/>
                    <a:pt x="88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5"/>
                    <a:pt x="92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2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60" y="0"/>
                    <a:pt x="58" y="1"/>
                  </a:cubicBezTo>
                  <a:cubicBezTo>
                    <a:pt x="57" y="1"/>
                    <a:pt x="56" y="1"/>
                    <a:pt x="55" y="1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2" y="2"/>
                    <a:pt x="52" y="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49" y="3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5" y="5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39" y="10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3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6" y="16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9"/>
                  </a:cubicBezTo>
                  <a:cubicBezTo>
                    <a:pt x="33" y="27"/>
                    <a:pt x="32" y="36"/>
                    <a:pt x="31" y="44"/>
                  </a:cubicBezTo>
                  <a:cubicBezTo>
                    <a:pt x="30" y="46"/>
                    <a:pt x="30" y="48"/>
                    <a:pt x="29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4"/>
                    <a:pt x="28" y="56"/>
                    <a:pt x="27" y="57"/>
                  </a:cubicBezTo>
                  <a:cubicBezTo>
                    <a:pt x="27" y="58"/>
                    <a:pt x="27" y="58"/>
                    <a:pt x="27" y="59"/>
                  </a:cubicBezTo>
                  <a:cubicBezTo>
                    <a:pt x="26" y="60"/>
                    <a:pt x="26" y="61"/>
                    <a:pt x="26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4" y="64"/>
                    <a:pt x="24" y="65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8"/>
                    <a:pt x="22" y="69"/>
                    <a:pt x="22" y="70"/>
                  </a:cubicBezTo>
                  <a:cubicBezTo>
                    <a:pt x="21" y="70"/>
                    <a:pt x="21" y="70"/>
                    <a:pt x="21" y="71"/>
                  </a:cubicBezTo>
                  <a:cubicBezTo>
                    <a:pt x="20" y="72"/>
                    <a:pt x="19" y="73"/>
                    <a:pt x="19" y="74"/>
                  </a:cubicBezTo>
                  <a:cubicBezTo>
                    <a:pt x="18" y="76"/>
                    <a:pt x="17" y="77"/>
                    <a:pt x="16" y="78"/>
                  </a:cubicBezTo>
                  <a:cubicBezTo>
                    <a:pt x="15" y="79"/>
                    <a:pt x="14" y="81"/>
                    <a:pt x="13" y="82"/>
                  </a:cubicBezTo>
                  <a:cubicBezTo>
                    <a:pt x="12" y="83"/>
                    <a:pt x="12" y="84"/>
                    <a:pt x="11" y="85"/>
                  </a:cubicBezTo>
                  <a:cubicBezTo>
                    <a:pt x="10" y="86"/>
                    <a:pt x="8" y="88"/>
                    <a:pt x="7" y="89"/>
                  </a:cubicBezTo>
                  <a:cubicBezTo>
                    <a:pt x="6" y="90"/>
                    <a:pt x="6" y="91"/>
                    <a:pt x="5" y="91"/>
                  </a:cubicBezTo>
                  <a:cubicBezTo>
                    <a:pt x="4" y="93"/>
                    <a:pt x="2" y="95"/>
                    <a:pt x="0" y="97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7" y="109"/>
                    <a:pt x="29" y="107"/>
                    <a:pt x="31" y="105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4"/>
                    <a:pt x="32" y="104"/>
                    <a:pt x="33" y="103"/>
                  </a:cubicBezTo>
                  <a:cubicBezTo>
                    <a:pt x="34" y="102"/>
                    <a:pt x="35" y="100"/>
                    <a:pt x="37" y="99"/>
                  </a:cubicBezTo>
                  <a:cubicBezTo>
                    <a:pt x="37" y="98"/>
                    <a:pt x="38" y="97"/>
                    <a:pt x="38" y="96"/>
                  </a:cubicBezTo>
                  <a:cubicBezTo>
                    <a:pt x="40" y="95"/>
                    <a:pt x="41" y="93"/>
                    <a:pt x="42" y="92"/>
                  </a:cubicBezTo>
                  <a:cubicBezTo>
                    <a:pt x="42" y="91"/>
                    <a:pt x="43" y="91"/>
                    <a:pt x="43" y="90"/>
                  </a:cubicBezTo>
                  <a:cubicBezTo>
                    <a:pt x="43" y="90"/>
                    <a:pt x="44" y="89"/>
                    <a:pt x="44" y="88"/>
                  </a:cubicBezTo>
                  <a:cubicBezTo>
                    <a:pt x="45" y="87"/>
                    <a:pt x="46" y="86"/>
                    <a:pt x="47" y="85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3"/>
                    <a:pt x="48" y="82"/>
                    <a:pt x="4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0" y="79"/>
                    <a:pt x="50" y="78"/>
                    <a:pt x="51" y="77"/>
                  </a:cubicBezTo>
                  <a:cubicBezTo>
                    <a:pt x="51" y="77"/>
                    <a:pt x="51" y="76"/>
                    <a:pt x="51" y="76"/>
                  </a:cubicBezTo>
                  <a:cubicBezTo>
                    <a:pt x="52" y="75"/>
                    <a:pt x="52" y="74"/>
                    <a:pt x="53" y="73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4" y="69"/>
                    <a:pt x="54" y="68"/>
                    <a:pt x="55" y="65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6" y="62"/>
                    <a:pt x="56" y="60"/>
                    <a:pt x="56" y="58"/>
                  </a:cubicBezTo>
                  <a:cubicBezTo>
                    <a:pt x="57" y="50"/>
                    <a:pt x="58" y="41"/>
                    <a:pt x="61" y="33"/>
                  </a:cubicBezTo>
                  <a:cubicBezTo>
                    <a:pt x="61" y="32"/>
                    <a:pt x="61" y="31"/>
                    <a:pt x="61" y="31"/>
                  </a:cubicBezTo>
                  <a:cubicBezTo>
                    <a:pt x="62" y="30"/>
                    <a:pt x="62" y="29"/>
                    <a:pt x="63" y="28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6"/>
                    <a:pt x="64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4"/>
                    <a:pt x="66" y="23"/>
                    <a:pt x="66" y="22"/>
                  </a:cubicBezTo>
                  <a:cubicBezTo>
                    <a:pt x="67" y="22"/>
                    <a:pt x="67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20"/>
                    <a:pt x="69" y="20"/>
                    <a:pt x="70" y="20"/>
                  </a:cubicBezTo>
                  <a:cubicBezTo>
                    <a:pt x="71" y="19"/>
                    <a:pt x="72" y="18"/>
                    <a:pt x="73" y="18"/>
                  </a:cubicBezTo>
                  <a:cubicBezTo>
                    <a:pt x="74" y="17"/>
                    <a:pt x="75" y="17"/>
                    <a:pt x="76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79" y="16"/>
                    <a:pt x="80" y="16"/>
                  </a:cubicBezTo>
                  <a:lnTo>
                    <a:pt x="80" y="15"/>
                  </a:ln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íśḻídè"/>
            <p:cNvSpPr/>
            <p:nvPr/>
          </p:nvSpPr>
          <p:spPr bwMode="auto">
            <a:xfrm>
              <a:off x="5648325" y="1184276"/>
              <a:ext cx="703263" cy="762000"/>
            </a:xfrm>
            <a:custGeom>
              <a:avLst/>
              <a:gdLst>
                <a:gd name="T0" fmla="*/ 207 w 213"/>
                <a:gd name="T1" fmla="*/ 128 h 231"/>
                <a:gd name="T2" fmla="*/ 199 w 213"/>
                <a:gd name="T3" fmla="*/ 146 h 231"/>
                <a:gd name="T4" fmla="*/ 199 w 213"/>
                <a:gd name="T5" fmla="*/ 163 h 231"/>
                <a:gd name="T6" fmla="*/ 187 w 213"/>
                <a:gd name="T7" fmla="*/ 180 h 231"/>
                <a:gd name="T8" fmla="*/ 131 w 213"/>
                <a:gd name="T9" fmla="*/ 215 h 231"/>
                <a:gd name="T10" fmla="*/ 78 w 213"/>
                <a:gd name="T11" fmla="*/ 215 h 231"/>
                <a:gd name="T12" fmla="*/ 62 w 213"/>
                <a:gd name="T13" fmla="*/ 223 h 231"/>
                <a:gd name="T14" fmla="*/ 48 w 213"/>
                <a:gd name="T15" fmla="*/ 227 h 231"/>
                <a:gd name="T16" fmla="*/ 18 w 213"/>
                <a:gd name="T17" fmla="*/ 231 h 231"/>
                <a:gd name="T18" fmla="*/ 1 w 213"/>
                <a:gd name="T19" fmla="*/ 222 h 231"/>
                <a:gd name="T20" fmla="*/ 0 w 213"/>
                <a:gd name="T21" fmla="*/ 120 h 231"/>
                <a:gd name="T22" fmla="*/ 18 w 213"/>
                <a:gd name="T23" fmla="*/ 99 h 231"/>
                <a:gd name="T24" fmla="*/ 52 w 213"/>
                <a:gd name="T25" fmla="*/ 94 h 231"/>
                <a:gd name="T26" fmla="*/ 68 w 213"/>
                <a:gd name="T27" fmla="*/ 97 h 231"/>
                <a:gd name="T28" fmla="*/ 103 w 213"/>
                <a:gd name="T29" fmla="*/ 19 h 231"/>
                <a:gd name="T30" fmla="*/ 112 w 213"/>
                <a:gd name="T31" fmla="*/ 6 h 231"/>
                <a:gd name="T32" fmla="*/ 138 w 213"/>
                <a:gd name="T33" fmla="*/ 4 h 231"/>
                <a:gd name="T34" fmla="*/ 146 w 213"/>
                <a:gd name="T35" fmla="*/ 78 h 231"/>
                <a:gd name="T36" fmla="*/ 182 w 213"/>
                <a:gd name="T37" fmla="*/ 76 h 231"/>
                <a:gd name="T38" fmla="*/ 213 w 213"/>
                <a:gd name="T39" fmla="*/ 97 h 231"/>
                <a:gd name="T40" fmla="*/ 199 w 213"/>
                <a:gd name="T41" fmla="*/ 111 h 231"/>
                <a:gd name="T42" fmla="*/ 192 w 213"/>
                <a:gd name="T43" fmla="*/ 84 h 231"/>
                <a:gd name="T44" fmla="*/ 140 w 213"/>
                <a:gd name="T45" fmla="*/ 91 h 231"/>
                <a:gd name="T46" fmla="*/ 138 w 213"/>
                <a:gd name="T47" fmla="*/ 77 h 231"/>
                <a:gd name="T48" fmla="*/ 133 w 213"/>
                <a:gd name="T49" fmla="*/ 13 h 231"/>
                <a:gd name="T50" fmla="*/ 115 w 213"/>
                <a:gd name="T51" fmla="*/ 14 h 231"/>
                <a:gd name="T52" fmla="*/ 111 w 213"/>
                <a:gd name="T53" fmla="*/ 20 h 231"/>
                <a:gd name="T54" fmla="*/ 70 w 213"/>
                <a:gd name="T55" fmla="*/ 107 h 231"/>
                <a:gd name="T56" fmla="*/ 59 w 213"/>
                <a:gd name="T57" fmla="*/ 103 h 231"/>
                <a:gd name="T58" fmla="*/ 39 w 213"/>
                <a:gd name="T59" fmla="*/ 105 h 231"/>
                <a:gd name="T60" fmla="*/ 12 w 213"/>
                <a:gd name="T61" fmla="*/ 110 h 231"/>
                <a:gd name="T62" fmla="*/ 9 w 213"/>
                <a:gd name="T63" fmla="*/ 166 h 231"/>
                <a:gd name="T64" fmla="*/ 11 w 213"/>
                <a:gd name="T65" fmla="*/ 221 h 231"/>
                <a:gd name="T66" fmla="*/ 26 w 213"/>
                <a:gd name="T67" fmla="*/ 221 h 231"/>
                <a:gd name="T68" fmla="*/ 51 w 213"/>
                <a:gd name="T69" fmla="*/ 217 h 231"/>
                <a:gd name="T70" fmla="*/ 62 w 213"/>
                <a:gd name="T71" fmla="*/ 212 h 231"/>
                <a:gd name="T72" fmla="*/ 68 w 213"/>
                <a:gd name="T73" fmla="*/ 202 h 231"/>
                <a:gd name="T74" fmla="*/ 90 w 213"/>
                <a:gd name="T75" fmla="*/ 209 h 231"/>
                <a:gd name="T76" fmla="*/ 163 w 213"/>
                <a:gd name="T77" fmla="*/ 201 h 231"/>
                <a:gd name="T78" fmla="*/ 180 w 213"/>
                <a:gd name="T79" fmla="*/ 176 h 231"/>
                <a:gd name="T80" fmla="*/ 191 w 213"/>
                <a:gd name="T81" fmla="*/ 161 h 231"/>
                <a:gd name="T82" fmla="*/ 190 w 213"/>
                <a:gd name="T83" fmla="*/ 149 h 231"/>
                <a:gd name="T84" fmla="*/ 197 w 213"/>
                <a:gd name="T85" fmla="*/ 135 h 231"/>
                <a:gd name="T86" fmla="*/ 198 w 213"/>
                <a:gd name="T87" fmla="*/ 125 h 231"/>
                <a:gd name="T88" fmla="*/ 199 w 213"/>
                <a:gd name="T89" fmla="*/ 11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31">
                  <a:moveTo>
                    <a:pt x="204" y="117"/>
                  </a:moveTo>
                  <a:cubicBezTo>
                    <a:pt x="205" y="119"/>
                    <a:pt x="206" y="120"/>
                    <a:pt x="206" y="121"/>
                  </a:cubicBezTo>
                  <a:cubicBezTo>
                    <a:pt x="207" y="124"/>
                    <a:pt x="207" y="126"/>
                    <a:pt x="207" y="128"/>
                  </a:cubicBezTo>
                  <a:cubicBezTo>
                    <a:pt x="207" y="130"/>
                    <a:pt x="207" y="131"/>
                    <a:pt x="207" y="133"/>
                  </a:cubicBezTo>
                  <a:cubicBezTo>
                    <a:pt x="206" y="134"/>
                    <a:pt x="206" y="136"/>
                    <a:pt x="205" y="137"/>
                  </a:cubicBezTo>
                  <a:cubicBezTo>
                    <a:pt x="204" y="140"/>
                    <a:pt x="202" y="143"/>
                    <a:pt x="199" y="146"/>
                  </a:cubicBezTo>
                  <a:cubicBezTo>
                    <a:pt x="199" y="147"/>
                    <a:pt x="199" y="148"/>
                    <a:pt x="199" y="148"/>
                  </a:cubicBezTo>
                  <a:cubicBezTo>
                    <a:pt x="199" y="151"/>
                    <a:pt x="200" y="154"/>
                    <a:pt x="200" y="156"/>
                  </a:cubicBezTo>
                  <a:cubicBezTo>
                    <a:pt x="200" y="158"/>
                    <a:pt x="199" y="161"/>
                    <a:pt x="199" y="163"/>
                  </a:cubicBezTo>
                  <a:cubicBezTo>
                    <a:pt x="198" y="165"/>
                    <a:pt x="198" y="167"/>
                    <a:pt x="197" y="169"/>
                  </a:cubicBezTo>
                  <a:cubicBezTo>
                    <a:pt x="194" y="172"/>
                    <a:pt x="192" y="175"/>
                    <a:pt x="188" y="179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87" y="187"/>
                    <a:pt x="184" y="194"/>
                    <a:pt x="180" y="200"/>
                  </a:cubicBezTo>
                  <a:cubicBezTo>
                    <a:pt x="176" y="205"/>
                    <a:pt x="170" y="209"/>
                    <a:pt x="163" y="210"/>
                  </a:cubicBezTo>
                  <a:cubicBezTo>
                    <a:pt x="152" y="212"/>
                    <a:pt x="141" y="213"/>
                    <a:pt x="131" y="215"/>
                  </a:cubicBezTo>
                  <a:cubicBezTo>
                    <a:pt x="120" y="216"/>
                    <a:pt x="108" y="218"/>
                    <a:pt x="97" y="219"/>
                  </a:cubicBezTo>
                  <a:cubicBezTo>
                    <a:pt x="94" y="219"/>
                    <a:pt x="90" y="219"/>
                    <a:pt x="87" y="218"/>
                  </a:cubicBezTo>
                  <a:cubicBezTo>
                    <a:pt x="84" y="217"/>
                    <a:pt x="81" y="216"/>
                    <a:pt x="78" y="215"/>
                  </a:cubicBezTo>
                  <a:cubicBezTo>
                    <a:pt x="76" y="215"/>
                    <a:pt x="73" y="214"/>
                    <a:pt x="71" y="213"/>
                  </a:cubicBezTo>
                  <a:cubicBezTo>
                    <a:pt x="70" y="214"/>
                    <a:pt x="70" y="215"/>
                    <a:pt x="69" y="217"/>
                  </a:cubicBezTo>
                  <a:cubicBezTo>
                    <a:pt x="67" y="219"/>
                    <a:pt x="65" y="221"/>
                    <a:pt x="62" y="223"/>
                  </a:cubicBezTo>
                  <a:cubicBezTo>
                    <a:pt x="61" y="224"/>
                    <a:pt x="59" y="224"/>
                    <a:pt x="58" y="225"/>
                  </a:cubicBezTo>
                  <a:cubicBezTo>
                    <a:pt x="56" y="225"/>
                    <a:pt x="53" y="226"/>
                    <a:pt x="51" y="226"/>
                  </a:cubicBezTo>
                  <a:cubicBezTo>
                    <a:pt x="50" y="226"/>
                    <a:pt x="49" y="226"/>
                    <a:pt x="48" y="227"/>
                  </a:cubicBezTo>
                  <a:cubicBezTo>
                    <a:pt x="45" y="227"/>
                    <a:pt x="42" y="227"/>
                    <a:pt x="39" y="228"/>
                  </a:cubicBezTo>
                  <a:cubicBezTo>
                    <a:pt x="35" y="228"/>
                    <a:pt x="30" y="229"/>
                    <a:pt x="26" y="230"/>
                  </a:cubicBezTo>
                  <a:cubicBezTo>
                    <a:pt x="23" y="230"/>
                    <a:pt x="21" y="230"/>
                    <a:pt x="18" y="231"/>
                  </a:cubicBezTo>
                  <a:cubicBezTo>
                    <a:pt x="15" y="231"/>
                    <a:pt x="12" y="231"/>
                    <a:pt x="10" y="230"/>
                  </a:cubicBezTo>
                  <a:cubicBezTo>
                    <a:pt x="8" y="230"/>
                    <a:pt x="5" y="228"/>
                    <a:pt x="4" y="226"/>
                  </a:cubicBezTo>
                  <a:cubicBezTo>
                    <a:pt x="3" y="225"/>
                    <a:pt x="2" y="224"/>
                    <a:pt x="1" y="222"/>
                  </a:cubicBezTo>
                  <a:cubicBezTo>
                    <a:pt x="1" y="220"/>
                    <a:pt x="0" y="217"/>
                    <a:pt x="0" y="214"/>
                  </a:cubicBezTo>
                  <a:cubicBezTo>
                    <a:pt x="0" y="199"/>
                    <a:pt x="0" y="183"/>
                    <a:pt x="0" y="167"/>
                  </a:cubicBezTo>
                  <a:cubicBezTo>
                    <a:pt x="0" y="151"/>
                    <a:pt x="0" y="136"/>
                    <a:pt x="0" y="120"/>
                  </a:cubicBezTo>
                  <a:cubicBezTo>
                    <a:pt x="0" y="116"/>
                    <a:pt x="1" y="112"/>
                    <a:pt x="3" y="108"/>
                  </a:cubicBezTo>
                  <a:cubicBezTo>
                    <a:pt x="5" y="105"/>
                    <a:pt x="8" y="103"/>
                    <a:pt x="11" y="101"/>
                  </a:cubicBezTo>
                  <a:cubicBezTo>
                    <a:pt x="13" y="100"/>
                    <a:pt x="16" y="99"/>
                    <a:pt x="18" y="99"/>
                  </a:cubicBezTo>
                  <a:cubicBezTo>
                    <a:pt x="20" y="98"/>
                    <a:pt x="21" y="98"/>
                    <a:pt x="23" y="98"/>
                  </a:cubicBezTo>
                  <a:cubicBezTo>
                    <a:pt x="29" y="97"/>
                    <a:pt x="34" y="96"/>
                    <a:pt x="39" y="96"/>
                  </a:cubicBezTo>
                  <a:cubicBezTo>
                    <a:pt x="44" y="95"/>
                    <a:pt x="48" y="94"/>
                    <a:pt x="52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6" y="93"/>
                    <a:pt x="60" y="93"/>
                    <a:pt x="63" y="94"/>
                  </a:cubicBezTo>
                  <a:cubicBezTo>
                    <a:pt x="64" y="95"/>
                    <a:pt x="66" y="96"/>
                    <a:pt x="68" y="97"/>
                  </a:cubicBezTo>
                  <a:cubicBezTo>
                    <a:pt x="75" y="90"/>
                    <a:pt x="81" y="82"/>
                    <a:pt x="86" y="74"/>
                  </a:cubicBezTo>
                  <a:cubicBezTo>
                    <a:pt x="92" y="65"/>
                    <a:pt x="97" y="56"/>
                    <a:pt x="98" y="44"/>
                  </a:cubicBezTo>
                  <a:cubicBezTo>
                    <a:pt x="99" y="36"/>
                    <a:pt x="100" y="27"/>
                    <a:pt x="103" y="19"/>
                  </a:cubicBezTo>
                  <a:cubicBezTo>
                    <a:pt x="103" y="17"/>
                    <a:pt x="104" y="15"/>
                    <a:pt x="105" y="13"/>
                  </a:cubicBezTo>
                  <a:cubicBezTo>
                    <a:pt x="106" y="12"/>
                    <a:pt x="107" y="10"/>
                    <a:pt x="108" y="8"/>
                  </a:cubicBezTo>
                  <a:cubicBezTo>
                    <a:pt x="109" y="7"/>
                    <a:pt x="110" y="7"/>
                    <a:pt x="112" y="6"/>
                  </a:cubicBezTo>
                  <a:cubicBezTo>
                    <a:pt x="117" y="3"/>
                    <a:pt x="121" y="1"/>
                    <a:pt x="125" y="1"/>
                  </a:cubicBezTo>
                  <a:cubicBezTo>
                    <a:pt x="128" y="0"/>
                    <a:pt x="130" y="0"/>
                    <a:pt x="132" y="1"/>
                  </a:cubicBezTo>
                  <a:cubicBezTo>
                    <a:pt x="134" y="1"/>
                    <a:pt x="136" y="2"/>
                    <a:pt x="138" y="4"/>
                  </a:cubicBezTo>
                  <a:cubicBezTo>
                    <a:pt x="141" y="7"/>
                    <a:pt x="143" y="11"/>
                    <a:pt x="145" y="16"/>
                  </a:cubicBezTo>
                  <a:cubicBezTo>
                    <a:pt x="148" y="26"/>
                    <a:pt x="149" y="36"/>
                    <a:pt x="149" y="47"/>
                  </a:cubicBezTo>
                  <a:cubicBezTo>
                    <a:pt x="149" y="57"/>
                    <a:pt x="148" y="67"/>
                    <a:pt x="146" y="78"/>
                  </a:cubicBezTo>
                  <a:cubicBezTo>
                    <a:pt x="146" y="79"/>
                    <a:pt x="145" y="80"/>
                    <a:pt x="145" y="81"/>
                  </a:cubicBezTo>
                  <a:cubicBezTo>
                    <a:pt x="151" y="80"/>
                    <a:pt x="157" y="79"/>
                    <a:pt x="163" y="78"/>
                  </a:cubicBezTo>
                  <a:cubicBezTo>
                    <a:pt x="170" y="77"/>
                    <a:pt x="176" y="76"/>
                    <a:pt x="182" y="76"/>
                  </a:cubicBezTo>
                  <a:cubicBezTo>
                    <a:pt x="186" y="75"/>
                    <a:pt x="190" y="75"/>
                    <a:pt x="194" y="75"/>
                  </a:cubicBezTo>
                  <a:cubicBezTo>
                    <a:pt x="200" y="76"/>
                    <a:pt x="205" y="79"/>
                    <a:pt x="208" y="83"/>
                  </a:cubicBezTo>
                  <a:cubicBezTo>
                    <a:pt x="211" y="86"/>
                    <a:pt x="213" y="91"/>
                    <a:pt x="213" y="97"/>
                  </a:cubicBezTo>
                  <a:cubicBezTo>
                    <a:pt x="213" y="103"/>
                    <a:pt x="210" y="110"/>
                    <a:pt x="205" y="116"/>
                  </a:cubicBezTo>
                  <a:cubicBezTo>
                    <a:pt x="205" y="116"/>
                    <a:pt x="205" y="117"/>
                    <a:pt x="204" y="117"/>
                  </a:cubicBezTo>
                  <a:close/>
                  <a:moveTo>
                    <a:pt x="199" y="111"/>
                  </a:moveTo>
                  <a:cubicBezTo>
                    <a:pt x="203" y="106"/>
                    <a:pt x="204" y="102"/>
                    <a:pt x="204" y="98"/>
                  </a:cubicBezTo>
                  <a:cubicBezTo>
                    <a:pt x="204" y="94"/>
                    <a:pt x="203" y="92"/>
                    <a:pt x="201" y="89"/>
                  </a:cubicBezTo>
                  <a:cubicBezTo>
                    <a:pt x="199" y="87"/>
                    <a:pt x="196" y="85"/>
                    <a:pt x="192" y="84"/>
                  </a:cubicBezTo>
                  <a:cubicBezTo>
                    <a:pt x="189" y="84"/>
                    <a:pt x="186" y="84"/>
                    <a:pt x="182" y="85"/>
                  </a:cubicBezTo>
                  <a:cubicBezTo>
                    <a:pt x="176" y="85"/>
                    <a:pt x="170" y="86"/>
                    <a:pt x="163" y="87"/>
                  </a:cubicBezTo>
                  <a:cubicBezTo>
                    <a:pt x="156" y="88"/>
                    <a:pt x="148" y="89"/>
                    <a:pt x="140" y="91"/>
                  </a:cubicBezTo>
                  <a:cubicBezTo>
                    <a:pt x="139" y="91"/>
                    <a:pt x="138" y="90"/>
                    <a:pt x="137" y="89"/>
                  </a:cubicBezTo>
                  <a:cubicBezTo>
                    <a:pt x="136" y="88"/>
                    <a:pt x="136" y="87"/>
                    <a:pt x="136" y="86"/>
                  </a:cubicBezTo>
                  <a:cubicBezTo>
                    <a:pt x="137" y="82"/>
                    <a:pt x="137" y="79"/>
                    <a:pt x="138" y="77"/>
                  </a:cubicBezTo>
                  <a:cubicBezTo>
                    <a:pt x="140" y="67"/>
                    <a:pt x="141" y="57"/>
                    <a:pt x="141" y="48"/>
                  </a:cubicBezTo>
                  <a:cubicBezTo>
                    <a:pt x="141" y="38"/>
                    <a:pt x="140" y="29"/>
                    <a:pt x="137" y="20"/>
                  </a:cubicBezTo>
                  <a:cubicBezTo>
                    <a:pt x="136" y="17"/>
                    <a:pt x="135" y="14"/>
                    <a:pt x="133" y="13"/>
                  </a:cubicBezTo>
                  <a:cubicBezTo>
                    <a:pt x="132" y="11"/>
                    <a:pt x="131" y="10"/>
                    <a:pt x="129" y="10"/>
                  </a:cubicBezTo>
                  <a:cubicBezTo>
                    <a:pt x="128" y="10"/>
                    <a:pt x="127" y="10"/>
                    <a:pt x="125" y="10"/>
                  </a:cubicBezTo>
                  <a:cubicBezTo>
                    <a:pt x="122" y="10"/>
                    <a:pt x="119" y="11"/>
                    <a:pt x="115" y="14"/>
                  </a:cubicBezTo>
                  <a:cubicBezTo>
                    <a:pt x="115" y="14"/>
                    <a:pt x="114" y="14"/>
                    <a:pt x="114" y="15"/>
                  </a:cubicBezTo>
                  <a:cubicBezTo>
                    <a:pt x="113" y="15"/>
                    <a:pt x="113" y="16"/>
                    <a:pt x="113" y="16"/>
                  </a:cubicBezTo>
                  <a:cubicBezTo>
                    <a:pt x="112" y="18"/>
                    <a:pt x="111" y="19"/>
                    <a:pt x="111" y="20"/>
                  </a:cubicBezTo>
                  <a:cubicBezTo>
                    <a:pt x="109" y="28"/>
                    <a:pt x="108" y="36"/>
                    <a:pt x="107" y="44"/>
                  </a:cubicBezTo>
                  <a:cubicBezTo>
                    <a:pt x="105" y="57"/>
                    <a:pt x="100" y="69"/>
                    <a:pt x="93" y="79"/>
                  </a:cubicBezTo>
                  <a:cubicBezTo>
                    <a:pt x="86" y="89"/>
                    <a:pt x="78" y="98"/>
                    <a:pt x="70" y="107"/>
                  </a:cubicBezTo>
                  <a:cubicBezTo>
                    <a:pt x="69" y="108"/>
                    <a:pt x="68" y="108"/>
                    <a:pt x="67" y="108"/>
                  </a:cubicBezTo>
                  <a:cubicBezTo>
                    <a:pt x="65" y="108"/>
                    <a:pt x="64" y="108"/>
                    <a:pt x="64" y="107"/>
                  </a:cubicBezTo>
                  <a:cubicBezTo>
                    <a:pt x="62" y="105"/>
                    <a:pt x="61" y="103"/>
                    <a:pt x="59" y="103"/>
                  </a:cubicBezTo>
                  <a:cubicBezTo>
                    <a:pt x="58" y="102"/>
                    <a:pt x="56" y="102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48" y="103"/>
                    <a:pt x="44" y="104"/>
                    <a:pt x="39" y="105"/>
                  </a:cubicBezTo>
                  <a:cubicBezTo>
                    <a:pt x="34" y="105"/>
                    <a:pt x="29" y="106"/>
                    <a:pt x="23" y="107"/>
                  </a:cubicBezTo>
                  <a:cubicBezTo>
                    <a:pt x="21" y="107"/>
                    <a:pt x="20" y="107"/>
                    <a:pt x="18" y="108"/>
                  </a:cubicBezTo>
                  <a:cubicBezTo>
                    <a:pt x="15" y="108"/>
                    <a:pt x="14" y="109"/>
                    <a:pt x="12" y="110"/>
                  </a:cubicBezTo>
                  <a:cubicBezTo>
                    <a:pt x="11" y="111"/>
                    <a:pt x="10" y="112"/>
                    <a:pt x="9" y="114"/>
                  </a:cubicBezTo>
                  <a:cubicBezTo>
                    <a:pt x="9" y="115"/>
                    <a:pt x="9" y="117"/>
                    <a:pt x="9" y="118"/>
                  </a:cubicBezTo>
                  <a:cubicBezTo>
                    <a:pt x="9" y="134"/>
                    <a:pt x="9" y="150"/>
                    <a:pt x="9" y="166"/>
                  </a:cubicBezTo>
                  <a:cubicBezTo>
                    <a:pt x="8" y="182"/>
                    <a:pt x="9" y="197"/>
                    <a:pt x="9" y="213"/>
                  </a:cubicBezTo>
                  <a:cubicBezTo>
                    <a:pt x="9" y="215"/>
                    <a:pt x="9" y="217"/>
                    <a:pt x="9" y="218"/>
                  </a:cubicBezTo>
                  <a:cubicBezTo>
                    <a:pt x="10" y="219"/>
                    <a:pt x="10" y="220"/>
                    <a:pt x="11" y="221"/>
                  </a:cubicBezTo>
                  <a:cubicBezTo>
                    <a:pt x="12" y="221"/>
                    <a:pt x="13" y="221"/>
                    <a:pt x="13" y="222"/>
                  </a:cubicBezTo>
                  <a:cubicBezTo>
                    <a:pt x="15" y="222"/>
                    <a:pt x="16" y="222"/>
                    <a:pt x="18" y="222"/>
                  </a:cubicBezTo>
                  <a:cubicBezTo>
                    <a:pt x="21" y="221"/>
                    <a:pt x="23" y="221"/>
                    <a:pt x="26" y="221"/>
                  </a:cubicBezTo>
                  <a:cubicBezTo>
                    <a:pt x="30" y="220"/>
                    <a:pt x="35" y="219"/>
                    <a:pt x="39" y="219"/>
                  </a:cubicBezTo>
                  <a:cubicBezTo>
                    <a:pt x="42" y="218"/>
                    <a:pt x="45" y="218"/>
                    <a:pt x="48" y="218"/>
                  </a:cubicBezTo>
                  <a:cubicBezTo>
                    <a:pt x="49" y="217"/>
                    <a:pt x="50" y="217"/>
                    <a:pt x="51" y="217"/>
                  </a:cubicBezTo>
                  <a:cubicBezTo>
                    <a:pt x="54" y="217"/>
                    <a:pt x="55" y="216"/>
                    <a:pt x="57" y="216"/>
                  </a:cubicBezTo>
                  <a:cubicBezTo>
                    <a:pt x="59" y="215"/>
                    <a:pt x="60" y="215"/>
                    <a:pt x="61" y="214"/>
                  </a:cubicBezTo>
                  <a:cubicBezTo>
                    <a:pt x="61" y="213"/>
                    <a:pt x="62" y="213"/>
                    <a:pt x="62" y="212"/>
                  </a:cubicBezTo>
                  <a:cubicBezTo>
                    <a:pt x="63" y="211"/>
                    <a:pt x="64" y="209"/>
                    <a:pt x="64" y="206"/>
                  </a:cubicBezTo>
                  <a:cubicBezTo>
                    <a:pt x="64" y="205"/>
                    <a:pt x="65" y="204"/>
                    <a:pt x="66" y="203"/>
                  </a:cubicBezTo>
                  <a:cubicBezTo>
                    <a:pt x="67" y="202"/>
                    <a:pt x="67" y="202"/>
                    <a:pt x="68" y="202"/>
                  </a:cubicBezTo>
                  <a:cubicBezTo>
                    <a:pt x="69" y="202"/>
                    <a:pt x="69" y="202"/>
                    <a:pt x="70" y="202"/>
                  </a:cubicBezTo>
                  <a:cubicBezTo>
                    <a:pt x="75" y="204"/>
                    <a:pt x="78" y="206"/>
                    <a:pt x="81" y="206"/>
                  </a:cubicBezTo>
                  <a:cubicBezTo>
                    <a:pt x="84" y="207"/>
                    <a:pt x="87" y="208"/>
                    <a:pt x="90" y="209"/>
                  </a:cubicBezTo>
                  <a:cubicBezTo>
                    <a:pt x="93" y="210"/>
                    <a:pt x="95" y="210"/>
                    <a:pt x="98" y="210"/>
                  </a:cubicBezTo>
                  <a:cubicBezTo>
                    <a:pt x="109" y="209"/>
                    <a:pt x="120" y="207"/>
                    <a:pt x="131" y="206"/>
                  </a:cubicBezTo>
                  <a:cubicBezTo>
                    <a:pt x="141" y="204"/>
                    <a:pt x="152" y="203"/>
                    <a:pt x="163" y="201"/>
                  </a:cubicBezTo>
                  <a:cubicBezTo>
                    <a:pt x="167" y="200"/>
                    <a:pt x="171" y="198"/>
                    <a:pt x="174" y="194"/>
                  </a:cubicBezTo>
                  <a:cubicBezTo>
                    <a:pt x="176" y="191"/>
                    <a:pt x="178" y="186"/>
                    <a:pt x="179" y="181"/>
                  </a:cubicBezTo>
                  <a:cubicBezTo>
                    <a:pt x="179" y="179"/>
                    <a:pt x="179" y="177"/>
                    <a:pt x="180" y="176"/>
                  </a:cubicBezTo>
                  <a:cubicBezTo>
                    <a:pt x="181" y="175"/>
                    <a:pt x="182" y="173"/>
                    <a:pt x="183" y="172"/>
                  </a:cubicBezTo>
                  <a:cubicBezTo>
                    <a:pt x="186" y="170"/>
                    <a:pt x="187" y="168"/>
                    <a:pt x="188" y="166"/>
                  </a:cubicBezTo>
                  <a:cubicBezTo>
                    <a:pt x="190" y="165"/>
                    <a:pt x="190" y="163"/>
                    <a:pt x="191" y="161"/>
                  </a:cubicBezTo>
                  <a:cubicBezTo>
                    <a:pt x="191" y="160"/>
                    <a:pt x="191" y="159"/>
                    <a:pt x="191" y="158"/>
                  </a:cubicBezTo>
                  <a:cubicBezTo>
                    <a:pt x="191" y="156"/>
                    <a:pt x="191" y="154"/>
                    <a:pt x="190" y="151"/>
                  </a:cubicBezTo>
                  <a:cubicBezTo>
                    <a:pt x="190" y="150"/>
                    <a:pt x="190" y="150"/>
                    <a:pt x="190" y="149"/>
                  </a:cubicBezTo>
                  <a:cubicBezTo>
                    <a:pt x="190" y="148"/>
                    <a:pt x="191" y="146"/>
                    <a:pt x="191" y="145"/>
                  </a:cubicBezTo>
                  <a:cubicBezTo>
                    <a:pt x="191" y="144"/>
                    <a:pt x="192" y="143"/>
                    <a:pt x="193" y="141"/>
                  </a:cubicBezTo>
                  <a:cubicBezTo>
                    <a:pt x="195" y="139"/>
                    <a:pt x="196" y="137"/>
                    <a:pt x="197" y="135"/>
                  </a:cubicBezTo>
                  <a:cubicBezTo>
                    <a:pt x="198" y="134"/>
                    <a:pt x="198" y="133"/>
                    <a:pt x="199" y="132"/>
                  </a:cubicBezTo>
                  <a:cubicBezTo>
                    <a:pt x="199" y="131"/>
                    <a:pt x="199" y="130"/>
                    <a:pt x="199" y="130"/>
                  </a:cubicBezTo>
                  <a:cubicBezTo>
                    <a:pt x="199" y="128"/>
                    <a:pt x="199" y="127"/>
                    <a:pt x="198" y="125"/>
                  </a:cubicBezTo>
                  <a:cubicBezTo>
                    <a:pt x="197" y="123"/>
                    <a:pt x="197" y="121"/>
                    <a:pt x="195" y="119"/>
                  </a:cubicBezTo>
                  <a:cubicBezTo>
                    <a:pt x="195" y="117"/>
                    <a:pt x="195" y="114"/>
                    <a:pt x="197" y="113"/>
                  </a:cubicBezTo>
                  <a:cubicBezTo>
                    <a:pt x="198" y="112"/>
                    <a:pt x="198" y="112"/>
                    <a:pt x="199" y="111"/>
                  </a:cubicBezTo>
                  <a:cubicBezTo>
                    <a:pt x="199" y="111"/>
                    <a:pt x="199" y="111"/>
                    <a:pt x="199" y="111"/>
                  </a:cubicBezTo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íṧḷîḓê"/>
            <p:cNvSpPr/>
            <p:nvPr/>
          </p:nvSpPr>
          <p:spPr bwMode="auto">
            <a:xfrm>
              <a:off x="5675313" y="1217614"/>
              <a:ext cx="646114" cy="698500"/>
            </a:xfrm>
            <a:custGeom>
              <a:avLst/>
              <a:gdLst>
                <a:gd name="T0" fmla="*/ 121 w 196"/>
                <a:gd name="T1" fmla="*/ 0 h 212"/>
                <a:gd name="T2" fmla="*/ 129 w 196"/>
                <a:gd name="T3" fmla="*/ 10 h 212"/>
                <a:gd name="T4" fmla="*/ 130 w 196"/>
                <a:gd name="T5" fmla="*/ 67 h 212"/>
                <a:gd name="T6" fmla="*/ 129 w 196"/>
                <a:gd name="T7" fmla="*/ 79 h 212"/>
                <a:gd name="T8" fmla="*/ 155 w 196"/>
                <a:gd name="T9" fmla="*/ 77 h 212"/>
                <a:gd name="T10" fmla="*/ 184 w 196"/>
                <a:gd name="T11" fmla="*/ 74 h 212"/>
                <a:gd name="T12" fmla="*/ 196 w 196"/>
                <a:gd name="T13" fmla="*/ 88 h 212"/>
                <a:gd name="T14" fmla="*/ 191 w 196"/>
                <a:gd name="T15" fmla="*/ 101 h 212"/>
                <a:gd name="T16" fmla="*/ 187 w 196"/>
                <a:gd name="T17" fmla="*/ 109 h 212"/>
                <a:gd name="T18" fmla="*/ 191 w 196"/>
                <a:gd name="T19" fmla="*/ 120 h 212"/>
                <a:gd name="T20" fmla="*/ 189 w 196"/>
                <a:gd name="T21" fmla="*/ 125 h 212"/>
                <a:gd name="T22" fmla="*/ 183 w 196"/>
                <a:gd name="T23" fmla="*/ 135 h 212"/>
                <a:gd name="T24" fmla="*/ 182 w 196"/>
                <a:gd name="T25" fmla="*/ 141 h 212"/>
                <a:gd name="T26" fmla="*/ 183 w 196"/>
                <a:gd name="T27" fmla="*/ 151 h 212"/>
                <a:gd name="T28" fmla="*/ 175 w 196"/>
                <a:gd name="T29" fmla="*/ 162 h 212"/>
                <a:gd name="T30" fmla="*/ 171 w 196"/>
                <a:gd name="T31" fmla="*/ 171 h 212"/>
                <a:gd name="T32" fmla="*/ 155 w 196"/>
                <a:gd name="T33" fmla="*/ 191 h 212"/>
                <a:gd name="T34" fmla="*/ 90 w 196"/>
                <a:gd name="T35" fmla="*/ 200 h 212"/>
                <a:gd name="T36" fmla="*/ 73 w 196"/>
                <a:gd name="T37" fmla="*/ 196 h 212"/>
                <a:gd name="T38" fmla="*/ 60 w 196"/>
                <a:gd name="T39" fmla="*/ 192 h 212"/>
                <a:gd name="T40" fmla="*/ 56 w 196"/>
                <a:gd name="T41" fmla="*/ 196 h 212"/>
                <a:gd name="T42" fmla="*/ 53 w 196"/>
                <a:gd name="T43" fmla="*/ 204 h 212"/>
                <a:gd name="T44" fmla="*/ 43 w 196"/>
                <a:gd name="T45" fmla="*/ 207 h 212"/>
                <a:gd name="T46" fmla="*/ 31 w 196"/>
                <a:gd name="T47" fmla="*/ 209 h 212"/>
                <a:gd name="T48" fmla="*/ 10 w 196"/>
                <a:gd name="T49" fmla="*/ 212 h 212"/>
                <a:gd name="T50" fmla="*/ 3 w 196"/>
                <a:gd name="T51" fmla="*/ 211 h 212"/>
                <a:gd name="T52" fmla="*/ 1 w 196"/>
                <a:gd name="T53" fmla="*/ 203 h 212"/>
                <a:gd name="T54" fmla="*/ 1 w 196"/>
                <a:gd name="T55" fmla="*/ 108 h 212"/>
                <a:gd name="T56" fmla="*/ 4 w 196"/>
                <a:gd name="T57" fmla="*/ 100 h 212"/>
                <a:gd name="T58" fmla="*/ 15 w 196"/>
                <a:gd name="T59" fmla="*/ 97 h 212"/>
                <a:gd name="T60" fmla="*/ 45 w 196"/>
                <a:gd name="T61" fmla="*/ 93 h 212"/>
                <a:gd name="T62" fmla="*/ 51 w 196"/>
                <a:gd name="T63" fmla="*/ 93 h 212"/>
                <a:gd name="T64" fmla="*/ 59 w 196"/>
                <a:gd name="T65" fmla="*/ 98 h 212"/>
                <a:gd name="T66" fmla="*/ 85 w 196"/>
                <a:gd name="T67" fmla="*/ 69 h 212"/>
                <a:gd name="T68" fmla="*/ 103 w 196"/>
                <a:gd name="T69" fmla="*/ 10 h 212"/>
                <a:gd name="T70" fmla="*/ 106 w 196"/>
                <a:gd name="T71" fmla="*/ 5 h 212"/>
                <a:gd name="T72" fmla="*/ 117 w 196"/>
                <a:gd name="T7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" h="212">
                  <a:moveTo>
                    <a:pt x="117" y="0"/>
                  </a:moveTo>
                  <a:cubicBezTo>
                    <a:pt x="119" y="0"/>
                    <a:pt x="120" y="0"/>
                    <a:pt x="121" y="0"/>
                  </a:cubicBezTo>
                  <a:cubicBezTo>
                    <a:pt x="123" y="0"/>
                    <a:pt x="124" y="1"/>
                    <a:pt x="125" y="3"/>
                  </a:cubicBezTo>
                  <a:cubicBezTo>
                    <a:pt x="127" y="4"/>
                    <a:pt x="128" y="7"/>
                    <a:pt x="129" y="10"/>
                  </a:cubicBezTo>
                  <a:cubicBezTo>
                    <a:pt x="132" y="19"/>
                    <a:pt x="133" y="28"/>
                    <a:pt x="133" y="38"/>
                  </a:cubicBezTo>
                  <a:cubicBezTo>
                    <a:pt x="133" y="47"/>
                    <a:pt x="132" y="57"/>
                    <a:pt x="130" y="67"/>
                  </a:cubicBezTo>
                  <a:cubicBezTo>
                    <a:pt x="129" y="69"/>
                    <a:pt x="129" y="72"/>
                    <a:pt x="128" y="76"/>
                  </a:cubicBezTo>
                  <a:cubicBezTo>
                    <a:pt x="128" y="77"/>
                    <a:pt x="128" y="78"/>
                    <a:pt x="129" y="79"/>
                  </a:cubicBezTo>
                  <a:cubicBezTo>
                    <a:pt x="130" y="80"/>
                    <a:pt x="131" y="81"/>
                    <a:pt x="132" y="81"/>
                  </a:cubicBezTo>
                  <a:cubicBezTo>
                    <a:pt x="140" y="79"/>
                    <a:pt x="148" y="78"/>
                    <a:pt x="155" y="77"/>
                  </a:cubicBezTo>
                  <a:cubicBezTo>
                    <a:pt x="162" y="76"/>
                    <a:pt x="168" y="75"/>
                    <a:pt x="174" y="75"/>
                  </a:cubicBezTo>
                  <a:cubicBezTo>
                    <a:pt x="178" y="74"/>
                    <a:pt x="181" y="74"/>
                    <a:pt x="184" y="74"/>
                  </a:cubicBezTo>
                  <a:cubicBezTo>
                    <a:pt x="188" y="75"/>
                    <a:pt x="191" y="77"/>
                    <a:pt x="193" y="79"/>
                  </a:cubicBezTo>
                  <a:cubicBezTo>
                    <a:pt x="195" y="82"/>
                    <a:pt x="196" y="84"/>
                    <a:pt x="196" y="88"/>
                  </a:cubicBezTo>
                  <a:cubicBezTo>
                    <a:pt x="196" y="92"/>
                    <a:pt x="195" y="96"/>
                    <a:pt x="191" y="101"/>
                  </a:cubicBezTo>
                  <a:cubicBezTo>
                    <a:pt x="191" y="101"/>
                    <a:pt x="191" y="101"/>
                    <a:pt x="191" y="101"/>
                  </a:cubicBezTo>
                  <a:cubicBezTo>
                    <a:pt x="190" y="102"/>
                    <a:pt x="190" y="102"/>
                    <a:pt x="189" y="103"/>
                  </a:cubicBezTo>
                  <a:cubicBezTo>
                    <a:pt x="187" y="104"/>
                    <a:pt x="187" y="107"/>
                    <a:pt x="187" y="109"/>
                  </a:cubicBezTo>
                  <a:cubicBezTo>
                    <a:pt x="189" y="111"/>
                    <a:pt x="189" y="113"/>
                    <a:pt x="190" y="115"/>
                  </a:cubicBezTo>
                  <a:cubicBezTo>
                    <a:pt x="191" y="117"/>
                    <a:pt x="191" y="118"/>
                    <a:pt x="191" y="120"/>
                  </a:cubicBezTo>
                  <a:cubicBezTo>
                    <a:pt x="191" y="120"/>
                    <a:pt x="191" y="121"/>
                    <a:pt x="191" y="122"/>
                  </a:cubicBezTo>
                  <a:cubicBezTo>
                    <a:pt x="190" y="123"/>
                    <a:pt x="190" y="124"/>
                    <a:pt x="189" y="125"/>
                  </a:cubicBezTo>
                  <a:cubicBezTo>
                    <a:pt x="188" y="127"/>
                    <a:pt x="187" y="129"/>
                    <a:pt x="185" y="131"/>
                  </a:cubicBezTo>
                  <a:cubicBezTo>
                    <a:pt x="184" y="133"/>
                    <a:pt x="183" y="134"/>
                    <a:pt x="183" y="135"/>
                  </a:cubicBezTo>
                  <a:cubicBezTo>
                    <a:pt x="183" y="136"/>
                    <a:pt x="182" y="138"/>
                    <a:pt x="182" y="139"/>
                  </a:cubicBezTo>
                  <a:cubicBezTo>
                    <a:pt x="182" y="140"/>
                    <a:pt x="182" y="140"/>
                    <a:pt x="182" y="141"/>
                  </a:cubicBezTo>
                  <a:cubicBezTo>
                    <a:pt x="183" y="144"/>
                    <a:pt x="183" y="146"/>
                    <a:pt x="183" y="148"/>
                  </a:cubicBezTo>
                  <a:cubicBezTo>
                    <a:pt x="183" y="149"/>
                    <a:pt x="183" y="150"/>
                    <a:pt x="183" y="151"/>
                  </a:cubicBezTo>
                  <a:cubicBezTo>
                    <a:pt x="182" y="153"/>
                    <a:pt x="182" y="155"/>
                    <a:pt x="180" y="156"/>
                  </a:cubicBezTo>
                  <a:cubicBezTo>
                    <a:pt x="179" y="158"/>
                    <a:pt x="178" y="160"/>
                    <a:pt x="175" y="162"/>
                  </a:cubicBezTo>
                  <a:cubicBezTo>
                    <a:pt x="174" y="163"/>
                    <a:pt x="173" y="165"/>
                    <a:pt x="172" y="166"/>
                  </a:cubicBezTo>
                  <a:cubicBezTo>
                    <a:pt x="171" y="167"/>
                    <a:pt x="171" y="169"/>
                    <a:pt x="171" y="171"/>
                  </a:cubicBezTo>
                  <a:cubicBezTo>
                    <a:pt x="170" y="176"/>
                    <a:pt x="168" y="181"/>
                    <a:pt x="166" y="184"/>
                  </a:cubicBezTo>
                  <a:cubicBezTo>
                    <a:pt x="163" y="188"/>
                    <a:pt x="159" y="190"/>
                    <a:pt x="155" y="191"/>
                  </a:cubicBezTo>
                  <a:cubicBezTo>
                    <a:pt x="144" y="193"/>
                    <a:pt x="133" y="194"/>
                    <a:pt x="123" y="196"/>
                  </a:cubicBezTo>
                  <a:cubicBezTo>
                    <a:pt x="112" y="197"/>
                    <a:pt x="101" y="199"/>
                    <a:pt x="90" y="200"/>
                  </a:cubicBezTo>
                  <a:cubicBezTo>
                    <a:pt x="87" y="200"/>
                    <a:pt x="85" y="200"/>
                    <a:pt x="82" y="199"/>
                  </a:cubicBezTo>
                  <a:cubicBezTo>
                    <a:pt x="79" y="198"/>
                    <a:pt x="76" y="197"/>
                    <a:pt x="73" y="196"/>
                  </a:cubicBezTo>
                  <a:cubicBezTo>
                    <a:pt x="70" y="196"/>
                    <a:pt x="67" y="194"/>
                    <a:pt x="62" y="192"/>
                  </a:cubicBezTo>
                  <a:cubicBezTo>
                    <a:pt x="61" y="192"/>
                    <a:pt x="61" y="192"/>
                    <a:pt x="60" y="192"/>
                  </a:cubicBezTo>
                  <a:cubicBezTo>
                    <a:pt x="59" y="192"/>
                    <a:pt x="59" y="192"/>
                    <a:pt x="58" y="193"/>
                  </a:cubicBezTo>
                  <a:cubicBezTo>
                    <a:pt x="57" y="194"/>
                    <a:pt x="56" y="195"/>
                    <a:pt x="56" y="196"/>
                  </a:cubicBezTo>
                  <a:cubicBezTo>
                    <a:pt x="56" y="199"/>
                    <a:pt x="55" y="201"/>
                    <a:pt x="54" y="202"/>
                  </a:cubicBezTo>
                  <a:cubicBezTo>
                    <a:pt x="54" y="203"/>
                    <a:pt x="53" y="203"/>
                    <a:pt x="53" y="204"/>
                  </a:cubicBezTo>
                  <a:cubicBezTo>
                    <a:pt x="52" y="205"/>
                    <a:pt x="51" y="205"/>
                    <a:pt x="49" y="206"/>
                  </a:cubicBezTo>
                  <a:cubicBezTo>
                    <a:pt x="47" y="206"/>
                    <a:pt x="46" y="207"/>
                    <a:pt x="43" y="207"/>
                  </a:cubicBezTo>
                  <a:cubicBezTo>
                    <a:pt x="42" y="207"/>
                    <a:pt x="41" y="207"/>
                    <a:pt x="40" y="208"/>
                  </a:cubicBezTo>
                  <a:cubicBezTo>
                    <a:pt x="37" y="208"/>
                    <a:pt x="34" y="208"/>
                    <a:pt x="31" y="209"/>
                  </a:cubicBezTo>
                  <a:cubicBezTo>
                    <a:pt x="27" y="209"/>
                    <a:pt x="22" y="210"/>
                    <a:pt x="18" y="211"/>
                  </a:cubicBezTo>
                  <a:cubicBezTo>
                    <a:pt x="15" y="211"/>
                    <a:pt x="13" y="211"/>
                    <a:pt x="10" y="212"/>
                  </a:cubicBezTo>
                  <a:cubicBezTo>
                    <a:pt x="8" y="212"/>
                    <a:pt x="7" y="212"/>
                    <a:pt x="5" y="212"/>
                  </a:cubicBezTo>
                  <a:cubicBezTo>
                    <a:pt x="5" y="211"/>
                    <a:pt x="4" y="211"/>
                    <a:pt x="3" y="211"/>
                  </a:cubicBezTo>
                  <a:cubicBezTo>
                    <a:pt x="2" y="210"/>
                    <a:pt x="2" y="209"/>
                    <a:pt x="1" y="208"/>
                  </a:cubicBezTo>
                  <a:cubicBezTo>
                    <a:pt x="1" y="207"/>
                    <a:pt x="1" y="205"/>
                    <a:pt x="1" y="203"/>
                  </a:cubicBezTo>
                  <a:cubicBezTo>
                    <a:pt x="1" y="187"/>
                    <a:pt x="0" y="172"/>
                    <a:pt x="1" y="156"/>
                  </a:cubicBezTo>
                  <a:cubicBezTo>
                    <a:pt x="1" y="140"/>
                    <a:pt x="1" y="124"/>
                    <a:pt x="1" y="108"/>
                  </a:cubicBezTo>
                  <a:cubicBezTo>
                    <a:pt x="1" y="107"/>
                    <a:pt x="1" y="105"/>
                    <a:pt x="1" y="104"/>
                  </a:cubicBezTo>
                  <a:cubicBezTo>
                    <a:pt x="2" y="102"/>
                    <a:pt x="3" y="101"/>
                    <a:pt x="4" y="100"/>
                  </a:cubicBezTo>
                  <a:cubicBezTo>
                    <a:pt x="6" y="99"/>
                    <a:pt x="7" y="98"/>
                    <a:pt x="10" y="98"/>
                  </a:cubicBezTo>
                  <a:cubicBezTo>
                    <a:pt x="12" y="97"/>
                    <a:pt x="13" y="97"/>
                    <a:pt x="15" y="97"/>
                  </a:cubicBezTo>
                  <a:cubicBezTo>
                    <a:pt x="21" y="96"/>
                    <a:pt x="26" y="95"/>
                    <a:pt x="31" y="95"/>
                  </a:cubicBezTo>
                  <a:cubicBezTo>
                    <a:pt x="36" y="94"/>
                    <a:pt x="40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8" y="92"/>
                    <a:pt x="50" y="92"/>
                    <a:pt x="51" y="93"/>
                  </a:cubicBezTo>
                  <a:cubicBezTo>
                    <a:pt x="53" y="93"/>
                    <a:pt x="54" y="95"/>
                    <a:pt x="56" y="97"/>
                  </a:cubicBezTo>
                  <a:cubicBezTo>
                    <a:pt x="56" y="98"/>
                    <a:pt x="57" y="98"/>
                    <a:pt x="59" y="98"/>
                  </a:cubicBezTo>
                  <a:cubicBezTo>
                    <a:pt x="60" y="98"/>
                    <a:pt x="61" y="98"/>
                    <a:pt x="62" y="97"/>
                  </a:cubicBezTo>
                  <a:cubicBezTo>
                    <a:pt x="70" y="88"/>
                    <a:pt x="78" y="79"/>
                    <a:pt x="85" y="69"/>
                  </a:cubicBezTo>
                  <a:cubicBezTo>
                    <a:pt x="92" y="59"/>
                    <a:pt x="97" y="47"/>
                    <a:pt x="99" y="34"/>
                  </a:cubicBezTo>
                  <a:cubicBezTo>
                    <a:pt x="100" y="26"/>
                    <a:pt x="101" y="18"/>
                    <a:pt x="103" y="10"/>
                  </a:cubicBezTo>
                  <a:cubicBezTo>
                    <a:pt x="103" y="9"/>
                    <a:pt x="104" y="8"/>
                    <a:pt x="105" y="6"/>
                  </a:cubicBezTo>
                  <a:cubicBezTo>
                    <a:pt x="105" y="6"/>
                    <a:pt x="105" y="5"/>
                    <a:pt x="106" y="5"/>
                  </a:cubicBezTo>
                  <a:cubicBezTo>
                    <a:pt x="106" y="4"/>
                    <a:pt x="107" y="4"/>
                    <a:pt x="107" y="4"/>
                  </a:cubicBezTo>
                  <a:cubicBezTo>
                    <a:pt x="111" y="1"/>
                    <a:pt x="114" y="0"/>
                    <a:pt x="1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ṣḷiďe"/>
            <p:cNvSpPr/>
            <p:nvPr/>
          </p:nvSpPr>
          <p:spPr bwMode="auto">
            <a:xfrm>
              <a:off x="3898900" y="2373313"/>
              <a:ext cx="4348163" cy="3211513"/>
            </a:xfrm>
            <a:custGeom>
              <a:avLst/>
              <a:gdLst>
                <a:gd name="T0" fmla="*/ 792 w 1317"/>
                <a:gd name="T1" fmla="*/ 50 h 974"/>
                <a:gd name="T2" fmla="*/ 827 w 1317"/>
                <a:gd name="T3" fmla="*/ 42 h 974"/>
                <a:gd name="T4" fmla="*/ 1264 w 1317"/>
                <a:gd name="T5" fmla="*/ 4 h 974"/>
                <a:gd name="T6" fmla="*/ 1291 w 1317"/>
                <a:gd name="T7" fmla="*/ 56 h 974"/>
                <a:gd name="T8" fmla="*/ 591 w 1317"/>
                <a:gd name="T9" fmla="*/ 931 h 974"/>
                <a:gd name="T10" fmla="*/ 536 w 1317"/>
                <a:gd name="T11" fmla="*/ 967 h 974"/>
                <a:gd name="T12" fmla="*/ 474 w 1317"/>
                <a:gd name="T13" fmla="*/ 969 h 974"/>
                <a:gd name="T14" fmla="*/ 46 w 1317"/>
                <a:gd name="T15" fmla="*/ 841 h 974"/>
                <a:gd name="T16" fmla="*/ 30 w 1317"/>
                <a:gd name="T17" fmla="*/ 768 h 974"/>
                <a:gd name="T18" fmla="*/ 699 w 1317"/>
                <a:gd name="T19" fmla="*/ 102 h 974"/>
                <a:gd name="T20" fmla="*/ 792 w 1317"/>
                <a:gd name="T21" fmla="*/ 5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7" h="974">
                  <a:moveTo>
                    <a:pt x="792" y="50"/>
                  </a:moveTo>
                  <a:cubicBezTo>
                    <a:pt x="804" y="46"/>
                    <a:pt x="816" y="43"/>
                    <a:pt x="827" y="42"/>
                  </a:cubicBezTo>
                  <a:cubicBezTo>
                    <a:pt x="1264" y="4"/>
                    <a:pt x="1264" y="4"/>
                    <a:pt x="1264" y="4"/>
                  </a:cubicBezTo>
                  <a:cubicBezTo>
                    <a:pt x="1304" y="0"/>
                    <a:pt x="1317" y="23"/>
                    <a:pt x="1291" y="56"/>
                  </a:cubicBezTo>
                  <a:cubicBezTo>
                    <a:pt x="591" y="931"/>
                    <a:pt x="591" y="931"/>
                    <a:pt x="591" y="931"/>
                  </a:cubicBezTo>
                  <a:cubicBezTo>
                    <a:pt x="578" y="948"/>
                    <a:pt x="558" y="960"/>
                    <a:pt x="536" y="967"/>
                  </a:cubicBezTo>
                  <a:cubicBezTo>
                    <a:pt x="515" y="973"/>
                    <a:pt x="493" y="974"/>
                    <a:pt x="474" y="969"/>
                  </a:cubicBezTo>
                  <a:cubicBezTo>
                    <a:pt x="46" y="841"/>
                    <a:pt x="46" y="841"/>
                    <a:pt x="46" y="841"/>
                  </a:cubicBezTo>
                  <a:cubicBezTo>
                    <a:pt x="8" y="830"/>
                    <a:pt x="0" y="797"/>
                    <a:pt x="30" y="768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21" y="80"/>
                    <a:pt x="758" y="60"/>
                    <a:pt x="792" y="50"/>
                  </a:cubicBezTo>
                </a:path>
              </a:pathLst>
            </a:custGeom>
            <a:solidFill>
              <a:srgbClr val="1F7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íṩḷíďé"/>
            <p:cNvSpPr/>
            <p:nvPr/>
          </p:nvSpPr>
          <p:spPr bwMode="auto">
            <a:xfrm>
              <a:off x="4327525" y="2627313"/>
              <a:ext cx="3559175" cy="2528888"/>
            </a:xfrm>
            <a:custGeom>
              <a:avLst/>
              <a:gdLst>
                <a:gd name="T0" fmla="*/ 940 w 2242"/>
                <a:gd name="T1" fmla="*/ 1593 h 1593"/>
                <a:gd name="T2" fmla="*/ 0 w 2242"/>
                <a:gd name="T3" fmla="*/ 1362 h 1593"/>
                <a:gd name="T4" fmla="*/ 1298 w 2242"/>
                <a:gd name="T5" fmla="*/ 56 h 1593"/>
                <a:gd name="T6" fmla="*/ 2242 w 2242"/>
                <a:gd name="T7" fmla="*/ 0 h 1593"/>
                <a:gd name="T8" fmla="*/ 940 w 2242"/>
                <a:gd name="T9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2" h="1593">
                  <a:moveTo>
                    <a:pt x="940" y="1593"/>
                  </a:moveTo>
                  <a:lnTo>
                    <a:pt x="0" y="1362"/>
                  </a:lnTo>
                  <a:lnTo>
                    <a:pt x="1298" y="56"/>
                  </a:lnTo>
                  <a:lnTo>
                    <a:pt x="2242" y="0"/>
                  </a:lnTo>
                  <a:lnTo>
                    <a:pt x="940" y="1593"/>
                  </a:lnTo>
                  <a:close/>
                </a:path>
              </a:pathLst>
            </a:custGeom>
            <a:solidFill>
              <a:srgbClr val="42D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íš1íde"/>
            <p:cNvSpPr/>
            <p:nvPr/>
          </p:nvSpPr>
          <p:spPr bwMode="auto">
            <a:xfrm>
              <a:off x="4327525" y="2627313"/>
              <a:ext cx="3559175" cy="2528888"/>
            </a:xfrm>
            <a:custGeom>
              <a:avLst/>
              <a:gdLst>
                <a:gd name="T0" fmla="*/ 940 w 2242"/>
                <a:gd name="T1" fmla="*/ 1593 h 1593"/>
                <a:gd name="T2" fmla="*/ 0 w 2242"/>
                <a:gd name="T3" fmla="*/ 1362 h 1593"/>
                <a:gd name="T4" fmla="*/ 1298 w 2242"/>
                <a:gd name="T5" fmla="*/ 56 h 1593"/>
                <a:gd name="T6" fmla="*/ 2242 w 2242"/>
                <a:gd name="T7" fmla="*/ 0 h 1593"/>
                <a:gd name="T8" fmla="*/ 940 w 2242"/>
                <a:gd name="T9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2" h="1593">
                  <a:moveTo>
                    <a:pt x="940" y="1593"/>
                  </a:moveTo>
                  <a:lnTo>
                    <a:pt x="0" y="1362"/>
                  </a:lnTo>
                  <a:lnTo>
                    <a:pt x="1298" y="56"/>
                  </a:lnTo>
                  <a:lnTo>
                    <a:pt x="2242" y="0"/>
                  </a:lnTo>
                  <a:lnTo>
                    <a:pt x="940" y="15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îšlîďè"/>
            <p:cNvSpPr/>
            <p:nvPr/>
          </p:nvSpPr>
          <p:spPr bwMode="auto">
            <a:xfrm>
              <a:off x="4327525" y="2627313"/>
              <a:ext cx="3559175" cy="2528888"/>
            </a:xfrm>
            <a:custGeom>
              <a:avLst/>
              <a:gdLst>
                <a:gd name="T0" fmla="*/ 940 w 2242"/>
                <a:gd name="T1" fmla="*/ 1593 h 1593"/>
                <a:gd name="T2" fmla="*/ 0 w 2242"/>
                <a:gd name="T3" fmla="*/ 1362 h 1593"/>
                <a:gd name="T4" fmla="*/ 1298 w 2242"/>
                <a:gd name="T5" fmla="*/ 56 h 1593"/>
                <a:gd name="T6" fmla="*/ 2242 w 2242"/>
                <a:gd name="T7" fmla="*/ 0 h 1593"/>
                <a:gd name="T8" fmla="*/ 940 w 2242"/>
                <a:gd name="T9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2" h="1593">
                  <a:moveTo>
                    <a:pt x="940" y="1593"/>
                  </a:moveTo>
                  <a:lnTo>
                    <a:pt x="0" y="1362"/>
                  </a:lnTo>
                  <a:lnTo>
                    <a:pt x="1298" y="56"/>
                  </a:lnTo>
                  <a:lnTo>
                    <a:pt x="2242" y="0"/>
                  </a:lnTo>
                  <a:lnTo>
                    <a:pt x="940" y="1593"/>
                  </a:lnTo>
                  <a:close/>
                </a:path>
              </a:pathLst>
            </a:custGeom>
            <a:solidFill>
              <a:srgbClr val="42D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ï$ļiḓe"/>
            <p:cNvSpPr/>
            <p:nvPr/>
          </p:nvSpPr>
          <p:spPr bwMode="auto">
            <a:xfrm>
              <a:off x="4327525" y="2627313"/>
              <a:ext cx="3559175" cy="2528888"/>
            </a:xfrm>
            <a:custGeom>
              <a:avLst/>
              <a:gdLst>
                <a:gd name="T0" fmla="*/ 940 w 2242"/>
                <a:gd name="T1" fmla="*/ 1593 h 1593"/>
                <a:gd name="T2" fmla="*/ 0 w 2242"/>
                <a:gd name="T3" fmla="*/ 1362 h 1593"/>
                <a:gd name="T4" fmla="*/ 1298 w 2242"/>
                <a:gd name="T5" fmla="*/ 56 h 1593"/>
                <a:gd name="T6" fmla="*/ 2242 w 2242"/>
                <a:gd name="T7" fmla="*/ 0 h 1593"/>
                <a:gd name="T8" fmla="*/ 940 w 2242"/>
                <a:gd name="T9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2" h="1593">
                  <a:moveTo>
                    <a:pt x="940" y="1593"/>
                  </a:moveTo>
                  <a:lnTo>
                    <a:pt x="0" y="1362"/>
                  </a:lnTo>
                  <a:lnTo>
                    <a:pt x="1298" y="56"/>
                  </a:lnTo>
                  <a:lnTo>
                    <a:pt x="2242" y="0"/>
                  </a:lnTo>
                  <a:lnTo>
                    <a:pt x="940" y="15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îśľîḋè"/>
            <p:cNvSpPr/>
            <p:nvPr/>
          </p:nvSpPr>
          <p:spPr bwMode="auto">
            <a:xfrm>
              <a:off x="3951288" y="2409826"/>
              <a:ext cx="4348163" cy="3313113"/>
            </a:xfrm>
            <a:custGeom>
              <a:avLst/>
              <a:gdLst>
                <a:gd name="T0" fmla="*/ 1316 w 1317"/>
                <a:gd name="T1" fmla="*/ 51 h 1005"/>
                <a:gd name="T2" fmla="*/ 1316 w 1317"/>
                <a:gd name="T3" fmla="*/ 48 h 1005"/>
                <a:gd name="T4" fmla="*/ 1314 w 1317"/>
                <a:gd name="T5" fmla="*/ 46 h 1005"/>
                <a:gd name="T6" fmla="*/ 1285 w 1317"/>
                <a:gd name="T7" fmla="*/ 2 h 1005"/>
                <a:gd name="T8" fmla="*/ 1286 w 1317"/>
                <a:gd name="T9" fmla="*/ 4 h 1005"/>
                <a:gd name="T10" fmla="*/ 1287 w 1317"/>
                <a:gd name="T11" fmla="*/ 6 h 1005"/>
                <a:gd name="T12" fmla="*/ 1287 w 1317"/>
                <a:gd name="T13" fmla="*/ 9 h 1005"/>
                <a:gd name="T14" fmla="*/ 1287 w 1317"/>
                <a:gd name="T15" fmla="*/ 12 h 1005"/>
                <a:gd name="T16" fmla="*/ 1287 w 1317"/>
                <a:gd name="T17" fmla="*/ 15 h 1005"/>
                <a:gd name="T18" fmla="*/ 1286 w 1317"/>
                <a:gd name="T19" fmla="*/ 18 h 1005"/>
                <a:gd name="T20" fmla="*/ 1285 w 1317"/>
                <a:gd name="T21" fmla="*/ 22 h 1005"/>
                <a:gd name="T22" fmla="*/ 1284 w 1317"/>
                <a:gd name="T23" fmla="*/ 24 h 1005"/>
                <a:gd name="T24" fmla="*/ 1283 w 1317"/>
                <a:gd name="T25" fmla="*/ 27 h 1005"/>
                <a:gd name="T26" fmla="*/ 1281 w 1317"/>
                <a:gd name="T27" fmla="*/ 30 h 1005"/>
                <a:gd name="T28" fmla="*/ 1280 w 1317"/>
                <a:gd name="T29" fmla="*/ 33 h 1005"/>
                <a:gd name="T30" fmla="*/ 1277 w 1317"/>
                <a:gd name="T31" fmla="*/ 36 h 1005"/>
                <a:gd name="T32" fmla="*/ 1274 w 1317"/>
                <a:gd name="T33" fmla="*/ 41 h 1005"/>
                <a:gd name="T34" fmla="*/ 519 w 1317"/>
                <a:gd name="T35" fmla="*/ 952 h 1005"/>
                <a:gd name="T36" fmla="*/ 29 w 1317"/>
                <a:gd name="T37" fmla="*/ 827 h 1005"/>
                <a:gd name="T38" fmla="*/ 30 w 1317"/>
                <a:gd name="T39" fmla="*/ 853 h 1005"/>
                <a:gd name="T40" fmla="*/ 487 w 1317"/>
                <a:gd name="T41" fmla="*/ 1000 h 1005"/>
                <a:gd name="T42" fmla="*/ 604 w 1317"/>
                <a:gd name="T43" fmla="*/ 962 h 1005"/>
                <a:gd name="T44" fmla="*/ 1306 w 1317"/>
                <a:gd name="T45" fmla="*/ 83 h 1005"/>
                <a:gd name="T46" fmla="*/ 1309 w 1317"/>
                <a:gd name="T47" fmla="*/ 80 h 1005"/>
                <a:gd name="T48" fmla="*/ 1310 w 1317"/>
                <a:gd name="T49" fmla="*/ 78 h 1005"/>
                <a:gd name="T50" fmla="*/ 1311 w 1317"/>
                <a:gd name="T51" fmla="*/ 75 h 1005"/>
                <a:gd name="T52" fmla="*/ 1313 w 1317"/>
                <a:gd name="T53" fmla="*/ 73 h 1005"/>
                <a:gd name="T54" fmla="*/ 1314 w 1317"/>
                <a:gd name="T55" fmla="*/ 70 h 1005"/>
                <a:gd name="T56" fmla="*/ 1315 w 1317"/>
                <a:gd name="T57" fmla="*/ 68 h 1005"/>
                <a:gd name="T58" fmla="*/ 1316 w 1317"/>
                <a:gd name="T59" fmla="*/ 65 h 1005"/>
                <a:gd name="T60" fmla="*/ 1317 w 1317"/>
                <a:gd name="T61" fmla="*/ 61 h 1005"/>
                <a:gd name="T62" fmla="*/ 1317 w 1317"/>
                <a:gd name="T63" fmla="*/ 61 h 1005"/>
                <a:gd name="T64" fmla="*/ 1317 w 1317"/>
                <a:gd name="T65" fmla="*/ 57 h 1005"/>
                <a:gd name="T66" fmla="*/ 1317 w 1317"/>
                <a:gd name="T67" fmla="*/ 55 h 1005"/>
                <a:gd name="T68" fmla="*/ 1317 w 1317"/>
                <a:gd name="T69" fmla="*/ 53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7" h="1005">
                  <a:moveTo>
                    <a:pt x="1317" y="52"/>
                  </a:moveTo>
                  <a:cubicBezTo>
                    <a:pt x="1317" y="52"/>
                    <a:pt x="1317" y="51"/>
                    <a:pt x="1316" y="51"/>
                  </a:cubicBezTo>
                  <a:cubicBezTo>
                    <a:pt x="1316" y="50"/>
                    <a:pt x="1316" y="50"/>
                    <a:pt x="1316" y="50"/>
                  </a:cubicBezTo>
                  <a:cubicBezTo>
                    <a:pt x="1316" y="49"/>
                    <a:pt x="1316" y="49"/>
                    <a:pt x="1316" y="48"/>
                  </a:cubicBezTo>
                  <a:cubicBezTo>
                    <a:pt x="1315" y="48"/>
                    <a:pt x="1315" y="48"/>
                    <a:pt x="1315" y="48"/>
                  </a:cubicBezTo>
                  <a:cubicBezTo>
                    <a:pt x="1315" y="47"/>
                    <a:pt x="1315" y="46"/>
                    <a:pt x="1314" y="46"/>
                  </a:cubicBezTo>
                  <a:cubicBezTo>
                    <a:pt x="1284" y="0"/>
                    <a:pt x="1284" y="0"/>
                    <a:pt x="1284" y="0"/>
                  </a:cubicBezTo>
                  <a:cubicBezTo>
                    <a:pt x="1285" y="1"/>
                    <a:pt x="1285" y="1"/>
                    <a:pt x="1285" y="2"/>
                  </a:cubicBezTo>
                  <a:cubicBezTo>
                    <a:pt x="1286" y="3"/>
                    <a:pt x="1286" y="3"/>
                    <a:pt x="1286" y="3"/>
                  </a:cubicBezTo>
                  <a:cubicBezTo>
                    <a:pt x="1286" y="3"/>
                    <a:pt x="1286" y="4"/>
                    <a:pt x="1286" y="4"/>
                  </a:cubicBezTo>
                  <a:cubicBezTo>
                    <a:pt x="1287" y="5"/>
                    <a:pt x="1287" y="5"/>
                    <a:pt x="1287" y="5"/>
                  </a:cubicBezTo>
                  <a:cubicBezTo>
                    <a:pt x="1287" y="5"/>
                    <a:pt x="1287" y="6"/>
                    <a:pt x="1287" y="6"/>
                  </a:cubicBezTo>
                  <a:cubicBezTo>
                    <a:pt x="1287" y="7"/>
                    <a:pt x="1287" y="7"/>
                    <a:pt x="1287" y="7"/>
                  </a:cubicBezTo>
                  <a:cubicBezTo>
                    <a:pt x="1287" y="8"/>
                    <a:pt x="1287" y="8"/>
                    <a:pt x="1287" y="9"/>
                  </a:cubicBezTo>
                  <a:cubicBezTo>
                    <a:pt x="1287" y="10"/>
                    <a:pt x="1287" y="10"/>
                    <a:pt x="1287" y="10"/>
                  </a:cubicBezTo>
                  <a:cubicBezTo>
                    <a:pt x="1287" y="10"/>
                    <a:pt x="1287" y="11"/>
                    <a:pt x="1287" y="12"/>
                  </a:cubicBezTo>
                  <a:cubicBezTo>
                    <a:pt x="1287" y="12"/>
                    <a:pt x="1287" y="12"/>
                    <a:pt x="1287" y="12"/>
                  </a:cubicBezTo>
                  <a:cubicBezTo>
                    <a:pt x="1287" y="13"/>
                    <a:pt x="1287" y="14"/>
                    <a:pt x="1287" y="15"/>
                  </a:cubicBezTo>
                  <a:cubicBezTo>
                    <a:pt x="1287" y="15"/>
                    <a:pt x="1287" y="15"/>
                    <a:pt x="1287" y="15"/>
                  </a:cubicBezTo>
                  <a:cubicBezTo>
                    <a:pt x="1287" y="16"/>
                    <a:pt x="1287" y="17"/>
                    <a:pt x="1286" y="18"/>
                  </a:cubicBezTo>
                  <a:cubicBezTo>
                    <a:pt x="1286" y="19"/>
                    <a:pt x="1286" y="19"/>
                    <a:pt x="1286" y="19"/>
                  </a:cubicBezTo>
                  <a:cubicBezTo>
                    <a:pt x="1286" y="20"/>
                    <a:pt x="1286" y="21"/>
                    <a:pt x="1285" y="22"/>
                  </a:cubicBezTo>
                  <a:cubicBezTo>
                    <a:pt x="1285" y="23"/>
                    <a:pt x="1285" y="23"/>
                    <a:pt x="1285" y="23"/>
                  </a:cubicBezTo>
                  <a:cubicBezTo>
                    <a:pt x="1285" y="23"/>
                    <a:pt x="1285" y="24"/>
                    <a:pt x="1284" y="24"/>
                  </a:cubicBezTo>
                  <a:cubicBezTo>
                    <a:pt x="1284" y="25"/>
                    <a:pt x="1284" y="25"/>
                    <a:pt x="1284" y="26"/>
                  </a:cubicBezTo>
                  <a:cubicBezTo>
                    <a:pt x="1283" y="26"/>
                    <a:pt x="1283" y="26"/>
                    <a:pt x="1283" y="27"/>
                  </a:cubicBezTo>
                  <a:cubicBezTo>
                    <a:pt x="1283" y="27"/>
                    <a:pt x="1283" y="28"/>
                    <a:pt x="1282" y="28"/>
                  </a:cubicBezTo>
                  <a:cubicBezTo>
                    <a:pt x="1282" y="29"/>
                    <a:pt x="1282" y="29"/>
                    <a:pt x="1281" y="30"/>
                  </a:cubicBezTo>
                  <a:cubicBezTo>
                    <a:pt x="1281" y="30"/>
                    <a:pt x="1281" y="31"/>
                    <a:pt x="1281" y="31"/>
                  </a:cubicBezTo>
                  <a:cubicBezTo>
                    <a:pt x="1280" y="32"/>
                    <a:pt x="1280" y="32"/>
                    <a:pt x="1280" y="33"/>
                  </a:cubicBezTo>
                  <a:cubicBezTo>
                    <a:pt x="1279" y="33"/>
                    <a:pt x="1279" y="34"/>
                    <a:pt x="1279" y="34"/>
                  </a:cubicBezTo>
                  <a:cubicBezTo>
                    <a:pt x="1278" y="35"/>
                    <a:pt x="1278" y="36"/>
                    <a:pt x="1277" y="36"/>
                  </a:cubicBezTo>
                  <a:cubicBezTo>
                    <a:pt x="1277" y="37"/>
                    <a:pt x="1277" y="37"/>
                    <a:pt x="1276" y="38"/>
                  </a:cubicBezTo>
                  <a:cubicBezTo>
                    <a:pt x="1276" y="39"/>
                    <a:pt x="1275" y="40"/>
                    <a:pt x="1274" y="41"/>
                  </a:cubicBezTo>
                  <a:cubicBezTo>
                    <a:pt x="574" y="917"/>
                    <a:pt x="574" y="917"/>
                    <a:pt x="574" y="917"/>
                  </a:cubicBezTo>
                  <a:cubicBezTo>
                    <a:pt x="561" y="933"/>
                    <a:pt x="541" y="946"/>
                    <a:pt x="519" y="952"/>
                  </a:cubicBezTo>
                  <a:cubicBezTo>
                    <a:pt x="498" y="959"/>
                    <a:pt x="476" y="960"/>
                    <a:pt x="457" y="954"/>
                  </a:cubicBezTo>
                  <a:cubicBezTo>
                    <a:pt x="29" y="827"/>
                    <a:pt x="29" y="827"/>
                    <a:pt x="29" y="827"/>
                  </a:cubicBezTo>
                  <a:cubicBezTo>
                    <a:pt x="16" y="823"/>
                    <a:pt x="6" y="816"/>
                    <a:pt x="0" y="807"/>
                  </a:cubicBezTo>
                  <a:cubicBezTo>
                    <a:pt x="30" y="853"/>
                    <a:pt x="30" y="853"/>
                    <a:pt x="30" y="853"/>
                  </a:cubicBezTo>
                  <a:cubicBezTo>
                    <a:pt x="36" y="861"/>
                    <a:pt x="46" y="868"/>
                    <a:pt x="59" y="872"/>
                  </a:cubicBezTo>
                  <a:cubicBezTo>
                    <a:pt x="487" y="1000"/>
                    <a:pt x="487" y="1000"/>
                    <a:pt x="487" y="1000"/>
                  </a:cubicBezTo>
                  <a:cubicBezTo>
                    <a:pt x="506" y="1005"/>
                    <a:pt x="528" y="1004"/>
                    <a:pt x="549" y="998"/>
                  </a:cubicBezTo>
                  <a:cubicBezTo>
                    <a:pt x="571" y="991"/>
                    <a:pt x="591" y="979"/>
                    <a:pt x="604" y="962"/>
                  </a:cubicBezTo>
                  <a:cubicBezTo>
                    <a:pt x="1304" y="87"/>
                    <a:pt x="1304" y="87"/>
                    <a:pt x="1304" y="87"/>
                  </a:cubicBezTo>
                  <a:cubicBezTo>
                    <a:pt x="1305" y="85"/>
                    <a:pt x="1306" y="84"/>
                    <a:pt x="1306" y="83"/>
                  </a:cubicBezTo>
                  <a:cubicBezTo>
                    <a:pt x="1307" y="83"/>
                    <a:pt x="1307" y="82"/>
                    <a:pt x="1307" y="82"/>
                  </a:cubicBezTo>
                  <a:cubicBezTo>
                    <a:pt x="1308" y="81"/>
                    <a:pt x="1308" y="81"/>
                    <a:pt x="1309" y="80"/>
                  </a:cubicBezTo>
                  <a:cubicBezTo>
                    <a:pt x="1309" y="80"/>
                    <a:pt x="1309" y="80"/>
                    <a:pt x="1309" y="80"/>
                  </a:cubicBezTo>
                  <a:cubicBezTo>
                    <a:pt x="1309" y="79"/>
                    <a:pt x="1309" y="79"/>
                    <a:pt x="1310" y="78"/>
                  </a:cubicBezTo>
                  <a:cubicBezTo>
                    <a:pt x="1310" y="78"/>
                    <a:pt x="1310" y="77"/>
                    <a:pt x="1311" y="77"/>
                  </a:cubicBezTo>
                  <a:cubicBezTo>
                    <a:pt x="1311" y="76"/>
                    <a:pt x="1311" y="76"/>
                    <a:pt x="1311" y="75"/>
                  </a:cubicBezTo>
                  <a:cubicBezTo>
                    <a:pt x="1312" y="75"/>
                    <a:pt x="1312" y="75"/>
                    <a:pt x="1312" y="74"/>
                  </a:cubicBezTo>
                  <a:cubicBezTo>
                    <a:pt x="1312" y="74"/>
                    <a:pt x="1313" y="73"/>
                    <a:pt x="1313" y="73"/>
                  </a:cubicBezTo>
                  <a:cubicBezTo>
                    <a:pt x="1313" y="72"/>
                    <a:pt x="1313" y="72"/>
                    <a:pt x="1314" y="71"/>
                  </a:cubicBezTo>
                  <a:cubicBezTo>
                    <a:pt x="1314" y="71"/>
                    <a:pt x="1314" y="70"/>
                    <a:pt x="1314" y="70"/>
                  </a:cubicBezTo>
                  <a:cubicBezTo>
                    <a:pt x="1314" y="69"/>
                    <a:pt x="1315" y="69"/>
                    <a:pt x="1315" y="68"/>
                  </a:cubicBezTo>
                  <a:cubicBezTo>
                    <a:pt x="1315" y="68"/>
                    <a:pt x="1315" y="68"/>
                    <a:pt x="1315" y="68"/>
                  </a:cubicBezTo>
                  <a:cubicBezTo>
                    <a:pt x="1315" y="67"/>
                    <a:pt x="1315" y="67"/>
                    <a:pt x="1315" y="67"/>
                  </a:cubicBezTo>
                  <a:cubicBezTo>
                    <a:pt x="1315" y="67"/>
                    <a:pt x="1316" y="66"/>
                    <a:pt x="1316" y="65"/>
                  </a:cubicBezTo>
                  <a:cubicBezTo>
                    <a:pt x="1316" y="64"/>
                    <a:pt x="1316" y="64"/>
                    <a:pt x="1316" y="64"/>
                  </a:cubicBezTo>
                  <a:cubicBezTo>
                    <a:pt x="1316" y="63"/>
                    <a:pt x="1317" y="62"/>
                    <a:pt x="1317" y="61"/>
                  </a:cubicBezTo>
                  <a:cubicBezTo>
                    <a:pt x="1317" y="61"/>
                    <a:pt x="1317" y="61"/>
                    <a:pt x="1317" y="61"/>
                  </a:cubicBezTo>
                  <a:cubicBezTo>
                    <a:pt x="1317" y="61"/>
                    <a:pt x="1317" y="61"/>
                    <a:pt x="1317" y="61"/>
                  </a:cubicBezTo>
                  <a:cubicBezTo>
                    <a:pt x="1317" y="60"/>
                    <a:pt x="1317" y="59"/>
                    <a:pt x="1317" y="58"/>
                  </a:cubicBezTo>
                  <a:cubicBezTo>
                    <a:pt x="1317" y="57"/>
                    <a:pt x="1317" y="57"/>
                    <a:pt x="1317" y="57"/>
                  </a:cubicBezTo>
                  <a:cubicBezTo>
                    <a:pt x="1317" y="57"/>
                    <a:pt x="1317" y="56"/>
                    <a:pt x="1317" y="55"/>
                  </a:cubicBezTo>
                  <a:cubicBezTo>
                    <a:pt x="1317" y="55"/>
                    <a:pt x="1317" y="55"/>
                    <a:pt x="1317" y="55"/>
                  </a:cubicBezTo>
                  <a:cubicBezTo>
                    <a:pt x="1317" y="54"/>
                    <a:pt x="1317" y="54"/>
                    <a:pt x="1317" y="54"/>
                  </a:cubicBezTo>
                  <a:cubicBezTo>
                    <a:pt x="1317" y="54"/>
                    <a:pt x="1317" y="53"/>
                    <a:pt x="1317" y="53"/>
                  </a:cubicBezTo>
                  <a:lnTo>
                    <a:pt x="1317" y="52"/>
                  </a:lnTo>
                  <a:close/>
                </a:path>
              </a:pathLst>
            </a:custGeom>
            <a:solidFill>
              <a:srgbClr val="0E4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ïś1ïḑé"/>
            <p:cNvSpPr/>
            <p:nvPr/>
          </p:nvSpPr>
          <p:spPr bwMode="auto">
            <a:xfrm>
              <a:off x="6902450" y="2513013"/>
              <a:ext cx="498475" cy="101600"/>
            </a:xfrm>
            <a:custGeom>
              <a:avLst/>
              <a:gdLst>
                <a:gd name="T0" fmla="*/ 143 w 151"/>
                <a:gd name="T1" fmla="*/ 22 h 31"/>
                <a:gd name="T2" fmla="*/ 141 w 151"/>
                <a:gd name="T3" fmla="*/ 22 h 31"/>
                <a:gd name="T4" fmla="*/ 11 w 151"/>
                <a:gd name="T5" fmla="*/ 31 h 31"/>
                <a:gd name="T6" fmla="*/ 0 w 151"/>
                <a:gd name="T7" fmla="*/ 21 h 31"/>
                <a:gd name="T8" fmla="*/ 10 w 151"/>
                <a:gd name="T9" fmla="*/ 9 h 31"/>
                <a:gd name="T10" fmla="*/ 139 w 151"/>
                <a:gd name="T11" fmla="*/ 1 h 31"/>
                <a:gd name="T12" fmla="*/ 151 w 151"/>
                <a:gd name="T13" fmla="*/ 11 h 31"/>
                <a:gd name="T14" fmla="*/ 143 w 151"/>
                <a:gd name="T1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31">
                  <a:moveTo>
                    <a:pt x="143" y="22"/>
                  </a:moveTo>
                  <a:cubicBezTo>
                    <a:pt x="142" y="22"/>
                    <a:pt x="142" y="22"/>
                    <a:pt x="141" y="2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7"/>
                    <a:pt x="0" y="21"/>
                  </a:cubicBezTo>
                  <a:cubicBezTo>
                    <a:pt x="0" y="15"/>
                    <a:pt x="4" y="10"/>
                    <a:pt x="10" y="9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5" y="0"/>
                    <a:pt x="150" y="5"/>
                    <a:pt x="151" y="11"/>
                  </a:cubicBezTo>
                  <a:cubicBezTo>
                    <a:pt x="151" y="16"/>
                    <a:pt x="148" y="20"/>
                    <a:pt x="143" y="22"/>
                  </a:cubicBezTo>
                  <a:close/>
                </a:path>
              </a:pathLst>
            </a:custGeom>
            <a:solidFill>
              <a:srgbClr val="0E4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ïşlíďe"/>
            <p:cNvSpPr/>
            <p:nvPr/>
          </p:nvSpPr>
          <p:spPr bwMode="auto">
            <a:xfrm>
              <a:off x="4767263" y="4978401"/>
              <a:ext cx="266700" cy="285750"/>
            </a:xfrm>
            <a:custGeom>
              <a:avLst/>
              <a:gdLst>
                <a:gd name="T0" fmla="*/ 70 w 81"/>
                <a:gd name="T1" fmla="*/ 60 h 87"/>
                <a:gd name="T2" fmla="*/ 22 w 81"/>
                <a:gd name="T3" fmla="*/ 78 h 87"/>
                <a:gd name="T4" fmla="*/ 10 w 81"/>
                <a:gd name="T5" fmla="*/ 28 h 87"/>
                <a:gd name="T6" fmla="*/ 59 w 81"/>
                <a:gd name="T7" fmla="*/ 9 h 87"/>
                <a:gd name="T8" fmla="*/ 70 w 81"/>
                <a:gd name="T9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7">
                  <a:moveTo>
                    <a:pt x="70" y="60"/>
                  </a:moveTo>
                  <a:cubicBezTo>
                    <a:pt x="60" y="79"/>
                    <a:pt x="38" y="87"/>
                    <a:pt x="22" y="78"/>
                  </a:cubicBezTo>
                  <a:cubicBezTo>
                    <a:pt x="5" y="69"/>
                    <a:pt x="0" y="47"/>
                    <a:pt x="10" y="28"/>
                  </a:cubicBezTo>
                  <a:cubicBezTo>
                    <a:pt x="21" y="9"/>
                    <a:pt x="43" y="0"/>
                    <a:pt x="59" y="9"/>
                  </a:cubicBezTo>
                  <a:cubicBezTo>
                    <a:pt x="76" y="18"/>
                    <a:pt x="81" y="41"/>
                    <a:pt x="70" y="60"/>
                  </a:cubicBezTo>
                  <a:close/>
                </a:path>
              </a:pathLst>
            </a:custGeom>
            <a:solidFill>
              <a:srgbClr val="0E4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íšḷîďê"/>
            <p:cNvSpPr/>
            <p:nvPr/>
          </p:nvSpPr>
          <p:spPr bwMode="auto">
            <a:xfrm>
              <a:off x="4460875" y="3459163"/>
              <a:ext cx="2749550" cy="1198563"/>
            </a:xfrm>
            <a:custGeom>
              <a:avLst/>
              <a:gdLst>
                <a:gd name="T0" fmla="*/ 0 w 1732"/>
                <a:gd name="T1" fmla="*/ 755 h 755"/>
                <a:gd name="T2" fmla="*/ 1355 w 1732"/>
                <a:gd name="T3" fmla="*/ 456 h 755"/>
                <a:gd name="T4" fmla="*/ 1732 w 1732"/>
                <a:gd name="T5" fmla="*/ 0 h 755"/>
                <a:gd name="T6" fmla="*/ 478 w 1732"/>
                <a:gd name="T7" fmla="*/ 274 h 755"/>
                <a:gd name="T8" fmla="*/ 0 w 1732"/>
                <a:gd name="T9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2" h="755">
                  <a:moveTo>
                    <a:pt x="0" y="755"/>
                  </a:moveTo>
                  <a:lnTo>
                    <a:pt x="1355" y="456"/>
                  </a:lnTo>
                  <a:lnTo>
                    <a:pt x="1732" y="0"/>
                  </a:lnTo>
                  <a:lnTo>
                    <a:pt x="478" y="274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44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îśḷíḋé"/>
            <p:cNvSpPr/>
            <p:nvPr/>
          </p:nvSpPr>
          <p:spPr bwMode="auto">
            <a:xfrm>
              <a:off x="4460875" y="3459163"/>
              <a:ext cx="2749550" cy="1198563"/>
            </a:xfrm>
            <a:custGeom>
              <a:avLst/>
              <a:gdLst>
                <a:gd name="T0" fmla="*/ 0 w 1732"/>
                <a:gd name="T1" fmla="*/ 755 h 755"/>
                <a:gd name="T2" fmla="*/ 1355 w 1732"/>
                <a:gd name="T3" fmla="*/ 456 h 755"/>
                <a:gd name="T4" fmla="*/ 1732 w 1732"/>
                <a:gd name="T5" fmla="*/ 0 h 755"/>
                <a:gd name="T6" fmla="*/ 478 w 1732"/>
                <a:gd name="T7" fmla="*/ 274 h 755"/>
                <a:gd name="T8" fmla="*/ 0 w 1732"/>
                <a:gd name="T9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2" h="755">
                  <a:moveTo>
                    <a:pt x="0" y="755"/>
                  </a:moveTo>
                  <a:lnTo>
                    <a:pt x="1355" y="456"/>
                  </a:lnTo>
                  <a:lnTo>
                    <a:pt x="1732" y="0"/>
                  </a:lnTo>
                  <a:lnTo>
                    <a:pt x="478" y="274"/>
                  </a:lnTo>
                  <a:lnTo>
                    <a:pt x="0" y="7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îśḷîḓé"/>
            <p:cNvSpPr/>
            <p:nvPr/>
          </p:nvSpPr>
          <p:spPr bwMode="auto">
            <a:xfrm>
              <a:off x="5318125" y="3092451"/>
              <a:ext cx="2189163" cy="701675"/>
            </a:xfrm>
            <a:custGeom>
              <a:avLst/>
              <a:gdLst>
                <a:gd name="T0" fmla="*/ 177 w 1379"/>
                <a:gd name="T1" fmla="*/ 264 h 442"/>
                <a:gd name="T2" fmla="*/ 0 w 1379"/>
                <a:gd name="T3" fmla="*/ 442 h 442"/>
                <a:gd name="T4" fmla="*/ 1240 w 1379"/>
                <a:gd name="T5" fmla="*/ 170 h 442"/>
                <a:gd name="T6" fmla="*/ 1379 w 1379"/>
                <a:gd name="T7" fmla="*/ 0 h 442"/>
                <a:gd name="T8" fmla="*/ 177 w 1379"/>
                <a:gd name="T9" fmla="*/ 26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42">
                  <a:moveTo>
                    <a:pt x="177" y="264"/>
                  </a:moveTo>
                  <a:lnTo>
                    <a:pt x="0" y="442"/>
                  </a:lnTo>
                  <a:lnTo>
                    <a:pt x="1240" y="170"/>
                  </a:lnTo>
                  <a:lnTo>
                    <a:pt x="1379" y="0"/>
                  </a:lnTo>
                  <a:lnTo>
                    <a:pt x="177" y="264"/>
                  </a:lnTo>
                  <a:close/>
                </a:path>
              </a:pathLst>
            </a:custGeom>
            <a:solidFill>
              <a:srgbClr val="44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iṧļîḑé"/>
            <p:cNvSpPr/>
            <p:nvPr/>
          </p:nvSpPr>
          <p:spPr bwMode="auto">
            <a:xfrm>
              <a:off x="5318125" y="3092451"/>
              <a:ext cx="2189163" cy="701675"/>
            </a:xfrm>
            <a:custGeom>
              <a:avLst/>
              <a:gdLst>
                <a:gd name="T0" fmla="*/ 177 w 1379"/>
                <a:gd name="T1" fmla="*/ 264 h 442"/>
                <a:gd name="T2" fmla="*/ 0 w 1379"/>
                <a:gd name="T3" fmla="*/ 442 h 442"/>
                <a:gd name="T4" fmla="*/ 1240 w 1379"/>
                <a:gd name="T5" fmla="*/ 170 h 442"/>
                <a:gd name="T6" fmla="*/ 1379 w 1379"/>
                <a:gd name="T7" fmla="*/ 0 h 442"/>
                <a:gd name="T8" fmla="*/ 177 w 1379"/>
                <a:gd name="T9" fmla="*/ 26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42">
                  <a:moveTo>
                    <a:pt x="177" y="264"/>
                  </a:moveTo>
                  <a:lnTo>
                    <a:pt x="0" y="442"/>
                  </a:lnTo>
                  <a:lnTo>
                    <a:pt x="1240" y="170"/>
                  </a:lnTo>
                  <a:lnTo>
                    <a:pt x="1379" y="0"/>
                  </a:lnTo>
                  <a:lnTo>
                    <a:pt x="177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iṧlîḑê"/>
            <p:cNvSpPr/>
            <p:nvPr/>
          </p:nvSpPr>
          <p:spPr bwMode="auto">
            <a:xfrm>
              <a:off x="4635500" y="2087563"/>
              <a:ext cx="1195388" cy="1239838"/>
            </a:xfrm>
            <a:custGeom>
              <a:avLst/>
              <a:gdLst>
                <a:gd name="T0" fmla="*/ 314 w 362"/>
                <a:gd name="T1" fmla="*/ 13 h 376"/>
                <a:gd name="T2" fmla="*/ 317 w 362"/>
                <a:gd name="T3" fmla="*/ 13 h 376"/>
                <a:gd name="T4" fmla="*/ 282 w 362"/>
                <a:gd name="T5" fmla="*/ 0 h 376"/>
                <a:gd name="T6" fmla="*/ 279 w 362"/>
                <a:gd name="T7" fmla="*/ 0 h 376"/>
                <a:gd name="T8" fmla="*/ 277 w 362"/>
                <a:gd name="T9" fmla="*/ 0 h 376"/>
                <a:gd name="T10" fmla="*/ 272 w 362"/>
                <a:gd name="T11" fmla="*/ 0 h 376"/>
                <a:gd name="T12" fmla="*/ 13 w 362"/>
                <a:gd name="T13" fmla="*/ 78 h 376"/>
                <a:gd name="T14" fmla="*/ 11 w 362"/>
                <a:gd name="T15" fmla="*/ 80 h 376"/>
                <a:gd name="T16" fmla="*/ 9 w 362"/>
                <a:gd name="T17" fmla="*/ 81 h 376"/>
                <a:gd name="T18" fmla="*/ 6 w 362"/>
                <a:gd name="T19" fmla="*/ 84 h 376"/>
                <a:gd name="T20" fmla="*/ 5 w 362"/>
                <a:gd name="T21" fmla="*/ 86 h 376"/>
                <a:gd name="T22" fmla="*/ 3 w 362"/>
                <a:gd name="T23" fmla="*/ 88 h 376"/>
                <a:gd name="T24" fmla="*/ 2 w 362"/>
                <a:gd name="T25" fmla="*/ 91 h 376"/>
                <a:gd name="T26" fmla="*/ 1 w 362"/>
                <a:gd name="T27" fmla="*/ 94 h 376"/>
                <a:gd name="T28" fmla="*/ 1 w 362"/>
                <a:gd name="T29" fmla="*/ 96 h 376"/>
                <a:gd name="T30" fmla="*/ 1 w 362"/>
                <a:gd name="T31" fmla="*/ 100 h 376"/>
                <a:gd name="T32" fmla="*/ 33 w 362"/>
                <a:gd name="T33" fmla="*/ 314 h 376"/>
                <a:gd name="T34" fmla="*/ 79 w 362"/>
                <a:gd name="T35" fmla="*/ 341 h 376"/>
                <a:gd name="T36" fmla="*/ 156 w 362"/>
                <a:gd name="T37" fmla="*/ 326 h 376"/>
                <a:gd name="T38" fmla="*/ 223 w 362"/>
                <a:gd name="T39" fmla="*/ 375 h 376"/>
                <a:gd name="T40" fmla="*/ 239 w 362"/>
                <a:gd name="T41" fmla="*/ 366 h 376"/>
                <a:gd name="T42" fmla="*/ 345 w 362"/>
                <a:gd name="T43" fmla="*/ 265 h 376"/>
                <a:gd name="T44" fmla="*/ 314 w 362"/>
                <a:gd name="T45" fmla="*/ 13 h 376"/>
                <a:gd name="T46" fmla="*/ 46 w 362"/>
                <a:gd name="T47" fmla="*/ 93 h 376"/>
                <a:gd name="T48" fmla="*/ 47 w 362"/>
                <a:gd name="T49" fmla="*/ 92 h 376"/>
                <a:gd name="T50" fmla="*/ 46 w 362"/>
                <a:gd name="T51" fmla="*/ 93 h 376"/>
                <a:gd name="T52" fmla="*/ 42 w 362"/>
                <a:gd name="T53" fmla="*/ 96 h 376"/>
                <a:gd name="T54" fmla="*/ 40 w 362"/>
                <a:gd name="T55" fmla="*/ 98 h 376"/>
                <a:gd name="T56" fmla="*/ 41 w 362"/>
                <a:gd name="T57" fmla="*/ 96 h 376"/>
                <a:gd name="T58" fmla="*/ 40 w 362"/>
                <a:gd name="T59" fmla="*/ 98 h 376"/>
                <a:gd name="T60" fmla="*/ 38 w 362"/>
                <a:gd name="T61" fmla="*/ 103 h 376"/>
                <a:gd name="T62" fmla="*/ 37 w 362"/>
                <a:gd name="T63" fmla="*/ 103 h 376"/>
                <a:gd name="T64" fmla="*/ 36 w 362"/>
                <a:gd name="T65" fmla="*/ 109 h 376"/>
                <a:gd name="T66" fmla="*/ 36 w 362"/>
                <a:gd name="T67" fmla="*/ 107 h 376"/>
                <a:gd name="T68" fmla="*/ 36 w 362"/>
                <a:gd name="T69" fmla="*/ 109 h 376"/>
                <a:gd name="T70" fmla="*/ 36 w 362"/>
                <a:gd name="T71" fmla="*/ 111 h 376"/>
                <a:gd name="T72" fmla="*/ 36 w 362"/>
                <a:gd name="T73" fmla="*/ 113 h 376"/>
                <a:gd name="T74" fmla="*/ 68 w 362"/>
                <a:gd name="T75" fmla="*/ 327 h 376"/>
                <a:gd name="T76" fmla="*/ 69 w 362"/>
                <a:gd name="T77" fmla="*/ 331 h 376"/>
                <a:gd name="T78" fmla="*/ 71 w 362"/>
                <a:gd name="T79" fmla="*/ 334 h 376"/>
                <a:gd name="T80" fmla="*/ 73 w 362"/>
                <a:gd name="T81" fmla="*/ 337 h 376"/>
                <a:gd name="T82" fmla="*/ 76 w 362"/>
                <a:gd name="T83" fmla="*/ 340 h 376"/>
                <a:gd name="T84" fmla="*/ 218 w 362"/>
                <a:gd name="T85" fmla="*/ 372 h 376"/>
                <a:gd name="T86" fmla="*/ 220 w 362"/>
                <a:gd name="T87" fmla="*/ 374 h 376"/>
                <a:gd name="T88" fmla="*/ 48 w 362"/>
                <a:gd name="T89" fmla="*/ 91 h 376"/>
                <a:gd name="T90" fmla="*/ 51 w 362"/>
                <a:gd name="T91" fmla="*/ 90 h 376"/>
                <a:gd name="T92" fmla="*/ 310 w 362"/>
                <a:gd name="T93" fmla="*/ 12 h 376"/>
                <a:gd name="T94" fmla="*/ 51 w 362"/>
                <a:gd name="T95" fmla="*/ 9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2" h="376">
                  <a:moveTo>
                    <a:pt x="360" y="239"/>
                  </a:moveTo>
                  <a:cubicBezTo>
                    <a:pt x="328" y="27"/>
                    <a:pt x="328" y="27"/>
                    <a:pt x="328" y="27"/>
                  </a:cubicBezTo>
                  <a:cubicBezTo>
                    <a:pt x="327" y="19"/>
                    <a:pt x="321" y="14"/>
                    <a:pt x="314" y="13"/>
                  </a:cubicBezTo>
                  <a:cubicBezTo>
                    <a:pt x="314" y="13"/>
                    <a:pt x="314" y="13"/>
                    <a:pt x="314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6" y="13"/>
                    <a:pt x="317" y="13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0" y="0"/>
                    <a:pt x="280" y="0"/>
                    <a:pt x="27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6" y="0"/>
                    <a:pt x="275" y="0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3" y="0"/>
                    <a:pt x="272" y="0"/>
                    <a:pt x="272" y="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5" y="77"/>
                    <a:pt x="14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79"/>
                    <a:pt x="11" y="79"/>
                    <a:pt x="11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7" y="82"/>
                    <a:pt x="7" y="83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5"/>
                    <a:pt x="5" y="85"/>
                    <a:pt x="5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3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2" y="90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2"/>
                    <a:pt x="1" y="93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0" y="99"/>
                    <a:pt x="1" y="99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33" y="314"/>
                    <a:pt x="33" y="314"/>
                    <a:pt x="33" y="314"/>
                  </a:cubicBezTo>
                  <a:cubicBezTo>
                    <a:pt x="34" y="321"/>
                    <a:pt x="38" y="326"/>
                    <a:pt x="44" y="328"/>
                  </a:cubicBezTo>
                  <a:cubicBezTo>
                    <a:pt x="79" y="341"/>
                    <a:pt x="79" y="341"/>
                    <a:pt x="79" y="341"/>
                  </a:cubicBezTo>
                  <a:cubicBezTo>
                    <a:pt x="79" y="341"/>
                    <a:pt x="79" y="341"/>
                    <a:pt x="79" y="341"/>
                  </a:cubicBezTo>
                  <a:cubicBezTo>
                    <a:pt x="82" y="342"/>
                    <a:pt x="85" y="342"/>
                    <a:pt x="89" y="341"/>
                  </a:cubicBezTo>
                  <a:cubicBezTo>
                    <a:pt x="153" y="322"/>
                    <a:pt x="153" y="322"/>
                    <a:pt x="153" y="322"/>
                  </a:cubicBezTo>
                  <a:cubicBezTo>
                    <a:pt x="156" y="326"/>
                    <a:pt x="156" y="326"/>
                    <a:pt x="156" y="326"/>
                  </a:cubicBezTo>
                  <a:cubicBezTo>
                    <a:pt x="183" y="359"/>
                    <a:pt x="183" y="359"/>
                    <a:pt x="183" y="359"/>
                  </a:cubicBezTo>
                  <a:cubicBezTo>
                    <a:pt x="184" y="361"/>
                    <a:pt x="186" y="362"/>
                    <a:pt x="187" y="363"/>
                  </a:cubicBezTo>
                  <a:cubicBezTo>
                    <a:pt x="223" y="375"/>
                    <a:pt x="223" y="375"/>
                    <a:pt x="223" y="375"/>
                  </a:cubicBezTo>
                  <a:cubicBezTo>
                    <a:pt x="223" y="375"/>
                    <a:pt x="223" y="375"/>
                    <a:pt x="223" y="375"/>
                  </a:cubicBezTo>
                  <a:cubicBezTo>
                    <a:pt x="225" y="376"/>
                    <a:pt x="227" y="376"/>
                    <a:pt x="230" y="376"/>
                  </a:cubicBezTo>
                  <a:cubicBezTo>
                    <a:pt x="234" y="374"/>
                    <a:pt x="237" y="371"/>
                    <a:pt x="239" y="366"/>
                  </a:cubicBezTo>
                  <a:cubicBezTo>
                    <a:pt x="254" y="319"/>
                    <a:pt x="254" y="319"/>
                    <a:pt x="254" y="319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345" y="265"/>
                    <a:pt x="345" y="265"/>
                    <a:pt x="345" y="265"/>
                  </a:cubicBezTo>
                  <a:cubicBezTo>
                    <a:pt x="355" y="262"/>
                    <a:pt x="362" y="250"/>
                    <a:pt x="360" y="239"/>
                  </a:cubicBezTo>
                  <a:close/>
                  <a:moveTo>
                    <a:pt x="312" y="12"/>
                  </a:moveTo>
                  <a:cubicBezTo>
                    <a:pt x="313" y="12"/>
                    <a:pt x="313" y="12"/>
                    <a:pt x="314" y="13"/>
                  </a:cubicBezTo>
                  <a:cubicBezTo>
                    <a:pt x="313" y="12"/>
                    <a:pt x="312" y="12"/>
                    <a:pt x="311" y="12"/>
                  </a:cubicBezTo>
                  <a:cubicBezTo>
                    <a:pt x="312" y="12"/>
                    <a:pt x="312" y="12"/>
                    <a:pt x="312" y="12"/>
                  </a:cubicBezTo>
                  <a:close/>
                  <a:moveTo>
                    <a:pt x="46" y="93"/>
                  </a:move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6" y="92"/>
                    <a:pt x="45" y="93"/>
                    <a:pt x="44" y="94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3" y="94"/>
                    <a:pt x="43" y="95"/>
                    <a:pt x="42" y="96"/>
                  </a:cubicBezTo>
                  <a:cubicBezTo>
                    <a:pt x="42" y="95"/>
                    <a:pt x="43" y="95"/>
                    <a:pt x="43" y="95"/>
                  </a:cubicBezTo>
                  <a:lnTo>
                    <a:pt x="44" y="94"/>
                  </a:lnTo>
                  <a:close/>
                  <a:moveTo>
                    <a:pt x="40" y="98"/>
                  </a:moveTo>
                  <a:cubicBezTo>
                    <a:pt x="40" y="98"/>
                    <a:pt x="41" y="97"/>
                    <a:pt x="41" y="97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0" y="98"/>
                    <a:pt x="39" y="99"/>
                  </a:cubicBezTo>
                  <a:cubicBezTo>
                    <a:pt x="40" y="99"/>
                    <a:pt x="40" y="99"/>
                    <a:pt x="40" y="99"/>
                  </a:cubicBezTo>
                  <a:lnTo>
                    <a:pt x="40" y="98"/>
                  </a:lnTo>
                  <a:close/>
                  <a:moveTo>
                    <a:pt x="38" y="101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39" y="101"/>
                    <a:pt x="38" y="102"/>
                    <a:pt x="38" y="103"/>
                  </a:cubicBezTo>
                  <a:cubicBezTo>
                    <a:pt x="38" y="102"/>
                    <a:pt x="38" y="102"/>
                    <a:pt x="38" y="101"/>
                  </a:cubicBezTo>
                  <a:close/>
                  <a:moveTo>
                    <a:pt x="37" y="104"/>
                  </a:moveTo>
                  <a:cubicBezTo>
                    <a:pt x="37" y="103"/>
                    <a:pt x="37" y="103"/>
                    <a:pt x="37" y="103"/>
                  </a:cubicBezTo>
                  <a:cubicBezTo>
                    <a:pt x="37" y="104"/>
                    <a:pt x="37" y="105"/>
                    <a:pt x="36" y="107"/>
                  </a:cubicBezTo>
                  <a:cubicBezTo>
                    <a:pt x="37" y="106"/>
                    <a:pt x="37" y="105"/>
                    <a:pt x="37" y="104"/>
                  </a:cubicBezTo>
                  <a:close/>
                  <a:moveTo>
                    <a:pt x="36" y="109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8"/>
                    <a:pt x="36" y="110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0"/>
                    <a:pt x="36" y="109"/>
                    <a:pt x="36" y="109"/>
                  </a:cubicBezTo>
                  <a:close/>
                  <a:moveTo>
                    <a:pt x="36" y="113"/>
                  </a:moveTo>
                  <a:cubicBezTo>
                    <a:pt x="36" y="112"/>
                    <a:pt x="36" y="112"/>
                    <a:pt x="36" y="112"/>
                  </a:cubicBezTo>
                  <a:cubicBezTo>
                    <a:pt x="36" y="112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2"/>
                    <a:pt x="36" y="114"/>
                    <a:pt x="36" y="115"/>
                  </a:cubicBezTo>
                  <a:cubicBezTo>
                    <a:pt x="36" y="114"/>
                    <a:pt x="36" y="114"/>
                    <a:pt x="36" y="113"/>
                  </a:cubicBezTo>
                  <a:close/>
                  <a:moveTo>
                    <a:pt x="68" y="327"/>
                  </a:moveTo>
                  <a:cubicBezTo>
                    <a:pt x="68" y="328"/>
                    <a:pt x="69" y="329"/>
                    <a:pt x="69" y="330"/>
                  </a:cubicBezTo>
                  <a:cubicBezTo>
                    <a:pt x="69" y="329"/>
                    <a:pt x="68" y="328"/>
                    <a:pt x="68" y="327"/>
                  </a:cubicBezTo>
                  <a:close/>
                  <a:moveTo>
                    <a:pt x="69" y="331"/>
                  </a:moveTo>
                  <a:cubicBezTo>
                    <a:pt x="70" y="332"/>
                    <a:pt x="70" y="333"/>
                    <a:pt x="71" y="334"/>
                  </a:cubicBezTo>
                  <a:cubicBezTo>
                    <a:pt x="70" y="333"/>
                    <a:pt x="70" y="332"/>
                    <a:pt x="69" y="331"/>
                  </a:cubicBezTo>
                  <a:close/>
                  <a:moveTo>
                    <a:pt x="71" y="334"/>
                  </a:moveTo>
                  <a:cubicBezTo>
                    <a:pt x="71" y="335"/>
                    <a:pt x="72" y="336"/>
                    <a:pt x="73" y="337"/>
                  </a:cubicBezTo>
                  <a:cubicBezTo>
                    <a:pt x="72" y="336"/>
                    <a:pt x="71" y="335"/>
                    <a:pt x="71" y="334"/>
                  </a:cubicBezTo>
                  <a:close/>
                  <a:moveTo>
                    <a:pt x="73" y="337"/>
                  </a:moveTo>
                  <a:cubicBezTo>
                    <a:pt x="74" y="338"/>
                    <a:pt x="75" y="339"/>
                    <a:pt x="75" y="339"/>
                  </a:cubicBezTo>
                  <a:cubicBezTo>
                    <a:pt x="75" y="339"/>
                    <a:pt x="74" y="338"/>
                    <a:pt x="73" y="337"/>
                  </a:cubicBezTo>
                  <a:close/>
                  <a:moveTo>
                    <a:pt x="76" y="340"/>
                  </a:moveTo>
                  <a:cubicBezTo>
                    <a:pt x="77" y="340"/>
                    <a:pt x="77" y="340"/>
                    <a:pt x="78" y="341"/>
                  </a:cubicBezTo>
                  <a:cubicBezTo>
                    <a:pt x="77" y="340"/>
                    <a:pt x="77" y="340"/>
                    <a:pt x="76" y="340"/>
                  </a:cubicBezTo>
                  <a:close/>
                  <a:moveTo>
                    <a:pt x="191" y="338"/>
                  </a:moveTo>
                  <a:cubicBezTo>
                    <a:pt x="218" y="372"/>
                    <a:pt x="218" y="372"/>
                    <a:pt x="218" y="372"/>
                  </a:cubicBezTo>
                  <a:cubicBezTo>
                    <a:pt x="218" y="372"/>
                    <a:pt x="218" y="372"/>
                    <a:pt x="218" y="372"/>
                  </a:cubicBezTo>
                  <a:cubicBezTo>
                    <a:pt x="218" y="372"/>
                    <a:pt x="218" y="372"/>
                    <a:pt x="218" y="372"/>
                  </a:cubicBezTo>
                  <a:lnTo>
                    <a:pt x="191" y="338"/>
                  </a:lnTo>
                  <a:close/>
                  <a:moveTo>
                    <a:pt x="220" y="374"/>
                  </a:moveTo>
                  <a:cubicBezTo>
                    <a:pt x="220" y="374"/>
                    <a:pt x="220" y="374"/>
                    <a:pt x="220" y="374"/>
                  </a:cubicBezTo>
                  <a:close/>
                  <a:moveTo>
                    <a:pt x="51" y="90"/>
                  </a:moveTo>
                  <a:cubicBezTo>
                    <a:pt x="50" y="90"/>
                    <a:pt x="49" y="91"/>
                    <a:pt x="48" y="91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0"/>
                    <a:pt x="50" y="90"/>
                    <a:pt x="51" y="90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308" y="13"/>
                    <a:pt x="308" y="13"/>
                    <a:pt x="309" y="13"/>
                  </a:cubicBezTo>
                  <a:cubicBezTo>
                    <a:pt x="310" y="12"/>
                    <a:pt x="310" y="12"/>
                    <a:pt x="310" y="12"/>
                  </a:cubicBezTo>
                  <a:cubicBezTo>
                    <a:pt x="310" y="12"/>
                    <a:pt x="310" y="12"/>
                    <a:pt x="310" y="12"/>
                  </a:cubicBezTo>
                  <a:cubicBezTo>
                    <a:pt x="309" y="13"/>
                    <a:pt x="308" y="13"/>
                    <a:pt x="307" y="13"/>
                  </a:cubicBezTo>
                  <a:lnTo>
                    <a:pt x="51" y="90"/>
                  </a:lnTo>
                  <a:close/>
                </a:path>
              </a:pathLst>
            </a:custGeom>
            <a:solidFill>
              <a:srgbClr val="232323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ṥlíḑê"/>
            <p:cNvSpPr/>
            <p:nvPr/>
          </p:nvSpPr>
          <p:spPr bwMode="auto">
            <a:xfrm>
              <a:off x="5130800" y="3059113"/>
              <a:ext cx="279400" cy="238125"/>
            </a:xfrm>
            <a:custGeom>
              <a:avLst/>
              <a:gdLst>
                <a:gd name="T0" fmla="*/ 80 w 85"/>
                <a:gd name="T1" fmla="*/ 69 h 72"/>
                <a:gd name="T2" fmla="*/ 53 w 85"/>
                <a:gd name="T3" fmla="*/ 35 h 72"/>
                <a:gd name="T4" fmla="*/ 35 w 85"/>
                <a:gd name="T5" fmla="*/ 13 h 72"/>
                <a:gd name="T6" fmla="*/ 0 w 85"/>
                <a:gd name="T7" fmla="*/ 0 h 72"/>
                <a:gd name="T8" fmla="*/ 18 w 85"/>
                <a:gd name="T9" fmla="*/ 23 h 72"/>
                <a:gd name="T10" fmla="*/ 45 w 85"/>
                <a:gd name="T11" fmla="*/ 56 h 72"/>
                <a:gd name="T12" fmla="*/ 49 w 85"/>
                <a:gd name="T13" fmla="*/ 60 h 72"/>
                <a:gd name="T14" fmla="*/ 85 w 85"/>
                <a:gd name="T15" fmla="*/ 72 h 72"/>
                <a:gd name="T16" fmla="*/ 80 w 85"/>
                <a:gd name="T17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2">
                  <a:moveTo>
                    <a:pt x="80" y="6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8"/>
                    <a:pt x="48" y="59"/>
                    <a:pt x="49" y="60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3" y="72"/>
                    <a:pt x="81" y="71"/>
                    <a:pt x="80" y="69"/>
                  </a:cubicBez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ísľîďê"/>
            <p:cNvSpPr/>
            <p:nvPr/>
          </p:nvSpPr>
          <p:spPr bwMode="auto">
            <a:xfrm>
              <a:off x="4675188" y="2060576"/>
              <a:ext cx="1046163" cy="1123950"/>
            </a:xfrm>
            <a:custGeom>
              <a:avLst/>
              <a:gdLst>
                <a:gd name="T0" fmla="*/ 312 w 317"/>
                <a:gd name="T1" fmla="*/ 12 h 341"/>
                <a:gd name="T2" fmla="*/ 315 w 317"/>
                <a:gd name="T3" fmla="*/ 13 h 341"/>
                <a:gd name="T4" fmla="*/ 317 w 317"/>
                <a:gd name="T5" fmla="*/ 13 h 341"/>
                <a:gd name="T6" fmla="*/ 282 w 317"/>
                <a:gd name="T7" fmla="*/ 0 h 341"/>
                <a:gd name="T8" fmla="*/ 279 w 317"/>
                <a:gd name="T9" fmla="*/ 0 h 341"/>
                <a:gd name="T10" fmla="*/ 278 w 317"/>
                <a:gd name="T11" fmla="*/ 0 h 341"/>
                <a:gd name="T12" fmla="*/ 277 w 317"/>
                <a:gd name="T13" fmla="*/ 0 h 341"/>
                <a:gd name="T14" fmla="*/ 274 w 317"/>
                <a:gd name="T15" fmla="*/ 0 h 341"/>
                <a:gd name="T16" fmla="*/ 16 w 317"/>
                <a:gd name="T17" fmla="*/ 77 h 341"/>
                <a:gd name="T18" fmla="*/ 13 w 317"/>
                <a:gd name="T19" fmla="*/ 78 h 341"/>
                <a:gd name="T20" fmla="*/ 11 w 317"/>
                <a:gd name="T21" fmla="*/ 80 h 341"/>
                <a:gd name="T22" fmla="*/ 10 w 317"/>
                <a:gd name="T23" fmla="*/ 80 h 341"/>
                <a:gd name="T24" fmla="*/ 9 w 317"/>
                <a:gd name="T25" fmla="*/ 81 h 341"/>
                <a:gd name="T26" fmla="*/ 8 w 317"/>
                <a:gd name="T27" fmla="*/ 82 h 341"/>
                <a:gd name="T28" fmla="*/ 6 w 317"/>
                <a:gd name="T29" fmla="*/ 84 h 341"/>
                <a:gd name="T30" fmla="*/ 5 w 317"/>
                <a:gd name="T31" fmla="*/ 86 h 341"/>
                <a:gd name="T32" fmla="*/ 4 w 317"/>
                <a:gd name="T33" fmla="*/ 86 h 341"/>
                <a:gd name="T34" fmla="*/ 3 w 317"/>
                <a:gd name="T35" fmla="*/ 88 h 341"/>
                <a:gd name="T36" fmla="*/ 2 w 317"/>
                <a:gd name="T37" fmla="*/ 91 h 341"/>
                <a:gd name="T38" fmla="*/ 2 w 317"/>
                <a:gd name="T39" fmla="*/ 91 h 341"/>
                <a:gd name="T40" fmla="*/ 1 w 317"/>
                <a:gd name="T41" fmla="*/ 94 h 341"/>
                <a:gd name="T42" fmla="*/ 1 w 317"/>
                <a:gd name="T43" fmla="*/ 96 h 341"/>
                <a:gd name="T44" fmla="*/ 1 w 317"/>
                <a:gd name="T45" fmla="*/ 98 h 341"/>
                <a:gd name="T46" fmla="*/ 1 w 317"/>
                <a:gd name="T47" fmla="*/ 100 h 341"/>
                <a:gd name="T48" fmla="*/ 33 w 317"/>
                <a:gd name="T49" fmla="*/ 314 h 341"/>
                <a:gd name="T50" fmla="*/ 79 w 317"/>
                <a:gd name="T51" fmla="*/ 341 h 341"/>
                <a:gd name="T52" fmla="*/ 36 w 317"/>
                <a:gd name="T53" fmla="*/ 115 h 341"/>
                <a:gd name="T54" fmla="*/ 36 w 317"/>
                <a:gd name="T55" fmla="*/ 112 h 341"/>
                <a:gd name="T56" fmla="*/ 36 w 317"/>
                <a:gd name="T57" fmla="*/ 110 h 341"/>
                <a:gd name="T58" fmla="*/ 36 w 317"/>
                <a:gd name="T59" fmla="*/ 108 h 341"/>
                <a:gd name="T60" fmla="*/ 37 w 317"/>
                <a:gd name="T61" fmla="*/ 104 h 341"/>
                <a:gd name="T62" fmla="*/ 38 w 317"/>
                <a:gd name="T63" fmla="*/ 101 h 341"/>
                <a:gd name="T64" fmla="*/ 40 w 317"/>
                <a:gd name="T65" fmla="*/ 99 h 341"/>
                <a:gd name="T66" fmla="*/ 41 w 317"/>
                <a:gd name="T67" fmla="*/ 97 h 341"/>
                <a:gd name="T68" fmla="*/ 43 w 317"/>
                <a:gd name="T69" fmla="*/ 95 h 341"/>
                <a:gd name="T70" fmla="*/ 44 w 317"/>
                <a:gd name="T71" fmla="*/ 93 h 341"/>
                <a:gd name="T72" fmla="*/ 46 w 317"/>
                <a:gd name="T73" fmla="*/ 92 h 341"/>
                <a:gd name="T74" fmla="*/ 48 w 317"/>
                <a:gd name="T75" fmla="*/ 91 h 341"/>
                <a:gd name="T76" fmla="*/ 51 w 317"/>
                <a:gd name="T77" fmla="*/ 90 h 341"/>
                <a:gd name="T78" fmla="*/ 309 w 317"/>
                <a:gd name="T79" fmla="*/ 13 h 341"/>
                <a:gd name="T80" fmla="*/ 312 w 317"/>
                <a:gd name="T81" fmla="*/ 1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7" h="341">
                  <a:moveTo>
                    <a:pt x="312" y="12"/>
                  </a:moveTo>
                  <a:cubicBezTo>
                    <a:pt x="312" y="12"/>
                    <a:pt x="312" y="12"/>
                    <a:pt x="312" y="12"/>
                  </a:cubicBezTo>
                  <a:cubicBezTo>
                    <a:pt x="313" y="12"/>
                    <a:pt x="314" y="12"/>
                    <a:pt x="314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6" y="13"/>
                    <a:pt x="317" y="13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0" y="0"/>
                    <a:pt x="280" y="0"/>
                    <a:pt x="27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6" y="0"/>
                    <a:pt x="275" y="0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3" y="0"/>
                    <a:pt x="272" y="0"/>
                    <a:pt x="272" y="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5" y="77"/>
                    <a:pt x="14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79"/>
                    <a:pt x="11" y="79"/>
                    <a:pt x="11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7" y="82"/>
                    <a:pt x="7" y="83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5"/>
                    <a:pt x="5" y="85"/>
                    <a:pt x="5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3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2" y="90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2"/>
                    <a:pt x="1" y="93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0" y="99"/>
                    <a:pt x="1" y="99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1"/>
                    <a:pt x="1" y="102"/>
                    <a:pt x="1" y="102"/>
                  </a:cubicBezTo>
                  <a:cubicBezTo>
                    <a:pt x="33" y="314"/>
                    <a:pt x="33" y="314"/>
                    <a:pt x="33" y="314"/>
                  </a:cubicBezTo>
                  <a:cubicBezTo>
                    <a:pt x="34" y="321"/>
                    <a:pt x="38" y="326"/>
                    <a:pt x="44" y="328"/>
                  </a:cubicBezTo>
                  <a:cubicBezTo>
                    <a:pt x="79" y="341"/>
                    <a:pt x="79" y="341"/>
                    <a:pt x="79" y="341"/>
                  </a:cubicBezTo>
                  <a:cubicBezTo>
                    <a:pt x="74" y="339"/>
                    <a:pt x="69" y="334"/>
                    <a:pt x="68" y="327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4"/>
                    <a:pt x="36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12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0"/>
                    <a:pt x="36" y="109"/>
                    <a:pt x="36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2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9" y="100"/>
                    <a:pt x="39" y="100"/>
                    <a:pt x="40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1" y="97"/>
                    <a:pt x="41" y="97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2" y="96"/>
                    <a:pt x="42" y="95"/>
                    <a:pt x="43" y="95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7" y="92"/>
                    <a:pt x="47" y="91"/>
                    <a:pt x="48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0"/>
                    <a:pt x="50" y="90"/>
                    <a:pt x="51" y="90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308" y="13"/>
                    <a:pt x="308" y="13"/>
                    <a:pt x="309" y="13"/>
                  </a:cubicBezTo>
                  <a:cubicBezTo>
                    <a:pt x="310" y="12"/>
                    <a:pt x="310" y="12"/>
                    <a:pt x="310" y="12"/>
                  </a:cubicBezTo>
                  <a:cubicBezTo>
                    <a:pt x="310" y="12"/>
                    <a:pt x="311" y="12"/>
                    <a:pt x="312" y="12"/>
                  </a:cubicBez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îṡ1íḋè"/>
            <p:cNvSpPr/>
            <p:nvPr/>
          </p:nvSpPr>
          <p:spPr bwMode="auto">
            <a:xfrm>
              <a:off x="4786313" y="2093913"/>
              <a:ext cx="1084263" cy="1209675"/>
            </a:xfrm>
            <a:custGeom>
              <a:avLst/>
              <a:gdLst>
                <a:gd name="T0" fmla="*/ 273 w 328"/>
                <a:gd name="T1" fmla="*/ 3 h 367"/>
                <a:gd name="T2" fmla="*/ 294 w 328"/>
                <a:gd name="T3" fmla="*/ 17 h 367"/>
                <a:gd name="T4" fmla="*/ 326 w 328"/>
                <a:gd name="T5" fmla="*/ 229 h 367"/>
                <a:gd name="T6" fmla="*/ 311 w 328"/>
                <a:gd name="T7" fmla="*/ 255 h 367"/>
                <a:gd name="T8" fmla="*/ 230 w 328"/>
                <a:gd name="T9" fmla="*/ 279 h 367"/>
                <a:gd name="T10" fmla="*/ 220 w 328"/>
                <a:gd name="T11" fmla="*/ 309 h 367"/>
                <a:gd name="T12" fmla="*/ 205 w 328"/>
                <a:gd name="T13" fmla="*/ 356 h 367"/>
                <a:gd name="T14" fmla="*/ 196 w 328"/>
                <a:gd name="T15" fmla="*/ 366 h 367"/>
                <a:gd name="T16" fmla="*/ 184 w 328"/>
                <a:gd name="T17" fmla="*/ 362 h 367"/>
                <a:gd name="T18" fmla="*/ 157 w 328"/>
                <a:gd name="T19" fmla="*/ 328 h 367"/>
                <a:gd name="T20" fmla="*/ 139 w 328"/>
                <a:gd name="T21" fmla="*/ 306 h 367"/>
                <a:gd name="T22" fmla="*/ 55 w 328"/>
                <a:gd name="T23" fmla="*/ 331 h 367"/>
                <a:gd name="T24" fmla="*/ 34 w 328"/>
                <a:gd name="T25" fmla="*/ 317 h 367"/>
                <a:gd name="T26" fmla="*/ 2 w 328"/>
                <a:gd name="T27" fmla="*/ 105 h 367"/>
                <a:gd name="T28" fmla="*/ 17 w 328"/>
                <a:gd name="T29" fmla="*/ 80 h 367"/>
                <a:gd name="T30" fmla="*/ 273 w 328"/>
                <a:gd name="T31" fmla="*/ 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8" h="367">
                  <a:moveTo>
                    <a:pt x="273" y="3"/>
                  </a:moveTo>
                  <a:cubicBezTo>
                    <a:pt x="283" y="0"/>
                    <a:pt x="292" y="7"/>
                    <a:pt x="294" y="17"/>
                  </a:cubicBezTo>
                  <a:cubicBezTo>
                    <a:pt x="326" y="229"/>
                    <a:pt x="326" y="229"/>
                    <a:pt x="326" y="229"/>
                  </a:cubicBezTo>
                  <a:cubicBezTo>
                    <a:pt x="328" y="240"/>
                    <a:pt x="321" y="252"/>
                    <a:pt x="311" y="255"/>
                  </a:cubicBezTo>
                  <a:cubicBezTo>
                    <a:pt x="230" y="279"/>
                    <a:pt x="230" y="279"/>
                    <a:pt x="230" y="279"/>
                  </a:cubicBezTo>
                  <a:cubicBezTo>
                    <a:pt x="220" y="309"/>
                    <a:pt x="220" y="309"/>
                    <a:pt x="220" y="309"/>
                  </a:cubicBezTo>
                  <a:cubicBezTo>
                    <a:pt x="205" y="356"/>
                    <a:pt x="205" y="356"/>
                    <a:pt x="205" y="356"/>
                  </a:cubicBezTo>
                  <a:cubicBezTo>
                    <a:pt x="203" y="361"/>
                    <a:pt x="200" y="364"/>
                    <a:pt x="196" y="366"/>
                  </a:cubicBezTo>
                  <a:cubicBezTo>
                    <a:pt x="191" y="367"/>
                    <a:pt x="187" y="366"/>
                    <a:pt x="184" y="362"/>
                  </a:cubicBezTo>
                  <a:cubicBezTo>
                    <a:pt x="157" y="328"/>
                    <a:pt x="157" y="328"/>
                    <a:pt x="157" y="328"/>
                  </a:cubicBezTo>
                  <a:cubicBezTo>
                    <a:pt x="139" y="306"/>
                    <a:pt x="139" y="306"/>
                    <a:pt x="139" y="306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45" y="334"/>
                    <a:pt x="36" y="328"/>
                    <a:pt x="34" y="317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0" y="94"/>
                    <a:pt x="7" y="83"/>
                    <a:pt x="17" y="80"/>
                  </a:cubicBezTo>
                  <a:lnTo>
                    <a:pt x="273" y="3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ślîde"/>
            <p:cNvSpPr/>
            <p:nvPr/>
          </p:nvSpPr>
          <p:spPr bwMode="auto">
            <a:xfrm>
              <a:off x="4999038" y="2357438"/>
              <a:ext cx="600075" cy="603250"/>
            </a:xfrm>
            <a:custGeom>
              <a:avLst/>
              <a:gdLst>
                <a:gd name="T0" fmla="*/ 88 w 182"/>
                <a:gd name="T1" fmla="*/ 41 h 183"/>
                <a:gd name="T2" fmla="*/ 91 w 182"/>
                <a:gd name="T3" fmla="*/ 35 h 183"/>
                <a:gd name="T4" fmla="*/ 101 w 182"/>
                <a:gd name="T5" fmla="*/ 20 h 183"/>
                <a:gd name="T6" fmla="*/ 121 w 182"/>
                <a:gd name="T7" fmla="*/ 5 h 183"/>
                <a:gd name="T8" fmla="*/ 161 w 182"/>
                <a:gd name="T9" fmla="*/ 10 h 183"/>
                <a:gd name="T10" fmla="*/ 178 w 182"/>
                <a:gd name="T11" fmla="*/ 35 h 183"/>
                <a:gd name="T12" fmla="*/ 175 w 182"/>
                <a:gd name="T13" fmla="*/ 76 h 183"/>
                <a:gd name="T14" fmla="*/ 167 w 182"/>
                <a:gd name="T15" fmla="*/ 91 h 183"/>
                <a:gd name="T16" fmla="*/ 113 w 182"/>
                <a:gd name="T17" fmla="*/ 182 h 183"/>
                <a:gd name="T18" fmla="*/ 113 w 182"/>
                <a:gd name="T19" fmla="*/ 183 h 183"/>
                <a:gd name="T20" fmla="*/ 104 w 182"/>
                <a:gd name="T21" fmla="*/ 177 h 183"/>
                <a:gd name="T22" fmla="*/ 23 w 182"/>
                <a:gd name="T23" fmla="*/ 120 h 183"/>
                <a:gd name="T24" fmla="*/ 5 w 182"/>
                <a:gd name="T25" fmla="*/ 93 h 183"/>
                <a:gd name="T26" fmla="*/ 22 w 182"/>
                <a:gd name="T27" fmla="*/ 36 h 183"/>
                <a:gd name="T28" fmla="*/ 75 w 182"/>
                <a:gd name="T29" fmla="*/ 32 h 183"/>
                <a:gd name="T30" fmla="*/ 87 w 182"/>
                <a:gd name="T31" fmla="*/ 40 h 183"/>
                <a:gd name="T32" fmla="*/ 88 w 182"/>
                <a:gd name="T33" fmla="*/ 4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183">
                  <a:moveTo>
                    <a:pt x="88" y="41"/>
                  </a:moveTo>
                  <a:cubicBezTo>
                    <a:pt x="89" y="39"/>
                    <a:pt x="90" y="37"/>
                    <a:pt x="91" y="35"/>
                  </a:cubicBezTo>
                  <a:cubicBezTo>
                    <a:pt x="95" y="30"/>
                    <a:pt x="98" y="25"/>
                    <a:pt x="101" y="20"/>
                  </a:cubicBezTo>
                  <a:cubicBezTo>
                    <a:pt x="107" y="13"/>
                    <a:pt x="113" y="8"/>
                    <a:pt x="121" y="5"/>
                  </a:cubicBezTo>
                  <a:cubicBezTo>
                    <a:pt x="136" y="0"/>
                    <a:pt x="149" y="1"/>
                    <a:pt x="161" y="10"/>
                  </a:cubicBezTo>
                  <a:cubicBezTo>
                    <a:pt x="169" y="16"/>
                    <a:pt x="175" y="24"/>
                    <a:pt x="178" y="35"/>
                  </a:cubicBezTo>
                  <a:cubicBezTo>
                    <a:pt x="182" y="49"/>
                    <a:pt x="181" y="63"/>
                    <a:pt x="175" y="76"/>
                  </a:cubicBezTo>
                  <a:cubicBezTo>
                    <a:pt x="173" y="81"/>
                    <a:pt x="170" y="86"/>
                    <a:pt x="167" y="91"/>
                  </a:cubicBezTo>
                  <a:cubicBezTo>
                    <a:pt x="149" y="121"/>
                    <a:pt x="131" y="151"/>
                    <a:pt x="113" y="182"/>
                  </a:cubicBezTo>
                  <a:cubicBezTo>
                    <a:pt x="113" y="182"/>
                    <a:pt x="113" y="183"/>
                    <a:pt x="113" y="183"/>
                  </a:cubicBezTo>
                  <a:cubicBezTo>
                    <a:pt x="110" y="181"/>
                    <a:pt x="107" y="179"/>
                    <a:pt x="104" y="177"/>
                  </a:cubicBezTo>
                  <a:cubicBezTo>
                    <a:pt x="77" y="158"/>
                    <a:pt x="50" y="139"/>
                    <a:pt x="23" y="120"/>
                  </a:cubicBezTo>
                  <a:cubicBezTo>
                    <a:pt x="15" y="114"/>
                    <a:pt x="9" y="105"/>
                    <a:pt x="5" y="93"/>
                  </a:cubicBezTo>
                  <a:cubicBezTo>
                    <a:pt x="0" y="72"/>
                    <a:pt x="6" y="50"/>
                    <a:pt x="22" y="36"/>
                  </a:cubicBezTo>
                  <a:cubicBezTo>
                    <a:pt x="38" y="22"/>
                    <a:pt x="59" y="21"/>
                    <a:pt x="75" y="32"/>
                  </a:cubicBezTo>
                  <a:cubicBezTo>
                    <a:pt x="79" y="35"/>
                    <a:pt x="83" y="38"/>
                    <a:pt x="87" y="40"/>
                  </a:cubicBezTo>
                  <a:cubicBezTo>
                    <a:pt x="87" y="41"/>
                    <a:pt x="87" y="41"/>
                    <a:pt x="88" y="41"/>
                  </a:cubicBez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šliḑe"/>
            <p:cNvSpPr/>
            <p:nvPr/>
          </p:nvSpPr>
          <p:spPr bwMode="auto">
            <a:xfrm>
              <a:off x="6116638" y="2143126"/>
              <a:ext cx="962025" cy="1101725"/>
            </a:xfrm>
            <a:custGeom>
              <a:avLst/>
              <a:gdLst>
                <a:gd name="T0" fmla="*/ 289 w 291"/>
                <a:gd name="T1" fmla="*/ 123 h 334"/>
                <a:gd name="T2" fmla="*/ 283 w 291"/>
                <a:gd name="T3" fmla="*/ 98 h 334"/>
                <a:gd name="T4" fmla="*/ 276 w 291"/>
                <a:gd name="T5" fmla="*/ 79 h 334"/>
                <a:gd name="T6" fmla="*/ 267 w 291"/>
                <a:gd name="T7" fmla="*/ 63 h 334"/>
                <a:gd name="T8" fmla="*/ 255 w 291"/>
                <a:gd name="T9" fmla="*/ 47 h 334"/>
                <a:gd name="T10" fmla="*/ 237 w 291"/>
                <a:gd name="T11" fmla="*/ 29 h 334"/>
                <a:gd name="T12" fmla="*/ 219 w 291"/>
                <a:gd name="T13" fmla="*/ 17 h 334"/>
                <a:gd name="T14" fmla="*/ 206 w 291"/>
                <a:gd name="T15" fmla="*/ 10 h 334"/>
                <a:gd name="T16" fmla="*/ 191 w 291"/>
                <a:gd name="T17" fmla="*/ 5 h 334"/>
                <a:gd name="T18" fmla="*/ 177 w 291"/>
                <a:gd name="T19" fmla="*/ 2 h 334"/>
                <a:gd name="T20" fmla="*/ 159 w 291"/>
                <a:gd name="T21" fmla="*/ 0 h 334"/>
                <a:gd name="T22" fmla="*/ 138 w 291"/>
                <a:gd name="T23" fmla="*/ 1 h 334"/>
                <a:gd name="T24" fmla="*/ 124 w 291"/>
                <a:gd name="T25" fmla="*/ 330 h 334"/>
                <a:gd name="T26" fmla="*/ 166 w 291"/>
                <a:gd name="T27" fmla="*/ 326 h 334"/>
                <a:gd name="T28" fmla="*/ 200 w 291"/>
                <a:gd name="T29" fmla="*/ 274 h 334"/>
                <a:gd name="T30" fmla="*/ 223 w 291"/>
                <a:gd name="T31" fmla="*/ 264 h 334"/>
                <a:gd name="T32" fmla="*/ 241 w 291"/>
                <a:gd name="T33" fmla="*/ 252 h 334"/>
                <a:gd name="T34" fmla="*/ 258 w 291"/>
                <a:gd name="T35" fmla="*/ 235 h 334"/>
                <a:gd name="T36" fmla="*/ 271 w 291"/>
                <a:gd name="T37" fmla="*/ 217 h 334"/>
                <a:gd name="T38" fmla="*/ 280 w 291"/>
                <a:gd name="T39" fmla="*/ 200 h 334"/>
                <a:gd name="T40" fmla="*/ 286 w 291"/>
                <a:gd name="T41" fmla="*/ 180 h 334"/>
                <a:gd name="T42" fmla="*/ 290 w 291"/>
                <a:gd name="T43" fmla="*/ 161 h 334"/>
                <a:gd name="T44" fmla="*/ 261 w 291"/>
                <a:gd name="T45" fmla="*/ 141 h 334"/>
                <a:gd name="T46" fmla="*/ 260 w 291"/>
                <a:gd name="T47" fmla="*/ 129 h 334"/>
                <a:gd name="T48" fmla="*/ 257 w 291"/>
                <a:gd name="T49" fmla="*/ 115 h 334"/>
                <a:gd name="T50" fmla="*/ 252 w 291"/>
                <a:gd name="T51" fmla="*/ 97 h 334"/>
                <a:gd name="T52" fmla="*/ 250 w 291"/>
                <a:gd name="T53" fmla="*/ 93 h 334"/>
                <a:gd name="T54" fmla="*/ 243 w 291"/>
                <a:gd name="T55" fmla="*/ 78 h 334"/>
                <a:gd name="T56" fmla="*/ 241 w 291"/>
                <a:gd name="T57" fmla="*/ 74 h 334"/>
                <a:gd name="T58" fmla="*/ 234 w 291"/>
                <a:gd name="T59" fmla="*/ 63 h 334"/>
                <a:gd name="T60" fmla="*/ 227 w 291"/>
                <a:gd name="T61" fmla="*/ 54 h 334"/>
                <a:gd name="T62" fmla="*/ 219 w 291"/>
                <a:gd name="T63" fmla="*/ 45 h 334"/>
                <a:gd name="T64" fmla="*/ 208 w 291"/>
                <a:gd name="T65" fmla="*/ 36 h 334"/>
                <a:gd name="T66" fmla="*/ 199 w 291"/>
                <a:gd name="T67" fmla="*/ 29 h 334"/>
                <a:gd name="T68" fmla="*/ 185 w 291"/>
                <a:gd name="T69" fmla="*/ 20 h 334"/>
                <a:gd name="T70" fmla="*/ 176 w 291"/>
                <a:gd name="T71" fmla="*/ 16 h 334"/>
                <a:gd name="T72" fmla="*/ 169 w 291"/>
                <a:gd name="T73" fmla="*/ 13 h 334"/>
                <a:gd name="T74" fmla="*/ 157 w 291"/>
                <a:gd name="T75" fmla="*/ 10 h 334"/>
                <a:gd name="T76" fmla="*/ 149 w 291"/>
                <a:gd name="T77" fmla="*/ 8 h 334"/>
                <a:gd name="T78" fmla="*/ 138 w 291"/>
                <a:gd name="T79" fmla="*/ 6 h 334"/>
                <a:gd name="T80" fmla="*/ 125 w 291"/>
                <a:gd name="T81" fmla="*/ 6 h 334"/>
                <a:gd name="T82" fmla="*/ 116 w 291"/>
                <a:gd name="T83" fmla="*/ 6 h 334"/>
                <a:gd name="T84" fmla="*/ 134 w 291"/>
                <a:gd name="T85" fmla="*/ 334 h 334"/>
                <a:gd name="T86" fmla="*/ 137 w 291"/>
                <a:gd name="T87" fmla="*/ 332 h 334"/>
                <a:gd name="T88" fmla="*/ 176 w 291"/>
                <a:gd name="T89" fmla="*/ 278 h 334"/>
                <a:gd name="T90" fmla="*/ 185 w 291"/>
                <a:gd name="T91" fmla="*/ 275 h 334"/>
                <a:gd name="T92" fmla="*/ 190 w 291"/>
                <a:gd name="T93" fmla="*/ 272 h 334"/>
                <a:gd name="T94" fmla="*/ 208 w 291"/>
                <a:gd name="T95" fmla="*/ 261 h 334"/>
                <a:gd name="T96" fmla="*/ 212 w 291"/>
                <a:gd name="T97" fmla="*/ 258 h 334"/>
                <a:gd name="T98" fmla="*/ 224 w 291"/>
                <a:gd name="T99" fmla="*/ 247 h 334"/>
                <a:gd name="T100" fmla="*/ 234 w 291"/>
                <a:gd name="T101" fmla="*/ 235 h 334"/>
                <a:gd name="T102" fmla="*/ 238 w 291"/>
                <a:gd name="T103" fmla="*/ 230 h 334"/>
                <a:gd name="T104" fmla="*/ 246 w 291"/>
                <a:gd name="T105" fmla="*/ 216 h 334"/>
                <a:gd name="T106" fmla="*/ 256 w 291"/>
                <a:gd name="T107" fmla="*/ 191 h 334"/>
                <a:gd name="T108" fmla="*/ 258 w 291"/>
                <a:gd name="T109" fmla="*/ 180 h 334"/>
                <a:gd name="T110" fmla="*/ 261 w 291"/>
                <a:gd name="T111" fmla="*/ 163 h 334"/>
                <a:gd name="T112" fmla="*/ 261 w 291"/>
                <a:gd name="T113" fmla="*/ 15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1" h="334">
                  <a:moveTo>
                    <a:pt x="291" y="140"/>
                  </a:moveTo>
                  <a:cubicBezTo>
                    <a:pt x="291" y="139"/>
                    <a:pt x="291" y="139"/>
                    <a:pt x="291" y="138"/>
                  </a:cubicBezTo>
                  <a:cubicBezTo>
                    <a:pt x="291" y="137"/>
                    <a:pt x="291" y="136"/>
                    <a:pt x="290" y="135"/>
                  </a:cubicBezTo>
                  <a:cubicBezTo>
                    <a:pt x="290" y="135"/>
                    <a:pt x="290" y="135"/>
                    <a:pt x="290" y="135"/>
                  </a:cubicBezTo>
                  <a:cubicBezTo>
                    <a:pt x="290" y="134"/>
                    <a:pt x="290" y="134"/>
                    <a:pt x="290" y="134"/>
                  </a:cubicBezTo>
                  <a:cubicBezTo>
                    <a:pt x="290" y="132"/>
                    <a:pt x="290" y="131"/>
                    <a:pt x="290" y="129"/>
                  </a:cubicBezTo>
                  <a:cubicBezTo>
                    <a:pt x="290" y="128"/>
                    <a:pt x="290" y="128"/>
                    <a:pt x="290" y="128"/>
                  </a:cubicBezTo>
                  <a:cubicBezTo>
                    <a:pt x="290" y="126"/>
                    <a:pt x="289" y="124"/>
                    <a:pt x="289" y="123"/>
                  </a:cubicBezTo>
                  <a:cubicBezTo>
                    <a:pt x="289" y="123"/>
                    <a:pt x="289" y="123"/>
                    <a:pt x="289" y="123"/>
                  </a:cubicBezTo>
                  <a:cubicBezTo>
                    <a:pt x="289" y="123"/>
                    <a:pt x="289" y="123"/>
                    <a:pt x="289" y="123"/>
                  </a:cubicBezTo>
                  <a:cubicBezTo>
                    <a:pt x="289" y="120"/>
                    <a:pt x="288" y="118"/>
                    <a:pt x="288" y="115"/>
                  </a:cubicBezTo>
                  <a:cubicBezTo>
                    <a:pt x="288" y="115"/>
                    <a:pt x="288" y="115"/>
                    <a:pt x="288" y="115"/>
                  </a:cubicBezTo>
                  <a:cubicBezTo>
                    <a:pt x="288" y="113"/>
                    <a:pt x="287" y="111"/>
                    <a:pt x="286" y="108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6" y="106"/>
                    <a:pt x="286" y="105"/>
                    <a:pt x="285" y="103"/>
                  </a:cubicBezTo>
                  <a:cubicBezTo>
                    <a:pt x="285" y="102"/>
                    <a:pt x="285" y="102"/>
                    <a:pt x="285" y="102"/>
                  </a:cubicBezTo>
                  <a:cubicBezTo>
                    <a:pt x="284" y="101"/>
                    <a:pt x="284" y="99"/>
                    <a:pt x="283" y="98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3" y="95"/>
                    <a:pt x="282" y="93"/>
                    <a:pt x="281" y="92"/>
                  </a:cubicBezTo>
                  <a:cubicBezTo>
                    <a:pt x="281" y="91"/>
                    <a:pt x="281" y="91"/>
                    <a:pt x="281" y="91"/>
                  </a:cubicBezTo>
                  <a:cubicBezTo>
                    <a:pt x="281" y="90"/>
                    <a:pt x="280" y="88"/>
                    <a:pt x="279" y="87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79" y="85"/>
                    <a:pt x="278" y="84"/>
                    <a:pt x="278" y="83"/>
                  </a:cubicBezTo>
                  <a:cubicBezTo>
                    <a:pt x="277" y="82"/>
                    <a:pt x="277" y="82"/>
                    <a:pt x="277" y="82"/>
                  </a:cubicBezTo>
                  <a:cubicBezTo>
                    <a:pt x="277" y="81"/>
                    <a:pt x="276" y="80"/>
                    <a:pt x="276" y="79"/>
                  </a:cubicBezTo>
                  <a:cubicBezTo>
                    <a:pt x="276" y="79"/>
                    <a:pt x="276" y="78"/>
                    <a:pt x="275" y="78"/>
                  </a:cubicBezTo>
                  <a:cubicBezTo>
                    <a:pt x="275" y="77"/>
                    <a:pt x="275" y="76"/>
                    <a:pt x="274" y="75"/>
                  </a:cubicBezTo>
                  <a:cubicBezTo>
                    <a:pt x="274" y="75"/>
                    <a:pt x="274" y="75"/>
                    <a:pt x="274" y="74"/>
                  </a:cubicBezTo>
                  <a:cubicBezTo>
                    <a:pt x="273" y="73"/>
                    <a:pt x="273" y="72"/>
                    <a:pt x="272" y="71"/>
                  </a:cubicBezTo>
                  <a:cubicBezTo>
                    <a:pt x="272" y="71"/>
                    <a:pt x="272" y="71"/>
                    <a:pt x="272" y="71"/>
                  </a:cubicBezTo>
                  <a:cubicBezTo>
                    <a:pt x="271" y="70"/>
                    <a:pt x="271" y="69"/>
                    <a:pt x="270" y="67"/>
                  </a:cubicBezTo>
                  <a:cubicBezTo>
                    <a:pt x="269" y="67"/>
                    <a:pt x="269" y="67"/>
                    <a:pt x="269" y="67"/>
                  </a:cubicBezTo>
                  <a:cubicBezTo>
                    <a:pt x="269" y="66"/>
                    <a:pt x="268" y="65"/>
                    <a:pt x="268" y="64"/>
                  </a:cubicBezTo>
                  <a:cubicBezTo>
                    <a:pt x="268" y="64"/>
                    <a:pt x="267" y="63"/>
                    <a:pt x="267" y="63"/>
                  </a:cubicBezTo>
                  <a:cubicBezTo>
                    <a:pt x="267" y="62"/>
                    <a:pt x="266" y="62"/>
                    <a:pt x="266" y="61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4" y="59"/>
                    <a:pt x="264" y="58"/>
                    <a:pt x="263" y="57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62" y="55"/>
                    <a:pt x="261" y="54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8" y="50"/>
                    <a:pt x="257" y="49"/>
                    <a:pt x="256" y="48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54" y="46"/>
                    <a:pt x="253" y="45"/>
                    <a:pt x="252" y="43"/>
                  </a:cubicBezTo>
                  <a:cubicBezTo>
                    <a:pt x="252" y="43"/>
                    <a:pt x="252" y="43"/>
                    <a:pt x="252" y="43"/>
                  </a:cubicBezTo>
                  <a:cubicBezTo>
                    <a:pt x="250" y="42"/>
                    <a:pt x="249" y="40"/>
                    <a:pt x="248" y="39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46" y="37"/>
                    <a:pt x="245" y="36"/>
                    <a:pt x="243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1" y="32"/>
                    <a:pt x="239" y="31"/>
                    <a:pt x="237" y="30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6" y="28"/>
                    <a:pt x="234" y="27"/>
                    <a:pt x="233" y="26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1" y="24"/>
                    <a:pt x="230" y="23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7" y="21"/>
                    <a:pt x="225" y="21"/>
                    <a:pt x="224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2" y="18"/>
                    <a:pt x="221" y="18"/>
                    <a:pt x="219" y="1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18" y="16"/>
                    <a:pt x="217" y="15"/>
                    <a:pt x="216" y="15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3" y="14"/>
                    <a:pt x="212" y="13"/>
                    <a:pt x="211" y="12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10" y="12"/>
                    <a:pt x="208" y="11"/>
                    <a:pt x="207" y="11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205" y="10"/>
                    <a:pt x="204" y="9"/>
                    <a:pt x="203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0" y="8"/>
                    <a:pt x="199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6" y="6"/>
                    <a:pt x="195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3" y="5"/>
                    <a:pt x="192" y="5"/>
                    <a:pt x="191" y="5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4"/>
                    <a:pt x="188" y="4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4" y="3"/>
                    <a:pt x="182" y="3"/>
                  </a:cubicBezTo>
                  <a:cubicBezTo>
                    <a:pt x="182" y="3"/>
                    <a:pt x="182" y="2"/>
                    <a:pt x="181" y="2"/>
                  </a:cubicBezTo>
                  <a:cubicBezTo>
                    <a:pt x="180" y="2"/>
                    <a:pt x="179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6" y="1"/>
                    <a:pt x="175" y="1"/>
                    <a:pt x="173" y="1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2" y="1"/>
                    <a:pt x="170" y="1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165" y="0"/>
                    <a:pt x="164" y="0"/>
                    <a:pt x="164" y="0"/>
                  </a:cubicBezTo>
                  <a:cubicBezTo>
                    <a:pt x="163" y="0"/>
                    <a:pt x="161" y="0"/>
                    <a:pt x="16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6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2" y="0"/>
                    <a:pt x="151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7" y="0"/>
                    <a:pt x="145" y="0"/>
                    <a:pt x="144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1" y="1"/>
                    <a:pt x="139" y="1"/>
                    <a:pt x="138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5" y="2"/>
                    <a:pt x="133" y="2"/>
                    <a:pt x="131" y="2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3" y="8"/>
                    <a:pt x="103" y="8"/>
                  </a:cubicBezTo>
                  <a:cubicBezTo>
                    <a:pt x="44" y="20"/>
                    <a:pt x="0" y="75"/>
                    <a:pt x="0" y="142"/>
                  </a:cubicBezTo>
                  <a:cubicBezTo>
                    <a:pt x="1" y="206"/>
                    <a:pt x="41" y="262"/>
                    <a:pt x="97" y="280"/>
                  </a:cubicBezTo>
                  <a:cubicBezTo>
                    <a:pt x="109" y="302"/>
                    <a:pt x="109" y="302"/>
                    <a:pt x="109" y="302"/>
                  </a:cubicBezTo>
                  <a:cubicBezTo>
                    <a:pt x="124" y="330"/>
                    <a:pt x="124" y="330"/>
                    <a:pt x="124" y="330"/>
                  </a:cubicBezTo>
                  <a:cubicBezTo>
                    <a:pt x="125" y="333"/>
                    <a:pt x="128" y="334"/>
                    <a:pt x="131" y="334"/>
                  </a:cubicBezTo>
                  <a:cubicBezTo>
                    <a:pt x="132" y="334"/>
                    <a:pt x="132" y="334"/>
                    <a:pt x="133" y="334"/>
                  </a:cubicBezTo>
                  <a:cubicBezTo>
                    <a:pt x="133" y="334"/>
                    <a:pt x="133" y="334"/>
                    <a:pt x="133" y="334"/>
                  </a:cubicBezTo>
                  <a:cubicBezTo>
                    <a:pt x="162" y="328"/>
                    <a:pt x="162" y="328"/>
                    <a:pt x="162" y="328"/>
                  </a:cubicBezTo>
                  <a:cubicBezTo>
                    <a:pt x="163" y="328"/>
                    <a:pt x="163" y="328"/>
                    <a:pt x="164" y="328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64" y="327"/>
                    <a:pt x="165" y="327"/>
                    <a:pt x="165" y="327"/>
                  </a:cubicBezTo>
                  <a:cubicBezTo>
                    <a:pt x="165" y="327"/>
                    <a:pt x="165" y="327"/>
                    <a:pt x="165" y="327"/>
                  </a:cubicBezTo>
                  <a:cubicBezTo>
                    <a:pt x="166" y="326"/>
                    <a:pt x="166" y="326"/>
                    <a:pt x="166" y="326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67" y="325"/>
                    <a:pt x="167" y="325"/>
                    <a:pt x="167" y="325"/>
                  </a:cubicBezTo>
                  <a:cubicBezTo>
                    <a:pt x="167" y="325"/>
                    <a:pt x="167" y="325"/>
                    <a:pt x="167" y="325"/>
                  </a:cubicBezTo>
                  <a:cubicBezTo>
                    <a:pt x="167" y="324"/>
                    <a:pt x="167" y="324"/>
                    <a:pt x="167" y="324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182" y="297"/>
                    <a:pt x="182" y="297"/>
                    <a:pt x="182" y="297"/>
                  </a:cubicBezTo>
                  <a:cubicBezTo>
                    <a:pt x="194" y="276"/>
                    <a:pt x="194" y="276"/>
                    <a:pt x="194" y="276"/>
                  </a:cubicBezTo>
                  <a:cubicBezTo>
                    <a:pt x="196" y="275"/>
                    <a:pt x="197" y="275"/>
                    <a:pt x="199" y="274"/>
                  </a:cubicBezTo>
                  <a:cubicBezTo>
                    <a:pt x="199" y="274"/>
                    <a:pt x="200" y="274"/>
                    <a:pt x="200" y="274"/>
                  </a:cubicBezTo>
                  <a:cubicBezTo>
                    <a:pt x="201" y="274"/>
                    <a:pt x="203" y="273"/>
                    <a:pt x="204" y="273"/>
                  </a:cubicBezTo>
                  <a:cubicBezTo>
                    <a:pt x="204" y="273"/>
                    <a:pt x="205" y="272"/>
                    <a:pt x="205" y="272"/>
                  </a:cubicBezTo>
                  <a:cubicBezTo>
                    <a:pt x="206" y="272"/>
                    <a:pt x="207" y="272"/>
                    <a:pt x="208" y="271"/>
                  </a:cubicBezTo>
                  <a:cubicBezTo>
                    <a:pt x="209" y="271"/>
                    <a:pt x="209" y="271"/>
                    <a:pt x="210" y="270"/>
                  </a:cubicBezTo>
                  <a:cubicBezTo>
                    <a:pt x="211" y="270"/>
                    <a:pt x="212" y="270"/>
                    <a:pt x="213" y="269"/>
                  </a:cubicBezTo>
                  <a:cubicBezTo>
                    <a:pt x="214" y="269"/>
                    <a:pt x="214" y="269"/>
                    <a:pt x="215" y="269"/>
                  </a:cubicBezTo>
                  <a:cubicBezTo>
                    <a:pt x="216" y="268"/>
                    <a:pt x="218" y="267"/>
                    <a:pt x="219" y="266"/>
                  </a:cubicBezTo>
                  <a:cubicBezTo>
                    <a:pt x="219" y="266"/>
                    <a:pt x="219" y="266"/>
                    <a:pt x="219" y="266"/>
                  </a:cubicBezTo>
                  <a:cubicBezTo>
                    <a:pt x="221" y="266"/>
                    <a:pt x="222" y="265"/>
                    <a:pt x="223" y="264"/>
                  </a:cubicBezTo>
                  <a:cubicBezTo>
                    <a:pt x="224" y="264"/>
                    <a:pt x="224" y="264"/>
                    <a:pt x="225" y="263"/>
                  </a:cubicBezTo>
                  <a:cubicBezTo>
                    <a:pt x="226" y="263"/>
                    <a:pt x="227" y="262"/>
                    <a:pt x="228" y="262"/>
                  </a:cubicBezTo>
                  <a:cubicBezTo>
                    <a:pt x="228" y="261"/>
                    <a:pt x="229" y="261"/>
                    <a:pt x="229" y="261"/>
                  </a:cubicBezTo>
                  <a:cubicBezTo>
                    <a:pt x="230" y="260"/>
                    <a:pt x="231" y="259"/>
                    <a:pt x="232" y="259"/>
                  </a:cubicBezTo>
                  <a:cubicBezTo>
                    <a:pt x="232" y="259"/>
                    <a:pt x="233" y="258"/>
                    <a:pt x="233" y="258"/>
                  </a:cubicBezTo>
                  <a:cubicBezTo>
                    <a:pt x="234" y="257"/>
                    <a:pt x="235" y="257"/>
                    <a:pt x="236" y="256"/>
                  </a:cubicBezTo>
                  <a:cubicBezTo>
                    <a:pt x="236" y="256"/>
                    <a:pt x="237" y="255"/>
                    <a:pt x="237" y="255"/>
                  </a:cubicBezTo>
                  <a:cubicBezTo>
                    <a:pt x="239" y="254"/>
                    <a:pt x="240" y="253"/>
                    <a:pt x="241" y="252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3" y="251"/>
                    <a:pt x="244" y="250"/>
                    <a:pt x="245" y="249"/>
                  </a:cubicBezTo>
                  <a:cubicBezTo>
                    <a:pt x="245" y="248"/>
                    <a:pt x="246" y="248"/>
                    <a:pt x="246" y="248"/>
                  </a:cubicBezTo>
                  <a:cubicBezTo>
                    <a:pt x="247" y="247"/>
                    <a:pt x="248" y="246"/>
                    <a:pt x="249" y="245"/>
                  </a:cubicBezTo>
                  <a:cubicBezTo>
                    <a:pt x="249" y="245"/>
                    <a:pt x="249" y="245"/>
                    <a:pt x="250" y="244"/>
                  </a:cubicBezTo>
                  <a:cubicBezTo>
                    <a:pt x="251" y="243"/>
                    <a:pt x="251" y="243"/>
                    <a:pt x="252" y="242"/>
                  </a:cubicBezTo>
                  <a:cubicBezTo>
                    <a:pt x="253" y="241"/>
                    <a:pt x="253" y="241"/>
                    <a:pt x="253" y="241"/>
                  </a:cubicBezTo>
                  <a:cubicBezTo>
                    <a:pt x="254" y="240"/>
                    <a:pt x="254" y="240"/>
                    <a:pt x="254" y="240"/>
                  </a:cubicBezTo>
                  <a:cubicBezTo>
                    <a:pt x="255" y="239"/>
                    <a:pt x="255" y="239"/>
                    <a:pt x="255" y="239"/>
                  </a:cubicBezTo>
                  <a:cubicBezTo>
                    <a:pt x="256" y="238"/>
                    <a:pt x="257" y="236"/>
                    <a:pt x="258" y="235"/>
                  </a:cubicBezTo>
                  <a:cubicBezTo>
                    <a:pt x="259" y="235"/>
                    <a:pt x="259" y="234"/>
                    <a:pt x="259" y="234"/>
                  </a:cubicBezTo>
                  <a:cubicBezTo>
                    <a:pt x="261" y="232"/>
                    <a:pt x="262" y="230"/>
                    <a:pt x="264" y="228"/>
                  </a:cubicBezTo>
                  <a:cubicBezTo>
                    <a:pt x="264" y="228"/>
                    <a:pt x="264" y="228"/>
                    <a:pt x="264" y="228"/>
                  </a:cubicBezTo>
                  <a:cubicBezTo>
                    <a:pt x="264" y="228"/>
                    <a:pt x="264" y="227"/>
                    <a:pt x="265" y="227"/>
                  </a:cubicBezTo>
                  <a:cubicBezTo>
                    <a:pt x="265" y="226"/>
                    <a:pt x="266" y="225"/>
                    <a:pt x="267" y="224"/>
                  </a:cubicBezTo>
                  <a:cubicBezTo>
                    <a:pt x="267" y="223"/>
                    <a:pt x="268" y="222"/>
                    <a:pt x="268" y="222"/>
                  </a:cubicBezTo>
                  <a:cubicBezTo>
                    <a:pt x="269" y="221"/>
                    <a:pt x="269" y="220"/>
                    <a:pt x="270" y="219"/>
                  </a:cubicBezTo>
                  <a:cubicBezTo>
                    <a:pt x="270" y="218"/>
                    <a:pt x="270" y="218"/>
                    <a:pt x="270" y="218"/>
                  </a:cubicBezTo>
                  <a:cubicBezTo>
                    <a:pt x="271" y="218"/>
                    <a:pt x="271" y="217"/>
                    <a:pt x="271" y="217"/>
                  </a:cubicBezTo>
                  <a:cubicBezTo>
                    <a:pt x="272" y="216"/>
                    <a:pt x="272" y="215"/>
                    <a:pt x="273" y="214"/>
                  </a:cubicBezTo>
                  <a:cubicBezTo>
                    <a:pt x="273" y="214"/>
                    <a:pt x="274" y="213"/>
                    <a:pt x="274" y="212"/>
                  </a:cubicBezTo>
                  <a:cubicBezTo>
                    <a:pt x="274" y="211"/>
                    <a:pt x="275" y="210"/>
                    <a:pt x="275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6" y="208"/>
                    <a:pt x="276" y="207"/>
                    <a:pt x="277" y="207"/>
                  </a:cubicBezTo>
                  <a:cubicBezTo>
                    <a:pt x="277" y="206"/>
                    <a:pt x="277" y="206"/>
                    <a:pt x="277" y="205"/>
                  </a:cubicBezTo>
                  <a:cubicBezTo>
                    <a:pt x="278" y="204"/>
                    <a:pt x="279" y="202"/>
                    <a:pt x="279" y="201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198"/>
                    <a:pt x="281" y="197"/>
                    <a:pt x="281" y="195"/>
                  </a:cubicBezTo>
                  <a:cubicBezTo>
                    <a:pt x="282" y="195"/>
                    <a:pt x="282" y="194"/>
                    <a:pt x="282" y="194"/>
                  </a:cubicBezTo>
                  <a:cubicBezTo>
                    <a:pt x="282" y="193"/>
                    <a:pt x="283" y="192"/>
                    <a:pt x="283" y="191"/>
                  </a:cubicBezTo>
                  <a:cubicBezTo>
                    <a:pt x="283" y="190"/>
                    <a:pt x="283" y="190"/>
                    <a:pt x="283" y="190"/>
                  </a:cubicBezTo>
                  <a:cubicBezTo>
                    <a:pt x="283" y="190"/>
                    <a:pt x="284" y="189"/>
                    <a:pt x="284" y="189"/>
                  </a:cubicBezTo>
                  <a:cubicBezTo>
                    <a:pt x="284" y="188"/>
                    <a:pt x="284" y="186"/>
                    <a:pt x="285" y="185"/>
                  </a:cubicBezTo>
                  <a:cubicBezTo>
                    <a:pt x="285" y="185"/>
                    <a:pt x="285" y="184"/>
                    <a:pt x="285" y="184"/>
                  </a:cubicBezTo>
                  <a:cubicBezTo>
                    <a:pt x="286" y="183"/>
                    <a:pt x="286" y="183"/>
                    <a:pt x="286" y="183"/>
                  </a:cubicBezTo>
                  <a:cubicBezTo>
                    <a:pt x="286" y="182"/>
                    <a:pt x="286" y="181"/>
                    <a:pt x="286" y="180"/>
                  </a:cubicBezTo>
                  <a:cubicBezTo>
                    <a:pt x="286" y="179"/>
                    <a:pt x="287" y="179"/>
                    <a:pt x="287" y="179"/>
                  </a:cubicBezTo>
                  <a:cubicBezTo>
                    <a:pt x="287" y="177"/>
                    <a:pt x="287" y="175"/>
                    <a:pt x="288" y="174"/>
                  </a:cubicBezTo>
                  <a:cubicBezTo>
                    <a:pt x="288" y="173"/>
                    <a:pt x="288" y="173"/>
                    <a:pt x="288" y="173"/>
                  </a:cubicBezTo>
                  <a:cubicBezTo>
                    <a:pt x="288" y="173"/>
                    <a:pt x="288" y="173"/>
                    <a:pt x="288" y="172"/>
                  </a:cubicBezTo>
                  <a:cubicBezTo>
                    <a:pt x="288" y="171"/>
                    <a:pt x="288" y="170"/>
                    <a:pt x="289" y="168"/>
                  </a:cubicBezTo>
                  <a:cubicBezTo>
                    <a:pt x="289" y="168"/>
                    <a:pt x="289" y="167"/>
                    <a:pt x="289" y="166"/>
                  </a:cubicBezTo>
                  <a:cubicBezTo>
                    <a:pt x="289" y="166"/>
                    <a:pt x="289" y="165"/>
                    <a:pt x="289" y="165"/>
                  </a:cubicBezTo>
                  <a:cubicBezTo>
                    <a:pt x="289" y="164"/>
                    <a:pt x="289" y="164"/>
                    <a:pt x="289" y="163"/>
                  </a:cubicBezTo>
                  <a:cubicBezTo>
                    <a:pt x="290" y="162"/>
                    <a:pt x="290" y="162"/>
                    <a:pt x="290" y="161"/>
                  </a:cubicBezTo>
                  <a:cubicBezTo>
                    <a:pt x="290" y="160"/>
                    <a:pt x="290" y="158"/>
                    <a:pt x="290" y="157"/>
                  </a:cubicBezTo>
                  <a:cubicBezTo>
                    <a:pt x="290" y="156"/>
                    <a:pt x="290" y="156"/>
                    <a:pt x="290" y="156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4"/>
                    <a:pt x="290" y="152"/>
                    <a:pt x="291" y="150"/>
                  </a:cubicBezTo>
                  <a:cubicBezTo>
                    <a:pt x="291" y="150"/>
                    <a:pt x="291" y="149"/>
                    <a:pt x="291" y="149"/>
                  </a:cubicBezTo>
                  <a:cubicBezTo>
                    <a:pt x="291" y="148"/>
                    <a:pt x="291" y="147"/>
                    <a:pt x="291" y="145"/>
                  </a:cubicBezTo>
                  <a:cubicBezTo>
                    <a:pt x="291" y="145"/>
                    <a:pt x="291" y="144"/>
                    <a:pt x="291" y="144"/>
                  </a:cubicBezTo>
                  <a:cubicBezTo>
                    <a:pt x="291" y="142"/>
                    <a:pt x="291" y="141"/>
                    <a:pt x="291" y="140"/>
                  </a:cubicBezTo>
                  <a:close/>
                  <a:moveTo>
                    <a:pt x="261" y="141"/>
                  </a:moveTo>
                  <a:cubicBezTo>
                    <a:pt x="261" y="142"/>
                    <a:pt x="261" y="142"/>
                    <a:pt x="261" y="142"/>
                  </a:cubicBezTo>
                  <a:cubicBezTo>
                    <a:pt x="261" y="140"/>
                    <a:pt x="261" y="139"/>
                    <a:pt x="261" y="137"/>
                  </a:cubicBezTo>
                  <a:cubicBezTo>
                    <a:pt x="261" y="138"/>
                    <a:pt x="261" y="139"/>
                    <a:pt x="261" y="140"/>
                  </a:cubicBezTo>
                  <a:cubicBezTo>
                    <a:pt x="261" y="141"/>
                    <a:pt x="261" y="141"/>
                    <a:pt x="261" y="141"/>
                  </a:cubicBezTo>
                  <a:close/>
                  <a:moveTo>
                    <a:pt x="260" y="129"/>
                  </a:moveTo>
                  <a:cubicBezTo>
                    <a:pt x="260" y="131"/>
                    <a:pt x="260" y="132"/>
                    <a:pt x="261" y="13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60" y="133"/>
                    <a:pt x="260" y="131"/>
                    <a:pt x="260" y="129"/>
                  </a:cubicBezTo>
                  <a:cubicBezTo>
                    <a:pt x="260" y="129"/>
                    <a:pt x="260" y="129"/>
                    <a:pt x="260" y="129"/>
                  </a:cubicBezTo>
                  <a:close/>
                  <a:moveTo>
                    <a:pt x="259" y="122"/>
                  </a:moveTo>
                  <a:cubicBezTo>
                    <a:pt x="259" y="122"/>
                    <a:pt x="259" y="122"/>
                    <a:pt x="259" y="122"/>
                  </a:cubicBezTo>
                  <a:cubicBezTo>
                    <a:pt x="259" y="121"/>
                    <a:pt x="258" y="120"/>
                    <a:pt x="258" y="120"/>
                  </a:cubicBezTo>
                  <a:cubicBezTo>
                    <a:pt x="258" y="120"/>
                    <a:pt x="259" y="121"/>
                    <a:pt x="259" y="121"/>
                  </a:cubicBezTo>
                  <a:lnTo>
                    <a:pt x="259" y="122"/>
                  </a:lnTo>
                  <a:close/>
                  <a:moveTo>
                    <a:pt x="256" y="109"/>
                  </a:moveTo>
                  <a:cubicBezTo>
                    <a:pt x="256" y="111"/>
                    <a:pt x="257" y="112"/>
                    <a:pt x="257" y="114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7" y="113"/>
                    <a:pt x="256" y="110"/>
                    <a:pt x="256" y="108"/>
                  </a:cubicBezTo>
                  <a:cubicBezTo>
                    <a:pt x="256" y="109"/>
                    <a:pt x="256" y="109"/>
                    <a:pt x="256" y="109"/>
                  </a:cubicBezTo>
                  <a:close/>
                  <a:moveTo>
                    <a:pt x="254" y="104"/>
                  </a:moveTo>
                  <a:cubicBezTo>
                    <a:pt x="254" y="105"/>
                    <a:pt x="255" y="106"/>
                    <a:pt x="255" y="107"/>
                  </a:cubicBezTo>
                  <a:cubicBezTo>
                    <a:pt x="255" y="105"/>
                    <a:pt x="254" y="104"/>
                    <a:pt x="254" y="102"/>
                  </a:cubicBezTo>
                  <a:cubicBezTo>
                    <a:pt x="254" y="103"/>
                    <a:pt x="254" y="103"/>
                    <a:pt x="254" y="103"/>
                  </a:cubicBezTo>
                  <a:lnTo>
                    <a:pt x="254" y="104"/>
                  </a:lnTo>
                  <a:close/>
                  <a:moveTo>
                    <a:pt x="252" y="97"/>
                  </a:moveTo>
                  <a:cubicBezTo>
                    <a:pt x="252" y="98"/>
                    <a:pt x="252" y="98"/>
                    <a:pt x="252" y="98"/>
                  </a:cubicBezTo>
                  <a:cubicBezTo>
                    <a:pt x="252" y="99"/>
                    <a:pt x="253" y="99"/>
                    <a:pt x="253" y="100"/>
                  </a:cubicBezTo>
                  <a:cubicBezTo>
                    <a:pt x="252" y="99"/>
                    <a:pt x="252" y="98"/>
                    <a:pt x="252" y="96"/>
                  </a:cubicBezTo>
                  <a:lnTo>
                    <a:pt x="252" y="97"/>
                  </a:lnTo>
                  <a:close/>
                  <a:moveTo>
                    <a:pt x="250" y="93"/>
                  </a:moveTo>
                  <a:cubicBezTo>
                    <a:pt x="250" y="93"/>
                    <a:pt x="250" y="94"/>
                    <a:pt x="251" y="94"/>
                  </a:cubicBezTo>
                  <a:cubicBezTo>
                    <a:pt x="250" y="93"/>
                    <a:pt x="249" y="91"/>
                    <a:pt x="249" y="89"/>
                  </a:cubicBezTo>
                  <a:cubicBezTo>
                    <a:pt x="249" y="90"/>
                    <a:pt x="250" y="91"/>
                    <a:pt x="250" y="92"/>
                  </a:cubicBezTo>
                  <a:lnTo>
                    <a:pt x="250" y="93"/>
                  </a:lnTo>
                  <a:close/>
                  <a:moveTo>
                    <a:pt x="247" y="85"/>
                  </a:moveTo>
                  <a:cubicBezTo>
                    <a:pt x="247" y="86"/>
                    <a:pt x="248" y="87"/>
                    <a:pt x="248" y="8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48" y="87"/>
                    <a:pt x="247" y="85"/>
                    <a:pt x="246" y="83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6" y="84"/>
                    <a:pt x="247" y="85"/>
                    <a:pt x="247" y="85"/>
                  </a:cubicBezTo>
                  <a:close/>
                  <a:moveTo>
                    <a:pt x="243" y="77"/>
                  </a:moveTo>
                  <a:cubicBezTo>
                    <a:pt x="243" y="78"/>
                    <a:pt x="243" y="78"/>
                    <a:pt x="243" y="78"/>
                  </a:cubicBezTo>
                  <a:cubicBezTo>
                    <a:pt x="243" y="78"/>
                    <a:pt x="244" y="79"/>
                    <a:pt x="244" y="80"/>
                  </a:cubicBezTo>
                  <a:cubicBezTo>
                    <a:pt x="245" y="81"/>
                    <a:pt x="245" y="81"/>
                    <a:pt x="245" y="8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0"/>
                    <a:pt x="243" y="79"/>
                    <a:pt x="243" y="77"/>
                  </a:cubicBezTo>
                  <a:close/>
                  <a:moveTo>
                    <a:pt x="241" y="74"/>
                  </a:moveTo>
                  <a:cubicBezTo>
                    <a:pt x="241" y="75"/>
                    <a:pt x="242" y="76"/>
                    <a:pt x="242" y="77"/>
                  </a:cubicBezTo>
                  <a:cubicBezTo>
                    <a:pt x="241" y="75"/>
                    <a:pt x="240" y="73"/>
                    <a:pt x="239" y="72"/>
                  </a:cubicBezTo>
                  <a:cubicBezTo>
                    <a:pt x="240" y="73"/>
                    <a:pt x="240" y="73"/>
                    <a:pt x="240" y="73"/>
                  </a:cubicBezTo>
                  <a:lnTo>
                    <a:pt x="241" y="74"/>
                  </a:lnTo>
                  <a:close/>
                  <a:moveTo>
                    <a:pt x="236" y="67"/>
                  </a:moveTo>
                  <a:cubicBezTo>
                    <a:pt x="237" y="68"/>
                    <a:pt x="237" y="68"/>
                    <a:pt x="238" y="69"/>
                  </a:cubicBezTo>
                  <a:cubicBezTo>
                    <a:pt x="238" y="70"/>
                    <a:pt x="238" y="70"/>
                    <a:pt x="239" y="70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8" y="69"/>
                    <a:pt x="237" y="67"/>
                    <a:pt x="236" y="66"/>
                  </a:cubicBezTo>
                  <a:cubicBezTo>
                    <a:pt x="236" y="66"/>
                    <a:pt x="236" y="66"/>
                    <a:pt x="236" y="66"/>
                  </a:cubicBezTo>
                  <a:lnTo>
                    <a:pt x="236" y="67"/>
                  </a:lnTo>
                  <a:close/>
                  <a:moveTo>
                    <a:pt x="234" y="63"/>
                  </a:moveTo>
                  <a:cubicBezTo>
                    <a:pt x="234" y="63"/>
                    <a:pt x="234" y="63"/>
                    <a:pt x="234" y="63"/>
                  </a:cubicBezTo>
                  <a:cubicBezTo>
                    <a:pt x="234" y="64"/>
                    <a:pt x="235" y="64"/>
                    <a:pt x="235" y="65"/>
                  </a:cubicBezTo>
                  <a:cubicBezTo>
                    <a:pt x="234" y="64"/>
                    <a:pt x="233" y="62"/>
                    <a:pt x="232" y="61"/>
                  </a:cubicBezTo>
                  <a:cubicBezTo>
                    <a:pt x="233" y="62"/>
                    <a:pt x="233" y="62"/>
                    <a:pt x="234" y="63"/>
                  </a:cubicBezTo>
                  <a:close/>
                  <a:moveTo>
                    <a:pt x="230" y="59"/>
                  </a:moveTo>
                  <a:cubicBezTo>
                    <a:pt x="231" y="59"/>
                    <a:pt x="231" y="59"/>
                    <a:pt x="231" y="59"/>
                  </a:cubicBezTo>
                  <a:cubicBezTo>
                    <a:pt x="230" y="58"/>
                    <a:pt x="229" y="57"/>
                    <a:pt x="228" y="56"/>
                  </a:cubicBezTo>
                  <a:cubicBezTo>
                    <a:pt x="229" y="57"/>
                    <a:pt x="229" y="57"/>
                    <a:pt x="230" y="58"/>
                  </a:cubicBezTo>
                  <a:lnTo>
                    <a:pt x="230" y="59"/>
                  </a:lnTo>
                  <a:close/>
                  <a:moveTo>
                    <a:pt x="227" y="54"/>
                  </a:moveTo>
                  <a:cubicBezTo>
                    <a:pt x="227" y="54"/>
                    <a:pt x="227" y="54"/>
                    <a:pt x="227" y="54"/>
                  </a:cubicBezTo>
                  <a:cubicBezTo>
                    <a:pt x="226" y="53"/>
                    <a:pt x="225" y="52"/>
                    <a:pt x="224" y="51"/>
                  </a:cubicBezTo>
                  <a:cubicBezTo>
                    <a:pt x="225" y="52"/>
                    <a:pt x="225" y="53"/>
                    <a:pt x="226" y="53"/>
                  </a:cubicBezTo>
                  <a:lnTo>
                    <a:pt x="227" y="54"/>
                  </a:lnTo>
                  <a:close/>
                  <a:moveTo>
                    <a:pt x="219" y="45"/>
                  </a:moveTo>
                  <a:cubicBezTo>
                    <a:pt x="220" y="47"/>
                    <a:pt x="221" y="48"/>
                    <a:pt x="222" y="49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2" y="48"/>
                    <a:pt x="220" y="47"/>
                    <a:pt x="219" y="45"/>
                  </a:cubicBezTo>
                  <a:cubicBezTo>
                    <a:pt x="219" y="45"/>
                    <a:pt x="219" y="45"/>
                    <a:pt x="219" y="45"/>
                  </a:cubicBezTo>
                  <a:close/>
                  <a:moveTo>
                    <a:pt x="214" y="40"/>
                  </a:moveTo>
                  <a:cubicBezTo>
                    <a:pt x="214" y="40"/>
                    <a:pt x="214" y="40"/>
                    <a:pt x="214" y="40"/>
                  </a:cubicBezTo>
                  <a:cubicBezTo>
                    <a:pt x="213" y="40"/>
                    <a:pt x="213" y="39"/>
                    <a:pt x="212" y="39"/>
                  </a:cubicBezTo>
                  <a:cubicBezTo>
                    <a:pt x="212" y="39"/>
                    <a:pt x="213" y="40"/>
                    <a:pt x="213" y="40"/>
                  </a:cubicBezTo>
                  <a:lnTo>
                    <a:pt x="214" y="40"/>
                  </a:lnTo>
                  <a:close/>
                  <a:moveTo>
                    <a:pt x="208" y="35"/>
                  </a:moveTo>
                  <a:cubicBezTo>
                    <a:pt x="208" y="36"/>
                    <a:pt x="208" y="36"/>
                    <a:pt x="208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7" y="35"/>
                    <a:pt x="206" y="34"/>
                    <a:pt x="205" y="33"/>
                  </a:cubicBezTo>
                  <a:cubicBezTo>
                    <a:pt x="206" y="34"/>
                    <a:pt x="207" y="34"/>
                    <a:pt x="208" y="35"/>
                  </a:cubicBezTo>
                  <a:close/>
                  <a:moveTo>
                    <a:pt x="199" y="29"/>
                  </a:moveTo>
                  <a:cubicBezTo>
                    <a:pt x="200" y="30"/>
                    <a:pt x="202" y="31"/>
                    <a:pt x="203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2" y="31"/>
                    <a:pt x="200" y="30"/>
                    <a:pt x="199" y="28"/>
                  </a:cubicBezTo>
                  <a:cubicBezTo>
                    <a:pt x="199" y="28"/>
                    <a:pt x="199" y="28"/>
                    <a:pt x="199" y="28"/>
                  </a:cubicBezTo>
                  <a:lnTo>
                    <a:pt x="199" y="29"/>
                  </a:lnTo>
                  <a:close/>
                  <a:moveTo>
                    <a:pt x="194" y="25"/>
                  </a:moveTo>
                  <a:cubicBezTo>
                    <a:pt x="195" y="26"/>
                    <a:pt x="195" y="26"/>
                    <a:pt x="195" y="26"/>
                  </a:cubicBezTo>
                  <a:cubicBezTo>
                    <a:pt x="196" y="27"/>
                    <a:pt x="197" y="27"/>
                    <a:pt x="198" y="28"/>
                  </a:cubicBezTo>
                  <a:cubicBezTo>
                    <a:pt x="197" y="27"/>
                    <a:pt x="195" y="26"/>
                    <a:pt x="194" y="25"/>
                  </a:cubicBezTo>
                  <a:close/>
                  <a:moveTo>
                    <a:pt x="190" y="23"/>
                  </a:moveTo>
                  <a:cubicBezTo>
                    <a:pt x="191" y="23"/>
                    <a:pt x="191" y="24"/>
                    <a:pt x="192" y="24"/>
                  </a:cubicBezTo>
                  <a:cubicBezTo>
                    <a:pt x="191" y="23"/>
                    <a:pt x="190" y="23"/>
                    <a:pt x="188" y="22"/>
                  </a:cubicBezTo>
                  <a:cubicBezTo>
                    <a:pt x="189" y="22"/>
                    <a:pt x="189" y="23"/>
                    <a:pt x="190" y="23"/>
                  </a:cubicBezTo>
                  <a:close/>
                  <a:moveTo>
                    <a:pt x="185" y="20"/>
                  </a:moveTo>
                  <a:cubicBezTo>
                    <a:pt x="186" y="21"/>
                    <a:pt x="186" y="21"/>
                    <a:pt x="186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5" y="20"/>
                    <a:pt x="183" y="19"/>
                    <a:pt x="182" y="19"/>
                  </a:cubicBezTo>
                  <a:cubicBezTo>
                    <a:pt x="183" y="19"/>
                    <a:pt x="184" y="20"/>
                    <a:pt x="185" y="20"/>
                  </a:cubicBezTo>
                  <a:close/>
                  <a:moveTo>
                    <a:pt x="178" y="17"/>
                  </a:moveTo>
                  <a:cubicBezTo>
                    <a:pt x="179" y="17"/>
                    <a:pt x="180" y="18"/>
                    <a:pt x="182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0" y="18"/>
                    <a:pt x="178" y="17"/>
                    <a:pt x="176" y="16"/>
                  </a:cubicBezTo>
                  <a:cubicBezTo>
                    <a:pt x="177" y="16"/>
                    <a:pt x="177" y="16"/>
                    <a:pt x="177" y="16"/>
                  </a:cubicBezTo>
                  <a:lnTo>
                    <a:pt x="178" y="17"/>
                  </a:lnTo>
                  <a:close/>
                  <a:moveTo>
                    <a:pt x="173" y="15"/>
                  </a:moveTo>
                  <a:cubicBezTo>
                    <a:pt x="174" y="15"/>
                    <a:pt x="174" y="15"/>
                    <a:pt x="174" y="15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3" y="15"/>
                    <a:pt x="172" y="14"/>
                    <a:pt x="170" y="14"/>
                  </a:cubicBezTo>
                  <a:cubicBezTo>
                    <a:pt x="171" y="14"/>
                    <a:pt x="172" y="14"/>
                    <a:pt x="173" y="15"/>
                  </a:cubicBezTo>
                  <a:close/>
                  <a:moveTo>
                    <a:pt x="166" y="12"/>
                  </a:moveTo>
                  <a:cubicBezTo>
                    <a:pt x="167" y="13"/>
                    <a:pt x="168" y="13"/>
                    <a:pt x="169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68" y="13"/>
                    <a:pt x="166" y="12"/>
                    <a:pt x="164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5" y="12"/>
                    <a:pt x="165" y="12"/>
                    <a:pt x="166" y="12"/>
                  </a:cubicBezTo>
                  <a:close/>
                  <a:moveTo>
                    <a:pt x="161" y="11"/>
                  </a:moveTo>
                  <a:cubicBezTo>
                    <a:pt x="162" y="11"/>
                    <a:pt x="162" y="11"/>
                    <a:pt x="162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1"/>
                    <a:pt x="159" y="10"/>
                    <a:pt x="157" y="10"/>
                  </a:cubicBezTo>
                  <a:cubicBezTo>
                    <a:pt x="159" y="10"/>
                    <a:pt x="160" y="10"/>
                    <a:pt x="161" y="11"/>
                  </a:cubicBezTo>
                  <a:close/>
                  <a:moveTo>
                    <a:pt x="153" y="9"/>
                  </a:moveTo>
                  <a:cubicBezTo>
                    <a:pt x="154" y="9"/>
                    <a:pt x="155" y="9"/>
                    <a:pt x="157" y="10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5" y="9"/>
                    <a:pt x="153" y="9"/>
                    <a:pt x="151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3" y="9"/>
                    <a:pt x="153" y="9"/>
                  </a:cubicBezTo>
                  <a:close/>
                  <a:moveTo>
                    <a:pt x="149" y="8"/>
                  </a:moveTo>
                  <a:cubicBezTo>
                    <a:pt x="150" y="8"/>
                    <a:pt x="150" y="8"/>
                    <a:pt x="150" y="8"/>
                  </a:cubicBezTo>
                  <a:cubicBezTo>
                    <a:pt x="148" y="8"/>
                    <a:pt x="146" y="7"/>
                    <a:pt x="145" y="7"/>
                  </a:cubicBezTo>
                  <a:cubicBezTo>
                    <a:pt x="146" y="7"/>
                    <a:pt x="147" y="8"/>
                    <a:pt x="148" y="8"/>
                  </a:cubicBezTo>
                  <a:cubicBezTo>
                    <a:pt x="148" y="8"/>
                    <a:pt x="149" y="8"/>
                    <a:pt x="149" y="8"/>
                  </a:cubicBezTo>
                  <a:close/>
                  <a:moveTo>
                    <a:pt x="140" y="7"/>
                  </a:moveTo>
                  <a:cubicBezTo>
                    <a:pt x="141" y="7"/>
                    <a:pt x="142" y="7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2" y="7"/>
                    <a:pt x="140" y="7"/>
                    <a:pt x="138" y="6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40" y="7"/>
                    <a:pt x="140" y="7"/>
                  </a:cubicBezTo>
                  <a:close/>
                  <a:moveTo>
                    <a:pt x="129" y="6"/>
                  </a:moveTo>
                  <a:cubicBezTo>
                    <a:pt x="130" y="6"/>
                    <a:pt x="130" y="6"/>
                    <a:pt x="131" y="6"/>
                  </a:cubicBezTo>
                  <a:cubicBezTo>
                    <a:pt x="132" y="6"/>
                    <a:pt x="133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5" y="6"/>
                    <a:pt x="133" y="6"/>
                    <a:pt x="131" y="6"/>
                  </a:cubicBezTo>
                  <a:cubicBezTo>
                    <a:pt x="129" y="6"/>
                    <a:pt x="127" y="6"/>
                    <a:pt x="125" y="6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7" y="6"/>
                    <a:pt x="128" y="6"/>
                    <a:pt x="129" y="6"/>
                  </a:cubicBezTo>
                  <a:close/>
                  <a:moveTo>
                    <a:pt x="120" y="6"/>
                  </a:moveTo>
                  <a:cubicBezTo>
                    <a:pt x="121" y="6"/>
                    <a:pt x="122" y="6"/>
                    <a:pt x="123" y="6"/>
                  </a:cubicBezTo>
                  <a:cubicBezTo>
                    <a:pt x="122" y="6"/>
                    <a:pt x="120" y="6"/>
                    <a:pt x="118" y="6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20" y="6"/>
                  </a:lnTo>
                  <a:close/>
                  <a:moveTo>
                    <a:pt x="114" y="7"/>
                  </a:moveTo>
                  <a:cubicBezTo>
                    <a:pt x="115" y="7"/>
                    <a:pt x="115" y="6"/>
                    <a:pt x="116" y="6"/>
                  </a:cubicBezTo>
                  <a:cubicBezTo>
                    <a:pt x="115" y="7"/>
                    <a:pt x="113" y="7"/>
                    <a:pt x="112" y="7"/>
                  </a:cubicBezTo>
                  <a:cubicBezTo>
                    <a:pt x="113" y="7"/>
                    <a:pt x="113" y="7"/>
                    <a:pt x="113" y="7"/>
                  </a:cubicBezTo>
                  <a:lnTo>
                    <a:pt x="114" y="7"/>
                  </a:lnTo>
                  <a:close/>
                  <a:moveTo>
                    <a:pt x="108" y="7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10" y="7"/>
                  </a:cubicBezTo>
                  <a:cubicBezTo>
                    <a:pt x="109" y="7"/>
                    <a:pt x="107" y="8"/>
                    <a:pt x="106" y="8"/>
                  </a:cubicBezTo>
                  <a:cubicBezTo>
                    <a:pt x="107" y="8"/>
                    <a:pt x="107" y="8"/>
                    <a:pt x="108" y="7"/>
                  </a:cubicBezTo>
                  <a:close/>
                  <a:moveTo>
                    <a:pt x="134" y="334"/>
                  </a:moveTo>
                  <a:cubicBezTo>
                    <a:pt x="133" y="334"/>
                    <a:pt x="133" y="334"/>
                    <a:pt x="133" y="334"/>
                  </a:cubicBezTo>
                  <a:cubicBezTo>
                    <a:pt x="134" y="334"/>
                    <a:pt x="134" y="334"/>
                    <a:pt x="135" y="334"/>
                  </a:cubicBezTo>
                  <a:cubicBezTo>
                    <a:pt x="135" y="334"/>
                    <a:pt x="135" y="334"/>
                    <a:pt x="135" y="334"/>
                  </a:cubicBezTo>
                  <a:lnTo>
                    <a:pt x="134" y="334"/>
                  </a:lnTo>
                  <a:close/>
                  <a:moveTo>
                    <a:pt x="136" y="333"/>
                  </a:moveTo>
                  <a:cubicBezTo>
                    <a:pt x="135" y="333"/>
                    <a:pt x="135" y="333"/>
                    <a:pt x="135" y="333"/>
                  </a:cubicBezTo>
                  <a:cubicBezTo>
                    <a:pt x="136" y="333"/>
                    <a:pt x="136" y="333"/>
                    <a:pt x="137" y="332"/>
                  </a:cubicBezTo>
                  <a:cubicBezTo>
                    <a:pt x="136" y="333"/>
                    <a:pt x="136" y="333"/>
                    <a:pt x="136" y="333"/>
                  </a:cubicBezTo>
                  <a:close/>
                  <a:moveTo>
                    <a:pt x="137" y="332"/>
                  </a:moveTo>
                  <a:cubicBezTo>
                    <a:pt x="137" y="332"/>
                    <a:pt x="137" y="332"/>
                    <a:pt x="137" y="332"/>
                  </a:cubicBezTo>
                  <a:cubicBezTo>
                    <a:pt x="137" y="332"/>
                    <a:pt x="137" y="332"/>
                    <a:pt x="137" y="332"/>
                  </a:cubicBezTo>
                  <a:cubicBezTo>
                    <a:pt x="138" y="331"/>
                    <a:pt x="138" y="331"/>
                    <a:pt x="138" y="330"/>
                  </a:cubicBezTo>
                  <a:cubicBezTo>
                    <a:pt x="138" y="331"/>
                    <a:pt x="138" y="331"/>
                    <a:pt x="137" y="332"/>
                  </a:cubicBezTo>
                  <a:close/>
                  <a:moveTo>
                    <a:pt x="165" y="282"/>
                  </a:moveTo>
                  <a:cubicBezTo>
                    <a:pt x="166" y="282"/>
                    <a:pt x="168" y="281"/>
                    <a:pt x="170" y="281"/>
                  </a:cubicBezTo>
                  <a:cubicBezTo>
                    <a:pt x="168" y="281"/>
                    <a:pt x="166" y="282"/>
                    <a:pt x="165" y="282"/>
                  </a:cubicBezTo>
                  <a:close/>
                  <a:moveTo>
                    <a:pt x="176" y="278"/>
                  </a:moveTo>
                  <a:cubicBezTo>
                    <a:pt x="176" y="278"/>
                    <a:pt x="176" y="278"/>
                    <a:pt x="176" y="278"/>
                  </a:cubicBezTo>
                  <a:cubicBezTo>
                    <a:pt x="177" y="278"/>
                    <a:pt x="178" y="278"/>
                    <a:pt x="179" y="277"/>
                  </a:cubicBezTo>
                  <a:cubicBezTo>
                    <a:pt x="179" y="277"/>
                    <a:pt x="179" y="277"/>
                    <a:pt x="179" y="277"/>
                  </a:cubicBezTo>
                  <a:cubicBezTo>
                    <a:pt x="178" y="278"/>
                    <a:pt x="177" y="278"/>
                    <a:pt x="176" y="278"/>
                  </a:cubicBezTo>
                  <a:close/>
                  <a:moveTo>
                    <a:pt x="181" y="277"/>
                  </a:moveTo>
                  <a:cubicBezTo>
                    <a:pt x="181" y="277"/>
                    <a:pt x="181" y="277"/>
                    <a:pt x="181" y="277"/>
                  </a:cubicBezTo>
                  <a:cubicBezTo>
                    <a:pt x="182" y="276"/>
                    <a:pt x="183" y="276"/>
                    <a:pt x="184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3" y="276"/>
                    <a:pt x="182" y="276"/>
                    <a:pt x="181" y="277"/>
                  </a:cubicBezTo>
                  <a:close/>
                  <a:moveTo>
                    <a:pt x="185" y="275"/>
                  </a:moveTo>
                  <a:cubicBezTo>
                    <a:pt x="185" y="275"/>
                    <a:pt x="185" y="275"/>
                    <a:pt x="185" y="275"/>
                  </a:cubicBezTo>
                  <a:cubicBezTo>
                    <a:pt x="187" y="274"/>
                    <a:pt x="188" y="273"/>
                    <a:pt x="190" y="273"/>
                  </a:cubicBezTo>
                  <a:cubicBezTo>
                    <a:pt x="190" y="273"/>
                    <a:pt x="190" y="273"/>
                    <a:pt x="190" y="273"/>
                  </a:cubicBezTo>
                  <a:cubicBezTo>
                    <a:pt x="188" y="273"/>
                    <a:pt x="187" y="274"/>
                    <a:pt x="185" y="275"/>
                  </a:cubicBezTo>
                  <a:close/>
                  <a:moveTo>
                    <a:pt x="190" y="272"/>
                  </a:moveTo>
                  <a:cubicBezTo>
                    <a:pt x="190" y="272"/>
                    <a:pt x="190" y="272"/>
                    <a:pt x="190" y="272"/>
                  </a:cubicBezTo>
                  <a:cubicBezTo>
                    <a:pt x="191" y="272"/>
                    <a:pt x="193" y="271"/>
                    <a:pt x="194" y="270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3" y="271"/>
                    <a:pt x="191" y="272"/>
                    <a:pt x="190" y="272"/>
                  </a:cubicBezTo>
                  <a:close/>
                  <a:moveTo>
                    <a:pt x="196" y="269"/>
                  </a:moveTo>
                  <a:cubicBezTo>
                    <a:pt x="197" y="269"/>
                    <a:pt x="198" y="268"/>
                    <a:pt x="198" y="268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198" y="268"/>
                    <a:pt x="197" y="269"/>
                    <a:pt x="196" y="269"/>
                  </a:cubicBezTo>
                  <a:close/>
                  <a:moveTo>
                    <a:pt x="205" y="263"/>
                  </a:moveTo>
                  <a:cubicBezTo>
                    <a:pt x="206" y="263"/>
                    <a:pt x="206" y="262"/>
                    <a:pt x="207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6" y="262"/>
                    <a:pt x="206" y="263"/>
                    <a:pt x="205" y="263"/>
                  </a:cubicBezTo>
                  <a:close/>
                  <a:moveTo>
                    <a:pt x="208" y="261"/>
                  </a:moveTo>
                  <a:cubicBezTo>
                    <a:pt x="208" y="261"/>
                    <a:pt x="208" y="261"/>
                    <a:pt x="208" y="261"/>
                  </a:cubicBezTo>
                  <a:cubicBezTo>
                    <a:pt x="209" y="260"/>
                    <a:pt x="211" y="259"/>
                    <a:pt x="212" y="258"/>
                  </a:cubicBezTo>
                  <a:cubicBezTo>
                    <a:pt x="212" y="258"/>
                    <a:pt x="212" y="258"/>
                    <a:pt x="212" y="258"/>
                  </a:cubicBezTo>
                  <a:cubicBezTo>
                    <a:pt x="211" y="259"/>
                    <a:pt x="209" y="260"/>
                    <a:pt x="208" y="261"/>
                  </a:cubicBezTo>
                  <a:close/>
                  <a:moveTo>
                    <a:pt x="212" y="258"/>
                  </a:moveTo>
                  <a:cubicBezTo>
                    <a:pt x="212" y="258"/>
                    <a:pt x="212" y="258"/>
                    <a:pt x="212" y="258"/>
                  </a:cubicBezTo>
                  <a:cubicBezTo>
                    <a:pt x="213" y="257"/>
                    <a:pt x="214" y="256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4" y="256"/>
                    <a:pt x="213" y="257"/>
                    <a:pt x="212" y="258"/>
                  </a:cubicBezTo>
                  <a:close/>
                  <a:moveTo>
                    <a:pt x="217" y="254"/>
                  </a:moveTo>
                  <a:cubicBezTo>
                    <a:pt x="217" y="254"/>
                    <a:pt x="217" y="254"/>
                    <a:pt x="217" y="254"/>
                  </a:cubicBezTo>
                  <a:cubicBezTo>
                    <a:pt x="218" y="253"/>
                    <a:pt x="218" y="252"/>
                    <a:pt x="219" y="252"/>
                  </a:cubicBezTo>
                  <a:cubicBezTo>
                    <a:pt x="218" y="252"/>
                    <a:pt x="218" y="253"/>
                    <a:pt x="217" y="254"/>
                  </a:cubicBezTo>
                  <a:close/>
                  <a:moveTo>
                    <a:pt x="221" y="250"/>
                  </a:moveTo>
                  <a:cubicBezTo>
                    <a:pt x="221" y="250"/>
                    <a:pt x="221" y="249"/>
                    <a:pt x="222" y="249"/>
                  </a:cubicBezTo>
                  <a:cubicBezTo>
                    <a:pt x="221" y="249"/>
                    <a:pt x="221" y="250"/>
                    <a:pt x="221" y="250"/>
                  </a:cubicBezTo>
                  <a:close/>
                  <a:moveTo>
                    <a:pt x="224" y="247"/>
                  </a:moveTo>
                  <a:cubicBezTo>
                    <a:pt x="224" y="247"/>
                    <a:pt x="224" y="247"/>
                    <a:pt x="224" y="247"/>
                  </a:cubicBezTo>
                  <a:cubicBezTo>
                    <a:pt x="225" y="246"/>
                    <a:pt x="225" y="246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6"/>
                    <a:pt x="225" y="246"/>
                    <a:pt x="224" y="247"/>
                  </a:cubicBezTo>
                  <a:close/>
                  <a:moveTo>
                    <a:pt x="229" y="241"/>
                  </a:moveTo>
                  <a:cubicBezTo>
                    <a:pt x="229" y="241"/>
                    <a:pt x="229" y="241"/>
                    <a:pt x="229" y="241"/>
                  </a:cubicBezTo>
                  <a:cubicBezTo>
                    <a:pt x="229" y="241"/>
                    <a:pt x="230" y="240"/>
                    <a:pt x="230" y="240"/>
                  </a:cubicBezTo>
                  <a:cubicBezTo>
                    <a:pt x="230" y="240"/>
                    <a:pt x="230" y="240"/>
                    <a:pt x="230" y="240"/>
                  </a:cubicBezTo>
                  <a:cubicBezTo>
                    <a:pt x="230" y="240"/>
                    <a:pt x="229" y="241"/>
                    <a:pt x="229" y="241"/>
                  </a:cubicBezTo>
                  <a:close/>
                  <a:moveTo>
                    <a:pt x="234" y="235"/>
                  </a:moveTo>
                  <a:cubicBezTo>
                    <a:pt x="234" y="235"/>
                    <a:pt x="234" y="235"/>
                    <a:pt x="234" y="235"/>
                  </a:cubicBezTo>
                  <a:cubicBezTo>
                    <a:pt x="235" y="234"/>
                    <a:pt x="235" y="233"/>
                    <a:pt x="235" y="233"/>
                  </a:cubicBezTo>
                  <a:cubicBezTo>
                    <a:pt x="235" y="233"/>
                    <a:pt x="235" y="233"/>
                    <a:pt x="235" y="233"/>
                  </a:cubicBezTo>
                  <a:cubicBezTo>
                    <a:pt x="235" y="233"/>
                    <a:pt x="235" y="234"/>
                    <a:pt x="234" y="235"/>
                  </a:cubicBezTo>
                  <a:close/>
                  <a:moveTo>
                    <a:pt x="238" y="230"/>
                  </a:moveTo>
                  <a:cubicBezTo>
                    <a:pt x="238" y="230"/>
                    <a:pt x="238" y="230"/>
                    <a:pt x="238" y="230"/>
                  </a:cubicBezTo>
                  <a:cubicBezTo>
                    <a:pt x="238" y="229"/>
                    <a:pt x="238" y="229"/>
                    <a:pt x="239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38" y="229"/>
                    <a:pt x="238" y="229"/>
                    <a:pt x="238" y="230"/>
                  </a:cubicBezTo>
                  <a:close/>
                  <a:moveTo>
                    <a:pt x="241" y="225"/>
                  </a:moveTo>
                  <a:cubicBezTo>
                    <a:pt x="241" y="225"/>
                    <a:pt x="241" y="225"/>
                    <a:pt x="241" y="225"/>
                  </a:cubicBezTo>
                  <a:cubicBezTo>
                    <a:pt x="241" y="224"/>
                    <a:pt x="242" y="224"/>
                    <a:pt x="242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4"/>
                    <a:pt x="241" y="224"/>
                    <a:pt x="241" y="225"/>
                  </a:cubicBezTo>
                  <a:close/>
                  <a:moveTo>
                    <a:pt x="243" y="221"/>
                  </a:moveTo>
                  <a:cubicBezTo>
                    <a:pt x="244" y="220"/>
                    <a:pt x="244" y="220"/>
                    <a:pt x="244" y="220"/>
                  </a:cubicBezTo>
                  <a:cubicBezTo>
                    <a:pt x="243" y="221"/>
                    <a:pt x="243" y="221"/>
                    <a:pt x="243" y="221"/>
                  </a:cubicBezTo>
                  <a:close/>
                  <a:moveTo>
                    <a:pt x="246" y="216"/>
                  </a:moveTo>
                  <a:cubicBezTo>
                    <a:pt x="246" y="216"/>
                    <a:pt x="246" y="216"/>
                    <a:pt x="246" y="216"/>
                  </a:cubicBezTo>
                  <a:cubicBezTo>
                    <a:pt x="246" y="215"/>
                    <a:pt x="247" y="214"/>
                    <a:pt x="247" y="214"/>
                  </a:cubicBezTo>
                  <a:cubicBezTo>
                    <a:pt x="247" y="214"/>
                    <a:pt x="246" y="215"/>
                    <a:pt x="246" y="216"/>
                  </a:cubicBezTo>
                  <a:close/>
                  <a:moveTo>
                    <a:pt x="248" y="211"/>
                  </a:moveTo>
                  <a:cubicBezTo>
                    <a:pt x="248" y="211"/>
                    <a:pt x="248" y="211"/>
                    <a:pt x="248" y="211"/>
                  </a:cubicBezTo>
                  <a:cubicBezTo>
                    <a:pt x="249" y="210"/>
                    <a:pt x="249" y="209"/>
                    <a:pt x="249" y="208"/>
                  </a:cubicBezTo>
                  <a:cubicBezTo>
                    <a:pt x="249" y="209"/>
                    <a:pt x="249" y="210"/>
                    <a:pt x="248" y="211"/>
                  </a:cubicBezTo>
                  <a:close/>
                  <a:moveTo>
                    <a:pt x="255" y="192"/>
                  </a:moveTo>
                  <a:cubicBezTo>
                    <a:pt x="256" y="191"/>
                    <a:pt x="256" y="191"/>
                    <a:pt x="256" y="191"/>
                  </a:cubicBezTo>
                  <a:cubicBezTo>
                    <a:pt x="256" y="191"/>
                    <a:pt x="256" y="191"/>
                    <a:pt x="256" y="191"/>
                  </a:cubicBezTo>
                  <a:lnTo>
                    <a:pt x="255" y="192"/>
                  </a:lnTo>
                  <a:close/>
                  <a:moveTo>
                    <a:pt x="257" y="186"/>
                  </a:moveTo>
                  <a:cubicBezTo>
                    <a:pt x="257" y="186"/>
                    <a:pt x="257" y="186"/>
                    <a:pt x="257" y="186"/>
                  </a:cubicBezTo>
                  <a:cubicBezTo>
                    <a:pt x="257" y="186"/>
                    <a:pt x="257" y="186"/>
                    <a:pt x="257" y="186"/>
                  </a:cubicBezTo>
                  <a:close/>
                  <a:moveTo>
                    <a:pt x="257" y="185"/>
                  </a:moveTo>
                  <a:cubicBezTo>
                    <a:pt x="257" y="185"/>
                    <a:pt x="257" y="185"/>
                    <a:pt x="257" y="185"/>
                  </a:cubicBezTo>
                  <a:cubicBezTo>
                    <a:pt x="258" y="183"/>
                    <a:pt x="258" y="181"/>
                    <a:pt x="258" y="180"/>
                  </a:cubicBezTo>
                  <a:cubicBezTo>
                    <a:pt x="258" y="180"/>
                    <a:pt x="258" y="180"/>
                    <a:pt x="258" y="180"/>
                  </a:cubicBezTo>
                  <a:cubicBezTo>
                    <a:pt x="258" y="181"/>
                    <a:pt x="258" y="183"/>
                    <a:pt x="257" y="185"/>
                  </a:cubicBezTo>
                  <a:close/>
                  <a:moveTo>
                    <a:pt x="260" y="171"/>
                  </a:moveTo>
                  <a:cubicBezTo>
                    <a:pt x="260" y="170"/>
                    <a:pt x="260" y="170"/>
                    <a:pt x="260" y="169"/>
                  </a:cubicBezTo>
                  <a:cubicBezTo>
                    <a:pt x="260" y="169"/>
                    <a:pt x="260" y="169"/>
                    <a:pt x="260" y="169"/>
                  </a:cubicBezTo>
                  <a:cubicBezTo>
                    <a:pt x="260" y="170"/>
                    <a:pt x="260" y="170"/>
                    <a:pt x="260" y="171"/>
                  </a:cubicBezTo>
                  <a:close/>
                  <a:moveTo>
                    <a:pt x="260" y="167"/>
                  </a:moveTo>
                  <a:cubicBezTo>
                    <a:pt x="260" y="167"/>
                    <a:pt x="260" y="167"/>
                    <a:pt x="260" y="167"/>
                  </a:cubicBezTo>
                  <a:cubicBezTo>
                    <a:pt x="261" y="166"/>
                    <a:pt x="261" y="164"/>
                    <a:pt x="261" y="163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61" y="164"/>
                    <a:pt x="261" y="166"/>
                    <a:pt x="260" y="167"/>
                  </a:cubicBezTo>
                  <a:close/>
                  <a:moveTo>
                    <a:pt x="261" y="162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61" y="160"/>
                    <a:pt x="261" y="158"/>
                    <a:pt x="261" y="156"/>
                  </a:cubicBezTo>
                  <a:cubicBezTo>
                    <a:pt x="261" y="156"/>
                    <a:pt x="261" y="156"/>
                    <a:pt x="261" y="156"/>
                  </a:cubicBezTo>
                  <a:cubicBezTo>
                    <a:pt x="261" y="158"/>
                    <a:pt x="261" y="160"/>
                    <a:pt x="261" y="162"/>
                  </a:cubicBezTo>
                  <a:close/>
                  <a:moveTo>
                    <a:pt x="261" y="155"/>
                  </a:moveTo>
                  <a:cubicBezTo>
                    <a:pt x="261" y="155"/>
                    <a:pt x="261" y="155"/>
                    <a:pt x="261" y="155"/>
                  </a:cubicBezTo>
                  <a:cubicBezTo>
                    <a:pt x="261" y="153"/>
                    <a:pt x="261" y="152"/>
                    <a:pt x="261" y="150"/>
                  </a:cubicBezTo>
                  <a:cubicBezTo>
                    <a:pt x="261" y="148"/>
                    <a:pt x="261" y="146"/>
                    <a:pt x="261" y="144"/>
                  </a:cubicBezTo>
                  <a:cubicBezTo>
                    <a:pt x="261" y="144"/>
                    <a:pt x="261" y="144"/>
                    <a:pt x="261" y="144"/>
                  </a:cubicBezTo>
                  <a:cubicBezTo>
                    <a:pt x="261" y="145"/>
                    <a:pt x="261" y="145"/>
                    <a:pt x="261" y="146"/>
                  </a:cubicBezTo>
                  <a:cubicBezTo>
                    <a:pt x="261" y="147"/>
                    <a:pt x="261" y="149"/>
                    <a:pt x="261" y="150"/>
                  </a:cubicBezTo>
                  <a:cubicBezTo>
                    <a:pt x="261" y="152"/>
                    <a:pt x="261" y="153"/>
                    <a:pt x="261" y="155"/>
                  </a:cubicBezTo>
                  <a:close/>
                </a:path>
              </a:pathLst>
            </a:custGeom>
            <a:solidFill>
              <a:srgbClr val="232323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î$ḷïḍé"/>
            <p:cNvSpPr/>
            <p:nvPr/>
          </p:nvSpPr>
          <p:spPr bwMode="auto">
            <a:xfrm>
              <a:off x="6400800" y="2117726"/>
              <a:ext cx="623888" cy="1100138"/>
            </a:xfrm>
            <a:custGeom>
              <a:avLst/>
              <a:gdLst>
                <a:gd name="T0" fmla="*/ 188 w 189"/>
                <a:gd name="T1" fmla="*/ 135 h 334"/>
                <a:gd name="T2" fmla="*/ 187 w 189"/>
                <a:gd name="T3" fmla="*/ 123 h 334"/>
                <a:gd name="T4" fmla="*/ 183 w 189"/>
                <a:gd name="T5" fmla="*/ 103 h 334"/>
                <a:gd name="T6" fmla="*/ 177 w 189"/>
                <a:gd name="T7" fmla="*/ 87 h 334"/>
                <a:gd name="T8" fmla="*/ 173 w 189"/>
                <a:gd name="T9" fmla="*/ 78 h 334"/>
                <a:gd name="T10" fmla="*/ 167 w 189"/>
                <a:gd name="T11" fmla="*/ 67 h 334"/>
                <a:gd name="T12" fmla="*/ 161 w 189"/>
                <a:gd name="T13" fmla="*/ 57 h 334"/>
                <a:gd name="T14" fmla="*/ 150 w 189"/>
                <a:gd name="T15" fmla="*/ 43 h 334"/>
                <a:gd name="T16" fmla="*/ 141 w 189"/>
                <a:gd name="T17" fmla="*/ 34 h 334"/>
                <a:gd name="T18" fmla="*/ 126 w 189"/>
                <a:gd name="T19" fmla="*/ 22 h 334"/>
                <a:gd name="T20" fmla="*/ 117 w 189"/>
                <a:gd name="T21" fmla="*/ 17 h 334"/>
                <a:gd name="T22" fmla="*/ 109 w 189"/>
                <a:gd name="T23" fmla="*/ 12 h 334"/>
                <a:gd name="T24" fmla="*/ 97 w 189"/>
                <a:gd name="T25" fmla="*/ 7 h 334"/>
                <a:gd name="T26" fmla="*/ 88 w 189"/>
                <a:gd name="T27" fmla="*/ 4 h 334"/>
                <a:gd name="T28" fmla="*/ 76 w 189"/>
                <a:gd name="T29" fmla="*/ 2 h 334"/>
                <a:gd name="T30" fmla="*/ 67 w 189"/>
                <a:gd name="T31" fmla="*/ 0 h 334"/>
                <a:gd name="T32" fmla="*/ 56 w 189"/>
                <a:gd name="T33" fmla="*/ 0 h 334"/>
                <a:gd name="T34" fmla="*/ 42 w 189"/>
                <a:gd name="T35" fmla="*/ 0 h 334"/>
                <a:gd name="T36" fmla="*/ 0 w 189"/>
                <a:gd name="T37" fmla="*/ 9 h 334"/>
                <a:gd name="T38" fmla="*/ 18 w 189"/>
                <a:gd name="T39" fmla="*/ 6 h 334"/>
                <a:gd name="T40" fmla="*/ 34 w 189"/>
                <a:gd name="T41" fmla="*/ 6 h 334"/>
                <a:gd name="T42" fmla="*/ 47 w 189"/>
                <a:gd name="T43" fmla="*/ 8 h 334"/>
                <a:gd name="T44" fmla="*/ 60 w 189"/>
                <a:gd name="T45" fmla="*/ 11 h 334"/>
                <a:gd name="T46" fmla="*/ 72 w 189"/>
                <a:gd name="T47" fmla="*/ 15 h 334"/>
                <a:gd name="T48" fmla="*/ 84 w 189"/>
                <a:gd name="T49" fmla="*/ 21 h 334"/>
                <a:gd name="T50" fmla="*/ 97 w 189"/>
                <a:gd name="T51" fmla="*/ 29 h 334"/>
                <a:gd name="T52" fmla="*/ 112 w 189"/>
                <a:gd name="T53" fmla="*/ 40 h 334"/>
                <a:gd name="T54" fmla="*/ 125 w 189"/>
                <a:gd name="T55" fmla="*/ 54 h 334"/>
                <a:gd name="T56" fmla="*/ 134 w 189"/>
                <a:gd name="T57" fmla="*/ 67 h 334"/>
                <a:gd name="T58" fmla="*/ 141 w 189"/>
                <a:gd name="T59" fmla="*/ 78 h 334"/>
                <a:gd name="T60" fmla="*/ 146 w 189"/>
                <a:gd name="T61" fmla="*/ 89 h 334"/>
                <a:gd name="T62" fmla="*/ 152 w 189"/>
                <a:gd name="T63" fmla="*/ 104 h 334"/>
                <a:gd name="T64" fmla="*/ 157 w 189"/>
                <a:gd name="T65" fmla="*/ 122 h 334"/>
                <a:gd name="T66" fmla="*/ 159 w 189"/>
                <a:gd name="T67" fmla="*/ 141 h 334"/>
                <a:gd name="T68" fmla="*/ 159 w 189"/>
                <a:gd name="T69" fmla="*/ 162 h 334"/>
                <a:gd name="T70" fmla="*/ 157 w 189"/>
                <a:gd name="T71" fmla="*/ 178 h 334"/>
                <a:gd name="T72" fmla="*/ 152 w 189"/>
                <a:gd name="T73" fmla="*/ 195 h 334"/>
                <a:gd name="T74" fmla="*/ 146 w 189"/>
                <a:gd name="T75" fmla="*/ 211 h 334"/>
                <a:gd name="T76" fmla="*/ 139 w 189"/>
                <a:gd name="T77" fmla="*/ 225 h 334"/>
                <a:gd name="T78" fmla="*/ 127 w 189"/>
                <a:gd name="T79" fmla="*/ 241 h 334"/>
                <a:gd name="T80" fmla="*/ 115 w 189"/>
                <a:gd name="T81" fmla="*/ 254 h 334"/>
                <a:gd name="T82" fmla="*/ 102 w 189"/>
                <a:gd name="T83" fmla="*/ 264 h 334"/>
                <a:gd name="T84" fmla="*/ 88 w 189"/>
                <a:gd name="T85" fmla="*/ 272 h 334"/>
                <a:gd name="T86" fmla="*/ 74 w 189"/>
                <a:gd name="T87" fmla="*/ 278 h 334"/>
                <a:gd name="T88" fmla="*/ 36 w 189"/>
                <a:gd name="T89" fmla="*/ 330 h 334"/>
                <a:gd name="T90" fmla="*/ 32 w 189"/>
                <a:gd name="T91" fmla="*/ 334 h 334"/>
                <a:gd name="T92" fmla="*/ 63 w 189"/>
                <a:gd name="T93" fmla="*/ 327 h 334"/>
                <a:gd name="T94" fmla="*/ 66 w 189"/>
                <a:gd name="T95" fmla="*/ 324 h 334"/>
                <a:gd name="T96" fmla="*/ 103 w 189"/>
                <a:gd name="T97" fmla="*/ 272 h 334"/>
                <a:gd name="T98" fmla="*/ 117 w 189"/>
                <a:gd name="T99" fmla="*/ 266 h 334"/>
                <a:gd name="T100" fmla="*/ 131 w 189"/>
                <a:gd name="T101" fmla="*/ 258 h 334"/>
                <a:gd name="T102" fmla="*/ 144 w 189"/>
                <a:gd name="T103" fmla="*/ 248 h 334"/>
                <a:gd name="T104" fmla="*/ 153 w 189"/>
                <a:gd name="T105" fmla="*/ 239 h 334"/>
                <a:gd name="T106" fmla="*/ 165 w 189"/>
                <a:gd name="T107" fmla="*/ 224 h 334"/>
                <a:gd name="T108" fmla="*/ 172 w 189"/>
                <a:gd name="T109" fmla="*/ 212 h 334"/>
                <a:gd name="T110" fmla="*/ 178 w 189"/>
                <a:gd name="T111" fmla="*/ 200 h 334"/>
                <a:gd name="T112" fmla="*/ 182 w 189"/>
                <a:gd name="T113" fmla="*/ 189 h 334"/>
                <a:gd name="T114" fmla="*/ 186 w 189"/>
                <a:gd name="T115" fmla="*/ 174 h 334"/>
                <a:gd name="T116" fmla="*/ 187 w 189"/>
                <a:gd name="T117" fmla="*/ 163 h 334"/>
                <a:gd name="T118" fmla="*/ 189 w 189"/>
                <a:gd name="T119" fmla="*/ 14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9" h="334">
                  <a:moveTo>
                    <a:pt x="189" y="145"/>
                  </a:moveTo>
                  <a:cubicBezTo>
                    <a:pt x="189" y="145"/>
                    <a:pt x="189" y="144"/>
                    <a:pt x="189" y="144"/>
                  </a:cubicBezTo>
                  <a:cubicBezTo>
                    <a:pt x="189" y="142"/>
                    <a:pt x="189" y="141"/>
                    <a:pt x="189" y="140"/>
                  </a:cubicBezTo>
                  <a:cubicBezTo>
                    <a:pt x="189" y="139"/>
                    <a:pt x="189" y="139"/>
                    <a:pt x="189" y="138"/>
                  </a:cubicBezTo>
                  <a:cubicBezTo>
                    <a:pt x="189" y="137"/>
                    <a:pt x="189" y="136"/>
                    <a:pt x="188" y="135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8" y="132"/>
                    <a:pt x="188" y="131"/>
                    <a:pt x="188" y="129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8" y="126"/>
                    <a:pt x="187" y="124"/>
                    <a:pt x="187" y="123"/>
                  </a:cubicBezTo>
                  <a:cubicBezTo>
                    <a:pt x="187" y="123"/>
                    <a:pt x="187" y="123"/>
                    <a:pt x="187" y="123"/>
                  </a:cubicBezTo>
                  <a:cubicBezTo>
                    <a:pt x="187" y="123"/>
                    <a:pt x="187" y="123"/>
                    <a:pt x="187" y="123"/>
                  </a:cubicBezTo>
                  <a:cubicBezTo>
                    <a:pt x="187" y="120"/>
                    <a:pt x="186" y="118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3"/>
                    <a:pt x="185" y="111"/>
                    <a:pt x="184" y="108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84" y="106"/>
                    <a:pt x="184" y="105"/>
                    <a:pt x="183" y="103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2" y="101"/>
                    <a:pt x="182" y="99"/>
                    <a:pt x="181" y="98"/>
                  </a:cubicBezTo>
                  <a:cubicBezTo>
                    <a:pt x="181" y="97"/>
                    <a:pt x="181" y="97"/>
                    <a:pt x="181" y="97"/>
                  </a:cubicBezTo>
                  <a:cubicBezTo>
                    <a:pt x="181" y="95"/>
                    <a:pt x="180" y="93"/>
                    <a:pt x="179" y="92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179" y="90"/>
                    <a:pt x="178" y="88"/>
                    <a:pt x="177" y="87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7" y="85"/>
                    <a:pt x="176" y="84"/>
                    <a:pt x="176" y="83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5" y="81"/>
                    <a:pt x="174" y="80"/>
                    <a:pt x="174" y="79"/>
                  </a:cubicBezTo>
                  <a:cubicBezTo>
                    <a:pt x="174" y="79"/>
                    <a:pt x="174" y="78"/>
                    <a:pt x="173" y="78"/>
                  </a:cubicBezTo>
                  <a:cubicBezTo>
                    <a:pt x="173" y="77"/>
                    <a:pt x="173" y="76"/>
                    <a:pt x="172" y="75"/>
                  </a:cubicBezTo>
                  <a:cubicBezTo>
                    <a:pt x="172" y="75"/>
                    <a:pt x="172" y="75"/>
                    <a:pt x="172" y="74"/>
                  </a:cubicBezTo>
                  <a:cubicBezTo>
                    <a:pt x="171" y="73"/>
                    <a:pt x="171" y="72"/>
                    <a:pt x="170" y="71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69" y="70"/>
                    <a:pt x="169" y="69"/>
                    <a:pt x="168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6" y="65"/>
                    <a:pt x="166" y="64"/>
                  </a:cubicBezTo>
                  <a:cubicBezTo>
                    <a:pt x="166" y="64"/>
                    <a:pt x="165" y="63"/>
                    <a:pt x="165" y="63"/>
                  </a:cubicBezTo>
                  <a:cubicBezTo>
                    <a:pt x="165" y="62"/>
                    <a:pt x="164" y="62"/>
                    <a:pt x="164" y="61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9"/>
                    <a:pt x="162" y="58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0" y="55"/>
                    <a:pt x="159" y="54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6" y="50"/>
                    <a:pt x="155" y="49"/>
                    <a:pt x="154" y="48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2" y="46"/>
                    <a:pt x="151" y="45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48" y="42"/>
                    <a:pt x="147" y="40"/>
                    <a:pt x="146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4" y="37"/>
                    <a:pt x="143" y="36"/>
                    <a:pt x="141" y="34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39" y="32"/>
                    <a:pt x="137" y="31"/>
                    <a:pt x="135" y="30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4" y="28"/>
                    <a:pt x="132" y="27"/>
                    <a:pt x="131" y="26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29" y="24"/>
                    <a:pt x="128" y="23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21"/>
                    <a:pt x="123" y="21"/>
                    <a:pt x="122" y="20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0" y="18"/>
                    <a:pt x="119" y="18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6" y="16"/>
                    <a:pt x="115" y="15"/>
                    <a:pt x="114" y="15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8" y="12"/>
                    <a:pt x="106" y="11"/>
                    <a:pt x="105" y="11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2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8"/>
                    <a:pt x="98" y="8"/>
                    <a:pt x="97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5" y="7"/>
                    <a:pt x="94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1" y="5"/>
                    <a:pt x="90" y="5"/>
                    <a:pt x="89" y="5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7" y="4"/>
                    <a:pt x="86" y="4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3"/>
                    <a:pt x="82" y="3"/>
                    <a:pt x="80" y="3"/>
                  </a:cubicBezTo>
                  <a:cubicBezTo>
                    <a:pt x="80" y="3"/>
                    <a:pt x="80" y="2"/>
                    <a:pt x="79" y="2"/>
                  </a:cubicBezTo>
                  <a:cubicBezTo>
                    <a:pt x="78" y="2"/>
                    <a:pt x="77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1"/>
                    <a:pt x="73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1"/>
                    <a:pt x="68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  <a:cubicBezTo>
                    <a:pt x="61" y="0"/>
                    <a:pt x="59" y="0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1"/>
                    <a:pt x="37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1" y="2"/>
                    <a:pt x="29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4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6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21" y="6"/>
                    <a:pt x="22" y="6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8" y="6"/>
                    <a:pt x="28" y="6"/>
                    <a:pt x="29" y="6"/>
                  </a:cubicBezTo>
                  <a:cubicBezTo>
                    <a:pt x="30" y="6"/>
                    <a:pt x="31" y="6"/>
                    <a:pt x="33" y="6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5" y="6"/>
                    <a:pt x="36" y="6"/>
                    <a:pt x="37" y="7"/>
                  </a:cubicBezTo>
                  <a:cubicBezTo>
                    <a:pt x="37" y="7"/>
                    <a:pt x="38" y="7"/>
                    <a:pt x="38" y="7"/>
                  </a:cubicBezTo>
                  <a:cubicBezTo>
                    <a:pt x="39" y="7"/>
                    <a:pt x="40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46" y="8"/>
                    <a:pt x="47" y="8"/>
                    <a:pt x="47" y="8"/>
                  </a:cubicBezTo>
                  <a:cubicBezTo>
                    <a:pt x="48" y="8"/>
                    <a:pt x="49" y="8"/>
                    <a:pt x="50" y="9"/>
                  </a:cubicBezTo>
                  <a:cubicBezTo>
                    <a:pt x="50" y="9"/>
                    <a:pt x="51" y="9"/>
                    <a:pt x="51" y="9"/>
                  </a:cubicBezTo>
                  <a:cubicBezTo>
                    <a:pt x="52" y="9"/>
                    <a:pt x="53" y="9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8" y="10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11"/>
                    <a:pt x="62" y="12"/>
                    <a:pt x="63" y="12"/>
                  </a:cubicBezTo>
                  <a:cubicBezTo>
                    <a:pt x="63" y="12"/>
                    <a:pt x="63" y="12"/>
                    <a:pt x="64" y="12"/>
                  </a:cubicBezTo>
                  <a:cubicBezTo>
                    <a:pt x="65" y="13"/>
                    <a:pt x="66" y="13"/>
                    <a:pt x="67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9" y="14"/>
                    <a:pt x="70" y="14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3" y="16"/>
                    <a:pt x="74" y="16"/>
                    <a:pt x="75" y="16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8" y="18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2" y="20"/>
                    <a:pt x="83" y="20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2"/>
                    <a:pt x="87" y="22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4"/>
                    <a:pt x="91" y="25"/>
                    <a:pt x="92" y="25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4" y="27"/>
                    <a:pt x="95" y="28"/>
                    <a:pt x="97" y="28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8" y="30"/>
                    <a:pt x="100" y="31"/>
                    <a:pt x="101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3" y="33"/>
                    <a:pt x="104" y="34"/>
                    <a:pt x="106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7"/>
                    <a:pt x="110" y="39"/>
                    <a:pt x="11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3" y="42"/>
                    <a:pt x="115" y="44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8" y="47"/>
                    <a:pt x="119" y="48"/>
                    <a:pt x="120" y="49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1"/>
                    <a:pt x="123" y="52"/>
                    <a:pt x="124" y="53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6" y="55"/>
                    <a:pt x="127" y="57"/>
                    <a:pt x="128" y="58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0"/>
                    <a:pt x="131" y="61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4"/>
                    <a:pt x="133" y="65"/>
                    <a:pt x="134" y="66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5" y="68"/>
                    <a:pt x="135" y="68"/>
                    <a:pt x="136" y="69"/>
                  </a:cubicBezTo>
                  <a:cubicBezTo>
                    <a:pt x="136" y="70"/>
                    <a:pt x="136" y="70"/>
                    <a:pt x="137" y="70"/>
                  </a:cubicBezTo>
                  <a:cubicBezTo>
                    <a:pt x="137" y="71"/>
                    <a:pt x="138" y="72"/>
                    <a:pt x="138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5"/>
                    <a:pt x="140" y="76"/>
                    <a:pt x="141" y="77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41" y="78"/>
                    <a:pt x="142" y="79"/>
                    <a:pt x="142" y="80"/>
                  </a:cubicBezTo>
                  <a:cubicBezTo>
                    <a:pt x="143" y="81"/>
                    <a:pt x="143" y="81"/>
                    <a:pt x="143" y="82"/>
                  </a:cubicBezTo>
                  <a:cubicBezTo>
                    <a:pt x="143" y="82"/>
                    <a:pt x="144" y="83"/>
                    <a:pt x="144" y="84"/>
                  </a:cubicBezTo>
                  <a:cubicBezTo>
                    <a:pt x="144" y="84"/>
                    <a:pt x="145" y="85"/>
                    <a:pt x="145" y="85"/>
                  </a:cubicBezTo>
                  <a:cubicBezTo>
                    <a:pt x="145" y="86"/>
                    <a:pt x="146" y="87"/>
                    <a:pt x="146" y="88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7" y="90"/>
                    <a:pt x="147" y="91"/>
                    <a:pt x="148" y="92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9" y="94"/>
                    <a:pt x="149" y="96"/>
                    <a:pt x="150" y="97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51" y="100"/>
                    <a:pt x="151" y="101"/>
                    <a:pt x="152" y="103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3" y="105"/>
                    <a:pt x="153" y="107"/>
                    <a:pt x="154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4" y="111"/>
                    <a:pt x="155" y="112"/>
                    <a:pt x="155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7"/>
                    <a:pt x="156" y="119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7" y="124"/>
                    <a:pt x="158" y="126"/>
                    <a:pt x="158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8" y="131"/>
                    <a:pt x="158" y="132"/>
                    <a:pt x="159" y="134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9" y="137"/>
                    <a:pt x="159" y="138"/>
                    <a:pt x="159" y="14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2"/>
                    <a:pt x="159" y="143"/>
                    <a:pt x="159" y="144"/>
                  </a:cubicBezTo>
                  <a:cubicBezTo>
                    <a:pt x="159" y="145"/>
                    <a:pt x="159" y="145"/>
                    <a:pt x="159" y="146"/>
                  </a:cubicBezTo>
                  <a:cubicBezTo>
                    <a:pt x="159" y="147"/>
                    <a:pt x="159" y="149"/>
                    <a:pt x="159" y="150"/>
                  </a:cubicBezTo>
                  <a:cubicBezTo>
                    <a:pt x="159" y="152"/>
                    <a:pt x="159" y="153"/>
                    <a:pt x="159" y="155"/>
                  </a:cubicBezTo>
                  <a:cubicBezTo>
                    <a:pt x="159" y="155"/>
                    <a:pt x="159" y="156"/>
                    <a:pt x="159" y="156"/>
                  </a:cubicBezTo>
                  <a:cubicBezTo>
                    <a:pt x="159" y="158"/>
                    <a:pt x="159" y="160"/>
                    <a:pt x="159" y="162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4"/>
                    <a:pt x="159" y="166"/>
                    <a:pt x="158" y="167"/>
                  </a:cubicBezTo>
                  <a:cubicBezTo>
                    <a:pt x="158" y="168"/>
                    <a:pt x="158" y="168"/>
                    <a:pt x="158" y="169"/>
                  </a:cubicBezTo>
                  <a:cubicBezTo>
                    <a:pt x="158" y="170"/>
                    <a:pt x="158" y="171"/>
                    <a:pt x="158" y="173"/>
                  </a:cubicBezTo>
                  <a:cubicBezTo>
                    <a:pt x="158" y="173"/>
                    <a:pt x="158" y="174"/>
                    <a:pt x="157" y="174"/>
                  </a:cubicBezTo>
                  <a:cubicBezTo>
                    <a:pt x="157" y="176"/>
                    <a:pt x="157" y="177"/>
                    <a:pt x="157" y="178"/>
                  </a:cubicBezTo>
                  <a:cubicBezTo>
                    <a:pt x="157" y="179"/>
                    <a:pt x="157" y="179"/>
                    <a:pt x="156" y="180"/>
                  </a:cubicBezTo>
                  <a:cubicBezTo>
                    <a:pt x="156" y="181"/>
                    <a:pt x="156" y="183"/>
                    <a:pt x="155" y="185"/>
                  </a:cubicBezTo>
                  <a:cubicBezTo>
                    <a:pt x="155" y="185"/>
                    <a:pt x="155" y="185"/>
                    <a:pt x="155" y="186"/>
                  </a:cubicBezTo>
                  <a:cubicBezTo>
                    <a:pt x="155" y="187"/>
                    <a:pt x="154" y="188"/>
                    <a:pt x="154" y="190"/>
                  </a:cubicBezTo>
                  <a:cubicBezTo>
                    <a:pt x="154" y="190"/>
                    <a:pt x="154" y="191"/>
                    <a:pt x="154" y="191"/>
                  </a:cubicBezTo>
                  <a:cubicBezTo>
                    <a:pt x="153" y="193"/>
                    <a:pt x="153" y="194"/>
                    <a:pt x="152" y="195"/>
                  </a:cubicBezTo>
                  <a:cubicBezTo>
                    <a:pt x="152" y="195"/>
                    <a:pt x="152" y="196"/>
                    <a:pt x="152" y="197"/>
                  </a:cubicBezTo>
                  <a:cubicBezTo>
                    <a:pt x="152" y="198"/>
                    <a:pt x="151" y="199"/>
                    <a:pt x="151" y="200"/>
                  </a:cubicBezTo>
                  <a:cubicBezTo>
                    <a:pt x="151" y="201"/>
                    <a:pt x="150" y="201"/>
                    <a:pt x="150" y="202"/>
                  </a:cubicBezTo>
                  <a:cubicBezTo>
                    <a:pt x="150" y="203"/>
                    <a:pt x="149" y="205"/>
                    <a:pt x="148" y="206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7" y="209"/>
                    <a:pt x="147" y="210"/>
                    <a:pt x="146" y="211"/>
                  </a:cubicBezTo>
                  <a:cubicBezTo>
                    <a:pt x="146" y="212"/>
                    <a:pt x="146" y="212"/>
                    <a:pt x="145" y="213"/>
                  </a:cubicBezTo>
                  <a:cubicBezTo>
                    <a:pt x="145" y="214"/>
                    <a:pt x="144" y="215"/>
                    <a:pt x="144" y="216"/>
                  </a:cubicBezTo>
                  <a:cubicBezTo>
                    <a:pt x="143" y="217"/>
                    <a:pt x="143" y="217"/>
                    <a:pt x="143" y="218"/>
                  </a:cubicBezTo>
                  <a:cubicBezTo>
                    <a:pt x="142" y="219"/>
                    <a:pt x="142" y="220"/>
                    <a:pt x="141" y="221"/>
                  </a:cubicBezTo>
                  <a:cubicBezTo>
                    <a:pt x="141" y="221"/>
                    <a:pt x="140" y="222"/>
                    <a:pt x="140" y="223"/>
                  </a:cubicBezTo>
                  <a:cubicBezTo>
                    <a:pt x="140" y="224"/>
                    <a:pt x="139" y="224"/>
                    <a:pt x="139" y="225"/>
                  </a:cubicBezTo>
                  <a:cubicBezTo>
                    <a:pt x="138" y="226"/>
                    <a:pt x="137" y="227"/>
                    <a:pt x="137" y="228"/>
                  </a:cubicBezTo>
                  <a:cubicBezTo>
                    <a:pt x="136" y="229"/>
                    <a:pt x="136" y="229"/>
                    <a:pt x="136" y="230"/>
                  </a:cubicBezTo>
                  <a:cubicBezTo>
                    <a:pt x="135" y="231"/>
                    <a:pt x="134" y="232"/>
                    <a:pt x="133" y="233"/>
                  </a:cubicBezTo>
                  <a:cubicBezTo>
                    <a:pt x="133" y="233"/>
                    <a:pt x="133" y="234"/>
                    <a:pt x="132" y="235"/>
                  </a:cubicBezTo>
                  <a:cubicBezTo>
                    <a:pt x="131" y="236"/>
                    <a:pt x="130" y="238"/>
                    <a:pt x="128" y="240"/>
                  </a:cubicBezTo>
                  <a:cubicBezTo>
                    <a:pt x="128" y="240"/>
                    <a:pt x="127" y="241"/>
                    <a:pt x="127" y="241"/>
                  </a:cubicBezTo>
                  <a:cubicBezTo>
                    <a:pt x="126" y="243"/>
                    <a:pt x="125" y="244"/>
                    <a:pt x="123" y="245"/>
                  </a:cubicBezTo>
                  <a:cubicBezTo>
                    <a:pt x="123" y="246"/>
                    <a:pt x="123" y="246"/>
                    <a:pt x="122" y="247"/>
                  </a:cubicBezTo>
                  <a:cubicBezTo>
                    <a:pt x="122" y="247"/>
                    <a:pt x="121" y="248"/>
                    <a:pt x="121" y="248"/>
                  </a:cubicBezTo>
                  <a:cubicBezTo>
                    <a:pt x="120" y="249"/>
                    <a:pt x="119" y="250"/>
                    <a:pt x="119" y="250"/>
                  </a:cubicBezTo>
                  <a:cubicBezTo>
                    <a:pt x="118" y="251"/>
                    <a:pt x="118" y="251"/>
                    <a:pt x="117" y="252"/>
                  </a:cubicBezTo>
                  <a:cubicBezTo>
                    <a:pt x="116" y="252"/>
                    <a:pt x="116" y="253"/>
                    <a:pt x="115" y="254"/>
                  </a:cubicBezTo>
                  <a:cubicBezTo>
                    <a:pt x="114" y="254"/>
                    <a:pt x="114" y="255"/>
                    <a:pt x="114" y="255"/>
                  </a:cubicBezTo>
                  <a:cubicBezTo>
                    <a:pt x="112" y="256"/>
                    <a:pt x="111" y="257"/>
                    <a:pt x="110" y="258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9" y="259"/>
                    <a:pt x="107" y="260"/>
                    <a:pt x="106" y="261"/>
                  </a:cubicBezTo>
                  <a:cubicBezTo>
                    <a:pt x="106" y="261"/>
                    <a:pt x="105" y="262"/>
                    <a:pt x="105" y="262"/>
                  </a:cubicBezTo>
                  <a:cubicBezTo>
                    <a:pt x="104" y="263"/>
                    <a:pt x="103" y="263"/>
                    <a:pt x="102" y="264"/>
                  </a:cubicBezTo>
                  <a:cubicBezTo>
                    <a:pt x="101" y="264"/>
                    <a:pt x="101" y="265"/>
                    <a:pt x="100" y="265"/>
                  </a:cubicBezTo>
                  <a:cubicBezTo>
                    <a:pt x="100" y="266"/>
                    <a:pt x="99" y="266"/>
                    <a:pt x="98" y="267"/>
                  </a:cubicBezTo>
                  <a:cubicBezTo>
                    <a:pt x="97" y="267"/>
                    <a:pt x="97" y="267"/>
                    <a:pt x="96" y="268"/>
                  </a:cubicBezTo>
                  <a:cubicBezTo>
                    <a:pt x="95" y="268"/>
                    <a:pt x="94" y="269"/>
                    <a:pt x="93" y="269"/>
                  </a:cubicBezTo>
                  <a:cubicBezTo>
                    <a:pt x="93" y="270"/>
                    <a:pt x="92" y="270"/>
                    <a:pt x="92" y="270"/>
                  </a:cubicBezTo>
                  <a:cubicBezTo>
                    <a:pt x="91" y="271"/>
                    <a:pt x="89" y="272"/>
                    <a:pt x="88" y="272"/>
                  </a:cubicBezTo>
                  <a:cubicBezTo>
                    <a:pt x="88" y="273"/>
                    <a:pt x="88" y="273"/>
                    <a:pt x="88" y="273"/>
                  </a:cubicBezTo>
                  <a:cubicBezTo>
                    <a:pt x="86" y="273"/>
                    <a:pt x="85" y="274"/>
                    <a:pt x="83" y="275"/>
                  </a:cubicBezTo>
                  <a:cubicBezTo>
                    <a:pt x="83" y="275"/>
                    <a:pt x="82" y="275"/>
                    <a:pt x="82" y="275"/>
                  </a:cubicBezTo>
                  <a:cubicBezTo>
                    <a:pt x="81" y="276"/>
                    <a:pt x="80" y="276"/>
                    <a:pt x="79" y="277"/>
                  </a:cubicBezTo>
                  <a:cubicBezTo>
                    <a:pt x="78" y="277"/>
                    <a:pt x="78" y="277"/>
                    <a:pt x="77" y="277"/>
                  </a:cubicBezTo>
                  <a:cubicBezTo>
                    <a:pt x="76" y="278"/>
                    <a:pt x="75" y="278"/>
                    <a:pt x="74" y="278"/>
                  </a:cubicBezTo>
                  <a:cubicBezTo>
                    <a:pt x="73" y="279"/>
                    <a:pt x="73" y="279"/>
                    <a:pt x="72" y="279"/>
                  </a:cubicBezTo>
                  <a:cubicBezTo>
                    <a:pt x="71" y="279"/>
                    <a:pt x="70" y="280"/>
                    <a:pt x="69" y="280"/>
                  </a:cubicBezTo>
                  <a:cubicBezTo>
                    <a:pt x="69" y="280"/>
                    <a:pt x="68" y="280"/>
                    <a:pt x="68" y="281"/>
                  </a:cubicBezTo>
                  <a:cubicBezTo>
                    <a:pt x="66" y="281"/>
                    <a:pt x="64" y="282"/>
                    <a:pt x="63" y="282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36" y="330"/>
                    <a:pt x="36" y="330"/>
                    <a:pt x="36" y="330"/>
                  </a:cubicBezTo>
                  <a:cubicBezTo>
                    <a:pt x="36" y="331"/>
                    <a:pt x="36" y="331"/>
                    <a:pt x="35" y="332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5" y="332"/>
                    <a:pt x="34" y="332"/>
                    <a:pt x="34" y="333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3" y="333"/>
                    <a:pt x="33" y="333"/>
                    <a:pt x="33" y="334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2" y="334"/>
                    <a:pt x="31" y="334"/>
                    <a:pt x="31" y="334"/>
                  </a:cubicBezTo>
                  <a:cubicBezTo>
                    <a:pt x="60" y="328"/>
                    <a:pt x="60" y="328"/>
                    <a:pt x="60" y="328"/>
                  </a:cubicBezTo>
                  <a:cubicBezTo>
                    <a:pt x="61" y="328"/>
                    <a:pt x="61" y="328"/>
                    <a:pt x="62" y="328"/>
                  </a:cubicBezTo>
                  <a:cubicBezTo>
                    <a:pt x="62" y="327"/>
                    <a:pt x="62" y="327"/>
                    <a:pt x="62" y="327"/>
                  </a:cubicBezTo>
                  <a:cubicBezTo>
                    <a:pt x="62" y="327"/>
                    <a:pt x="63" y="327"/>
                    <a:pt x="63" y="327"/>
                  </a:cubicBezTo>
                  <a:cubicBezTo>
                    <a:pt x="63" y="327"/>
                    <a:pt x="63" y="327"/>
                    <a:pt x="63" y="327"/>
                  </a:cubicBezTo>
                  <a:cubicBezTo>
                    <a:pt x="64" y="326"/>
                    <a:pt x="64" y="326"/>
                    <a:pt x="64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65" y="325"/>
                    <a:pt x="65" y="325"/>
                    <a:pt x="65" y="325"/>
                  </a:cubicBezTo>
                  <a:cubicBezTo>
                    <a:pt x="65" y="325"/>
                    <a:pt x="65" y="325"/>
                    <a:pt x="65" y="325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6" y="324"/>
                    <a:pt x="66" y="324"/>
                    <a:pt x="66" y="324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4" y="275"/>
                    <a:pt x="95" y="275"/>
                    <a:pt x="97" y="274"/>
                  </a:cubicBezTo>
                  <a:cubicBezTo>
                    <a:pt x="97" y="274"/>
                    <a:pt x="98" y="274"/>
                    <a:pt x="98" y="274"/>
                  </a:cubicBezTo>
                  <a:cubicBezTo>
                    <a:pt x="99" y="274"/>
                    <a:pt x="101" y="273"/>
                    <a:pt x="102" y="273"/>
                  </a:cubicBezTo>
                  <a:cubicBezTo>
                    <a:pt x="102" y="273"/>
                    <a:pt x="103" y="272"/>
                    <a:pt x="103" y="272"/>
                  </a:cubicBezTo>
                  <a:cubicBezTo>
                    <a:pt x="104" y="272"/>
                    <a:pt x="105" y="272"/>
                    <a:pt x="106" y="271"/>
                  </a:cubicBezTo>
                  <a:cubicBezTo>
                    <a:pt x="107" y="271"/>
                    <a:pt x="107" y="271"/>
                    <a:pt x="108" y="270"/>
                  </a:cubicBezTo>
                  <a:cubicBezTo>
                    <a:pt x="109" y="270"/>
                    <a:pt x="110" y="270"/>
                    <a:pt x="111" y="269"/>
                  </a:cubicBezTo>
                  <a:cubicBezTo>
                    <a:pt x="112" y="269"/>
                    <a:pt x="112" y="269"/>
                    <a:pt x="113" y="269"/>
                  </a:cubicBezTo>
                  <a:cubicBezTo>
                    <a:pt x="114" y="268"/>
                    <a:pt x="116" y="267"/>
                    <a:pt x="117" y="266"/>
                  </a:cubicBezTo>
                  <a:cubicBezTo>
                    <a:pt x="117" y="266"/>
                    <a:pt x="117" y="266"/>
                    <a:pt x="117" y="266"/>
                  </a:cubicBezTo>
                  <a:cubicBezTo>
                    <a:pt x="119" y="266"/>
                    <a:pt x="120" y="265"/>
                    <a:pt x="121" y="264"/>
                  </a:cubicBezTo>
                  <a:cubicBezTo>
                    <a:pt x="122" y="264"/>
                    <a:pt x="122" y="264"/>
                    <a:pt x="123" y="263"/>
                  </a:cubicBezTo>
                  <a:cubicBezTo>
                    <a:pt x="124" y="263"/>
                    <a:pt x="125" y="262"/>
                    <a:pt x="126" y="262"/>
                  </a:cubicBezTo>
                  <a:cubicBezTo>
                    <a:pt x="126" y="261"/>
                    <a:pt x="127" y="261"/>
                    <a:pt x="127" y="261"/>
                  </a:cubicBezTo>
                  <a:cubicBezTo>
                    <a:pt x="128" y="260"/>
                    <a:pt x="129" y="259"/>
                    <a:pt x="130" y="259"/>
                  </a:cubicBezTo>
                  <a:cubicBezTo>
                    <a:pt x="130" y="259"/>
                    <a:pt x="131" y="258"/>
                    <a:pt x="131" y="258"/>
                  </a:cubicBezTo>
                  <a:cubicBezTo>
                    <a:pt x="132" y="257"/>
                    <a:pt x="133" y="257"/>
                    <a:pt x="134" y="256"/>
                  </a:cubicBezTo>
                  <a:cubicBezTo>
                    <a:pt x="134" y="256"/>
                    <a:pt x="135" y="255"/>
                    <a:pt x="135" y="255"/>
                  </a:cubicBezTo>
                  <a:cubicBezTo>
                    <a:pt x="137" y="254"/>
                    <a:pt x="138" y="253"/>
                    <a:pt x="139" y="252"/>
                  </a:cubicBezTo>
                  <a:cubicBezTo>
                    <a:pt x="139" y="252"/>
                    <a:pt x="139" y="252"/>
                    <a:pt x="139" y="252"/>
                  </a:cubicBezTo>
                  <a:cubicBezTo>
                    <a:pt x="141" y="251"/>
                    <a:pt x="142" y="250"/>
                    <a:pt x="143" y="249"/>
                  </a:cubicBezTo>
                  <a:cubicBezTo>
                    <a:pt x="143" y="248"/>
                    <a:pt x="144" y="248"/>
                    <a:pt x="144" y="248"/>
                  </a:cubicBezTo>
                  <a:cubicBezTo>
                    <a:pt x="145" y="247"/>
                    <a:pt x="146" y="246"/>
                    <a:pt x="147" y="245"/>
                  </a:cubicBezTo>
                  <a:cubicBezTo>
                    <a:pt x="147" y="245"/>
                    <a:pt x="147" y="245"/>
                    <a:pt x="148" y="244"/>
                  </a:cubicBezTo>
                  <a:cubicBezTo>
                    <a:pt x="149" y="243"/>
                    <a:pt x="149" y="243"/>
                    <a:pt x="150" y="242"/>
                  </a:cubicBezTo>
                  <a:cubicBezTo>
                    <a:pt x="151" y="241"/>
                    <a:pt x="151" y="241"/>
                    <a:pt x="151" y="241"/>
                  </a:cubicBezTo>
                  <a:cubicBezTo>
                    <a:pt x="152" y="240"/>
                    <a:pt x="152" y="240"/>
                    <a:pt x="152" y="240"/>
                  </a:cubicBezTo>
                  <a:cubicBezTo>
                    <a:pt x="153" y="239"/>
                    <a:pt x="153" y="239"/>
                    <a:pt x="153" y="239"/>
                  </a:cubicBezTo>
                  <a:cubicBezTo>
                    <a:pt x="154" y="238"/>
                    <a:pt x="155" y="236"/>
                    <a:pt x="156" y="235"/>
                  </a:cubicBezTo>
                  <a:cubicBezTo>
                    <a:pt x="157" y="235"/>
                    <a:pt x="157" y="234"/>
                    <a:pt x="157" y="234"/>
                  </a:cubicBezTo>
                  <a:cubicBezTo>
                    <a:pt x="159" y="232"/>
                    <a:pt x="160" y="230"/>
                    <a:pt x="162" y="228"/>
                  </a:cubicBezTo>
                  <a:cubicBezTo>
                    <a:pt x="162" y="228"/>
                    <a:pt x="162" y="228"/>
                    <a:pt x="162" y="228"/>
                  </a:cubicBezTo>
                  <a:cubicBezTo>
                    <a:pt x="162" y="228"/>
                    <a:pt x="162" y="227"/>
                    <a:pt x="163" y="227"/>
                  </a:cubicBezTo>
                  <a:cubicBezTo>
                    <a:pt x="163" y="226"/>
                    <a:pt x="164" y="225"/>
                    <a:pt x="165" y="224"/>
                  </a:cubicBezTo>
                  <a:cubicBezTo>
                    <a:pt x="165" y="223"/>
                    <a:pt x="166" y="222"/>
                    <a:pt x="166" y="222"/>
                  </a:cubicBezTo>
                  <a:cubicBezTo>
                    <a:pt x="167" y="221"/>
                    <a:pt x="167" y="220"/>
                    <a:pt x="168" y="219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169" y="218"/>
                    <a:pt x="169" y="217"/>
                    <a:pt x="169" y="217"/>
                  </a:cubicBezTo>
                  <a:cubicBezTo>
                    <a:pt x="170" y="216"/>
                    <a:pt x="170" y="215"/>
                    <a:pt x="171" y="214"/>
                  </a:cubicBezTo>
                  <a:cubicBezTo>
                    <a:pt x="171" y="214"/>
                    <a:pt x="172" y="213"/>
                    <a:pt x="172" y="212"/>
                  </a:cubicBezTo>
                  <a:cubicBezTo>
                    <a:pt x="172" y="211"/>
                    <a:pt x="173" y="210"/>
                    <a:pt x="173" y="210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74" y="208"/>
                    <a:pt x="174" y="207"/>
                    <a:pt x="175" y="207"/>
                  </a:cubicBezTo>
                  <a:cubicBezTo>
                    <a:pt x="175" y="206"/>
                    <a:pt x="175" y="206"/>
                    <a:pt x="175" y="205"/>
                  </a:cubicBezTo>
                  <a:cubicBezTo>
                    <a:pt x="176" y="204"/>
                    <a:pt x="177" y="202"/>
                    <a:pt x="177" y="201"/>
                  </a:cubicBezTo>
                  <a:cubicBezTo>
                    <a:pt x="178" y="200"/>
                    <a:pt x="178" y="200"/>
                    <a:pt x="178" y="200"/>
                  </a:cubicBezTo>
                  <a:cubicBezTo>
                    <a:pt x="178" y="200"/>
                    <a:pt x="178" y="200"/>
                    <a:pt x="178" y="200"/>
                  </a:cubicBezTo>
                  <a:cubicBezTo>
                    <a:pt x="178" y="198"/>
                    <a:pt x="179" y="197"/>
                    <a:pt x="179" y="195"/>
                  </a:cubicBezTo>
                  <a:cubicBezTo>
                    <a:pt x="180" y="195"/>
                    <a:pt x="180" y="194"/>
                    <a:pt x="180" y="194"/>
                  </a:cubicBezTo>
                  <a:cubicBezTo>
                    <a:pt x="180" y="193"/>
                    <a:pt x="181" y="192"/>
                    <a:pt x="181" y="191"/>
                  </a:cubicBezTo>
                  <a:cubicBezTo>
                    <a:pt x="181" y="190"/>
                    <a:pt x="181" y="190"/>
                    <a:pt x="181" y="190"/>
                  </a:cubicBezTo>
                  <a:cubicBezTo>
                    <a:pt x="181" y="190"/>
                    <a:pt x="182" y="189"/>
                    <a:pt x="182" y="189"/>
                  </a:cubicBezTo>
                  <a:cubicBezTo>
                    <a:pt x="182" y="188"/>
                    <a:pt x="182" y="186"/>
                    <a:pt x="183" y="185"/>
                  </a:cubicBezTo>
                  <a:cubicBezTo>
                    <a:pt x="183" y="185"/>
                    <a:pt x="183" y="184"/>
                    <a:pt x="183" y="184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2"/>
                    <a:pt x="184" y="181"/>
                    <a:pt x="184" y="180"/>
                  </a:cubicBezTo>
                  <a:cubicBezTo>
                    <a:pt x="184" y="179"/>
                    <a:pt x="185" y="179"/>
                    <a:pt x="185" y="179"/>
                  </a:cubicBezTo>
                  <a:cubicBezTo>
                    <a:pt x="185" y="177"/>
                    <a:pt x="185" y="175"/>
                    <a:pt x="186" y="174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3"/>
                    <a:pt x="186" y="173"/>
                    <a:pt x="186" y="172"/>
                  </a:cubicBezTo>
                  <a:cubicBezTo>
                    <a:pt x="186" y="171"/>
                    <a:pt x="186" y="170"/>
                    <a:pt x="187" y="168"/>
                  </a:cubicBezTo>
                  <a:cubicBezTo>
                    <a:pt x="187" y="168"/>
                    <a:pt x="187" y="167"/>
                    <a:pt x="187" y="166"/>
                  </a:cubicBezTo>
                  <a:cubicBezTo>
                    <a:pt x="187" y="166"/>
                    <a:pt x="187" y="165"/>
                    <a:pt x="187" y="165"/>
                  </a:cubicBezTo>
                  <a:cubicBezTo>
                    <a:pt x="187" y="164"/>
                    <a:pt x="187" y="164"/>
                    <a:pt x="187" y="163"/>
                  </a:cubicBezTo>
                  <a:cubicBezTo>
                    <a:pt x="188" y="162"/>
                    <a:pt x="188" y="162"/>
                    <a:pt x="188" y="161"/>
                  </a:cubicBezTo>
                  <a:cubicBezTo>
                    <a:pt x="188" y="160"/>
                    <a:pt x="188" y="158"/>
                    <a:pt x="188" y="157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8" y="155"/>
                    <a:pt x="188" y="155"/>
                    <a:pt x="188" y="155"/>
                  </a:cubicBezTo>
                  <a:cubicBezTo>
                    <a:pt x="188" y="154"/>
                    <a:pt x="188" y="152"/>
                    <a:pt x="189" y="150"/>
                  </a:cubicBezTo>
                  <a:cubicBezTo>
                    <a:pt x="189" y="150"/>
                    <a:pt x="189" y="149"/>
                    <a:pt x="189" y="149"/>
                  </a:cubicBezTo>
                  <a:cubicBezTo>
                    <a:pt x="189" y="148"/>
                    <a:pt x="189" y="147"/>
                    <a:pt x="189" y="145"/>
                  </a:cubicBezTo>
                  <a:close/>
                </a:path>
              </a:pathLst>
            </a:custGeom>
            <a:solidFill>
              <a:srgbClr val="F84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íśļïḋé"/>
            <p:cNvSpPr/>
            <p:nvPr/>
          </p:nvSpPr>
          <p:spPr bwMode="auto">
            <a:xfrm>
              <a:off x="6064250" y="2130426"/>
              <a:ext cx="862013" cy="1090613"/>
            </a:xfrm>
            <a:custGeom>
              <a:avLst/>
              <a:gdLst>
                <a:gd name="T0" fmla="*/ 131 w 261"/>
                <a:gd name="T1" fmla="*/ 2 h 331"/>
                <a:gd name="T2" fmla="*/ 261 w 261"/>
                <a:gd name="T3" fmla="*/ 146 h 331"/>
                <a:gd name="T4" fmla="*/ 165 w 261"/>
                <a:gd name="T5" fmla="*/ 278 h 331"/>
                <a:gd name="T6" fmla="*/ 153 w 261"/>
                <a:gd name="T7" fmla="*/ 300 h 331"/>
                <a:gd name="T8" fmla="*/ 138 w 261"/>
                <a:gd name="T9" fmla="*/ 326 h 331"/>
                <a:gd name="T10" fmla="*/ 131 w 261"/>
                <a:gd name="T11" fmla="*/ 330 h 331"/>
                <a:gd name="T12" fmla="*/ 124 w 261"/>
                <a:gd name="T13" fmla="*/ 326 h 331"/>
                <a:gd name="T14" fmla="*/ 109 w 261"/>
                <a:gd name="T15" fmla="*/ 298 h 331"/>
                <a:gd name="T16" fmla="*/ 97 w 261"/>
                <a:gd name="T17" fmla="*/ 276 h 331"/>
                <a:gd name="T18" fmla="*/ 0 w 261"/>
                <a:gd name="T19" fmla="*/ 138 h 331"/>
                <a:gd name="T20" fmla="*/ 131 w 261"/>
                <a:gd name="T21" fmla="*/ 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331">
                  <a:moveTo>
                    <a:pt x="131" y="2"/>
                  </a:moveTo>
                  <a:cubicBezTo>
                    <a:pt x="203" y="4"/>
                    <a:pt x="261" y="69"/>
                    <a:pt x="261" y="146"/>
                  </a:cubicBezTo>
                  <a:cubicBezTo>
                    <a:pt x="261" y="211"/>
                    <a:pt x="220" y="264"/>
                    <a:pt x="165" y="278"/>
                  </a:cubicBezTo>
                  <a:cubicBezTo>
                    <a:pt x="153" y="300"/>
                    <a:pt x="153" y="300"/>
                    <a:pt x="153" y="300"/>
                  </a:cubicBezTo>
                  <a:cubicBezTo>
                    <a:pt x="138" y="326"/>
                    <a:pt x="138" y="326"/>
                    <a:pt x="138" y="326"/>
                  </a:cubicBezTo>
                  <a:cubicBezTo>
                    <a:pt x="137" y="329"/>
                    <a:pt x="134" y="331"/>
                    <a:pt x="131" y="330"/>
                  </a:cubicBezTo>
                  <a:cubicBezTo>
                    <a:pt x="128" y="330"/>
                    <a:pt x="125" y="329"/>
                    <a:pt x="124" y="326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97" y="276"/>
                    <a:pt x="97" y="276"/>
                    <a:pt x="97" y="276"/>
                  </a:cubicBezTo>
                  <a:cubicBezTo>
                    <a:pt x="41" y="258"/>
                    <a:pt x="1" y="202"/>
                    <a:pt x="0" y="138"/>
                  </a:cubicBezTo>
                  <a:cubicBezTo>
                    <a:pt x="0" y="60"/>
                    <a:pt x="59" y="0"/>
                    <a:pt x="131" y="2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íŝḻîďe"/>
            <p:cNvSpPr/>
            <p:nvPr/>
          </p:nvSpPr>
          <p:spPr bwMode="auto">
            <a:xfrm>
              <a:off x="6173788" y="2265363"/>
              <a:ext cx="646113" cy="639763"/>
            </a:xfrm>
            <a:custGeom>
              <a:avLst/>
              <a:gdLst>
                <a:gd name="T0" fmla="*/ 103 w 196"/>
                <a:gd name="T1" fmla="*/ 0 h 194"/>
                <a:gd name="T2" fmla="*/ 144 w 196"/>
                <a:gd name="T3" fmla="*/ 10 h 194"/>
                <a:gd name="T4" fmla="*/ 195 w 196"/>
                <a:gd name="T5" fmla="*/ 80 h 194"/>
                <a:gd name="T6" fmla="*/ 196 w 196"/>
                <a:gd name="T7" fmla="*/ 98 h 194"/>
                <a:gd name="T8" fmla="*/ 184 w 196"/>
                <a:gd name="T9" fmla="*/ 141 h 194"/>
                <a:gd name="T10" fmla="*/ 112 w 196"/>
                <a:gd name="T11" fmla="*/ 192 h 194"/>
                <a:gd name="T12" fmla="*/ 93 w 196"/>
                <a:gd name="T13" fmla="*/ 194 h 194"/>
                <a:gd name="T14" fmla="*/ 47 w 196"/>
                <a:gd name="T15" fmla="*/ 181 h 194"/>
                <a:gd name="T16" fmla="*/ 0 w 196"/>
                <a:gd name="T17" fmla="*/ 105 h 194"/>
                <a:gd name="T18" fmla="*/ 1 w 196"/>
                <a:gd name="T19" fmla="*/ 89 h 194"/>
                <a:gd name="T20" fmla="*/ 47 w 196"/>
                <a:gd name="T21" fmla="*/ 17 h 194"/>
                <a:gd name="T22" fmla="*/ 93 w 196"/>
                <a:gd name="T23" fmla="*/ 1 h 194"/>
                <a:gd name="T24" fmla="*/ 62 w 196"/>
                <a:gd name="T25" fmla="*/ 121 h 194"/>
                <a:gd name="T26" fmla="*/ 18 w 196"/>
                <a:gd name="T27" fmla="*/ 77 h 194"/>
                <a:gd name="T28" fmla="*/ 135 w 196"/>
                <a:gd name="T29" fmla="*/ 73 h 194"/>
                <a:gd name="T30" fmla="*/ 179 w 196"/>
                <a:gd name="T31" fmla="*/ 117 h 194"/>
                <a:gd name="T32" fmla="*/ 135 w 196"/>
                <a:gd name="T33" fmla="*/ 73 h 194"/>
                <a:gd name="T34" fmla="*/ 76 w 196"/>
                <a:gd name="T35" fmla="*/ 121 h 194"/>
                <a:gd name="T36" fmla="*/ 120 w 196"/>
                <a:gd name="T37" fmla="*/ 73 h 194"/>
                <a:gd name="T38" fmla="*/ 119 w 196"/>
                <a:gd name="T39" fmla="*/ 59 h 194"/>
                <a:gd name="T40" fmla="*/ 109 w 196"/>
                <a:gd name="T41" fmla="*/ 26 h 194"/>
                <a:gd name="T42" fmla="*/ 95 w 196"/>
                <a:gd name="T43" fmla="*/ 16 h 194"/>
                <a:gd name="T44" fmla="*/ 81 w 196"/>
                <a:gd name="T45" fmla="*/ 46 h 194"/>
                <a:gd name="T46" fmla="*/ 119 w 196"/>
                <a:gd name="T47" fmla="*/ 59 h 194"/>
                <a:gd name="T48" fmla="*/ 78 w 196"/>
                <a:gd name="T49" fmla="*/ 135 h 194"/>
                <a:gd name="T50" fmla="*/ 87 w 196"/>
                <a:gd name="T51" fmla="*/ 167 h 194"/>
                <a:gd name="T52" fmla="*/ 102 w 196"/>
                <a:gd name="T53" fmla="*/ 178 h 194"/>
                <a:gd name="T54" fmla="*/ 119 w 196"/>
                <a:gd name="T55" fmla="*/ 133 h 194"/>
                <a:gd name="T56" fmla="*/ 23 w 196"/>
                <a:gd name="T57" fmla="*/ 63 h 194"/>
                <a:gd name="T58" fmla="*/ 62 w 196"/>
                <a:gd name="T59" fmla="*/ 61 h 194"/>
                <a:gd name="T60" fmla="*/ 69 w 196"/>
                <a:gd name="T61" fmla="*/ 36 h 194"/>
                <a:gd name="T62" fmla="*/ 173 w 196"/>
                <a:gd name="T63" fmla="*/ 57 h 194"/>
                <a:gd name="T64" fmla="*/ 120 w 196"/>
                <a:gd name="T65" fmla="*/ 17 h 194"/>
                <a:gd name="T66" fmla="*/ 133 w 196"/>
                <a:gd name="T67" fmla="*/ 57 h 194"/>
                <a:gd name="T68" fmla="*/ 171 w 196"/>
                <a:gd name="T69" fmla="*/ 58 h 194"/>
                <a:gd name="T70" fmla="*/ 76 w 196"/>
                <a:gd name="T71" fmla="*/ 178 h 194"/>
                <a:gd name="T72" fmla="*/ 64 w 196"/>
                <a:gd name="T73" fmla="*/ 137 h 194"/>
                <a:gd name="T74" fmla="*/ 25 w 196"/>
                <a:gd name="T75" fmla="*/ 136 h 194"/>
                <a:gd name="T76" fmla="*/ 76 w 196"/>
                <a:gd name="T77" fmla="*/ 178 h 194"/>
                <a:gd name="T78" fmla="*/ 173 w 196"/>
                <a:gd name="T79" fmla="*/ 131 h 194"/>
                <a:gd name="T80" fmla="*/ 134 w 196"/>
                <a:gd name="T81" fmla="*/ 132 h 194"/>
                <a:gd name="T82" fmla="*/ 131 w 196"/>
                <a:gd name="T83" fmla="*/ 14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94">
                  <a:moveTo>
                    <a:pt x="93" y="1"/>
                  </a:moveTo>
                  <a:cubicBezTo>
                    <a:pt x="97" y="1"/>
                    <a:pt x="100" y="0"/>
                    <a:pt x="103" y="0"/>
                  </a:cubicBezTo>
                  <a:cubicBezTo>
                    <a:pt x="106" y="1"/>
                    <a:pt x="108" y="1"/>
                    <a:pt x="110" y="1"/>
                  </a:cubicBezTo>
                  <a:cubicBezTo>
                    <a:pt x="122" y="2"/>
                    <a:pt x="133" y="5"/>
                    <a:pt x="144" y="10"/>
                  </a:cubicBezTo>
                  <a:cubicBezTo>
                    <a:pt x="158" y="17"/>
                    <a:pt x="171" y="27"/>
                    <a:pt x="180" y="41"/>
                  </a:cubicBezTo>
                  <a:cubicBezTo>
                    <a:pt x="188" y="53"/>
                    <a:pt x="193" y="65"/>
                    <a:pt x="195" y="80"/>
                  </a:cubicBezTo>
                  <a:cubicBezTo>
                    <a:pt x="195" y="83"/>
                    <a:pt x="196" y="86"/>
                    <a:pt x="196" y="89"/>
                  </a:cubicBezTo>
                  <a:cubicBezTo>
                    <a:pt x="196" y="92"/>
                    <a:pt x="196" y="95"/>
                    <a:pt x="196" y="98"/>
                  </a:cubicBezTo>
                  <a:cubicBezTo>
                    <a:pt x="196" y="100"/>
                    <a:pt x="196" y="103"/>
                    <a:pt x="195" y="105"/>
                  </a:cubicBezTo>
                  <a:cubicBezTo>
                    <a:pt x="194" y="118"/>
                    <a:pt x="190" y="130"/>
                    <a:pt x="184" y="141"/>
                  </a:cubicBezTo>
                  <a:cubicBezTo>
                    <a:pt x="175" y="156"/>
                    <a:pt x="164" y="168"/>
                    <a:pt x="149" y="177"/>
                  </a:cubicBezTo>
                  <a:cubicBezTo>
                    <a:pt x="138" y="184"/>
                    <a:pt x="125" y="189"/>
                    <a:pt x="112" y="192"/>
                  </a:cubicBezTo>
                  <a:cubicBezTo>
                    <a:pt x="109" y="192"/>
                    <a:pt x="106" y="193"/>
                    <a:pt x="103" y="193"/>
                  </a:cubicBezTo>
                  <a:cubicBezTo>
                    <a:pt x="100" y="193"/>
                    <a:pt x="96" y="193"/>
                    <a:pt x="93" y="194"/>
                  </a:cubicBezTo>
                  <a:cubicBezTo>
                    <a:pt x="92" y="193"/>
                    <a:pt x="92" y="193"/>
                    <a:pt x="91" y="193"/>
                  </a:cubicBezTo>
                  <a:cubicBezTo>
                    <a:pt x="75" y="193"/>
                    <a:pt x="61" y="189"/>
                    <a:pt x="47" y="181"/>
                  </a:cubicBezTo>
                  <a:cubicBezTo>
                    <a:pt x="21" y="166"/>
                    <a:pt x="6" y="144"/>
                    <a:pt x="1" y="114"/>
                  </a:cubicBezTo>
                  <a:cubicBezTo>
                    <a:pt x="1" y="111"/>
                    <a:pt x="1" y="108"/>
                    <a:pt x="0" y="105"/>
                  </a:cubicBezTo>
                  <a:cubicBezTo>
                    <a:pt x="0" y="102"/>
                    <a:pt x="0" y="99"/>
                    <a:pt x="0" y="96"/>
                  </a:cubicBezTo>
                  <a:cubicBezTo>
                    <a:pt x="0" y="94"/>
                    <a:pt x="1" y="91"/>
                    <a:pt x="1" y="89"/>
                  </a:cubicBezTo>
                  <a:cubicBezTo>
                    <a:pt x="3" y="76"/>
                    <a:pt x="6" y="64"/>
                    <a:pt x="13" y="53"/>
                  </a:cubicBezTo>
                  <a:cubicBezTo>
                    <a:pt x="21" y="38"/>
                    <a:pt x="32" y="26"/>
                    <a:pt x="47" y="17"/>
                  </a:cubicBezTo>
                  <a:cubicBezTo>
                    <a:pt x="58" y="9"/>
                    <a:pt x="71" y="4"/>
                    <a:pt x="84" y="2"/>
                  </a:cubicBezTo>
                  <a:cubicBezTo>
                    <a:pt x="87" y="2"/>
                    <a:pt x="90" y="1"/>
                    <a:pt x="93" y="1"/>
                  </a:cubicBezTo>
                  <a:close/>
                  <a:moveTo>
                    <a:pt x="17" y="123"/>
                  </a:moveTo>
                  <a:cubicBezTo>
                    <a:pt x="32" y="122"/>
                    <a:pt x="47" y="122"/>
                    <a:pt x="62" y="121"/>
                  </a:cubicBezTo>
                  <a:cubicBezTo>
                    <a:pt x="61" y="106"/>
                    <a:pt x="61" y="91"/>
                    <a:pt x="62" y="75"/>
                  </a:cubicBezTo>
                  <a:cubicBezTo>
                    <a:pt x="47" y="76"/>
                    <a:pt x="32" y="76"/>
                    <a:pt x="18" y="77"/>
                  </a:cubicBezTo>
                  <a:cubicBezTo>
                    <a:pt x="13" y="92"/>
                    <a:pt x="13" y="108"/>
                    <a:pt x="17" y="123"/>
                  </a:cubicBezTo>
                  <a:close/>
                  <a:moveTo>
                    <a:pt x="135" y="73"/>
                  </a:moveTo>
                  <a:cubicBezTo>
                    <a:pt x="136" y="88"/>
                    <a:pt x="136" y="103"/>
                    <a:pt x="134" y="119"/>
                  </a:cubicBezTo>
                  <a:cubicBezTo>
                    <a:pt x="149" y="118"/>
                    <a:pt x="164" y="117"/>
                    <a:pt x="179" y="117"/>
                  </a:cubicBezTo>
                  <a:cubicBezTo>
                    <a:pt x="183" y="102"/>
                    <a:pt x="183" y="86"/>
                    <a:pt x="179" y="71"/>
                  </a:cubicBezTo>
                  <a:cubicBezTo>
                    <a:pt x="164" y="72"/>
                    <a:pt x="149" y="72"/>
                    <a:pt x="135" y="73"/>
                  </a:cubicBezTo>
                  <a:close/>
                  <a:moveTo>
                    <a:pt x="76" y="75"/>
                  </a:moveTo>
                  <a:cubicBezTo>
                    <a:pt x="75" y="90"/>
                    <a:pt x="75" y="105"/>
                    <a:pt x="76" y="121"/>
                  </a:cubicBezTo>
                  <a:cubicBezTo>
                    <a:pt x="91" y="120"/>
                    <a:pt x="106" y="120"/>
                    <a:pt x="120" y="119"/>
                  </a:cubicBezTo>
                  <a:cubicBezTo>
                    <a:pt x="122" y="104"/>
                    <a:pt x="122" y="88"/>
                    <a:pt x="120" y="73"/>
                  </a:cubicBezTo>
                  <a:cubicBezTo>
                    <a:pt x="106" y="74"/>
                    <a:pt x="91" y="74"/>
                    <a:pt x="76" y="75"/>
                  </a:cubicBezTo>
                  <a:close/>
                  <a:moveTo>
                    <a:pt x="119" y="59"/>
                  </a:moveTo>
                  <a:cubicBezTo>
                    <a:pt x="119" y="59"/>
                    <a:pt x="119" y="59"/>
                    <a:pt x="119" y="59"/>
                  </a:cubicBezTo>
                  <a:cubicBezTo>
                    <a:pt x="117" y="47"/>
                    <a:pt x="114" y="36"/>
                    <a:pt x="109" y="26"/>
                  </a:cubicBezTo>
                  <a:cubicBezTo>
                    <a:pt x="107" y="22"/>
                    <a:pt x="105" y="19"/>
                    <a:pt x="102" y="16"/>
                  </a:cubicBezTo>
                  <a:cubicBezTo>
                    <a:pt x="100" y="14"/>
                    <a:pt x="97" y="14"/>
                    <a:pt x="95" y="16"/>
                  </a:cubicBezTo>
                  <a:cubicBezTo>
                    <a:pt x="93" y="18"/>
                    <a:pt x="91" y="21"/>
                    <a:pt x="89" y="24"/>
                  </a:cubicBezTo>
                  <a:cubicBezTo>
                    <a:pt x="85" y="31"/>
                    <a:pt x="83" y="38"/>
                    <a:pt x="81" y="46"/>
                  </a:cubicBezTo>
                  <a:cubicBezTo>
                    <a:pt x="80" y="51"/>
                    <a:pt x="79" y="56"/>
                    <a:pt x="78" y="61"/>
                  </a:cubicBezTo>
                  <a:cubicBezTo>
                    <a:pt x="92" y="60"/>
                    <a:pt x="105" y="60"/>
                    <a:pt x="119" y="59"/>
                  </a:cubicBezTo>
                  <a:close/>
                  <a:moveTo>
                    <a:pt x="119" y="133"/>
                  </a:moveTo>
                  <a:cubicBezTo>
                    <a:pt x="105" y="134"/>
                    <a:pt x="91" y="134"/>
                    <a:pt x="78" y="135"/>
                  </a:cubicBezTo>
                  <a:cubicBezTo>
                    <a:pt x="78" y="136"/>
                    <a:pt x="78" y="137"/>
                    <a:pt x="78" y="138"/>
                  </a:cubicBezTo>
                  <a:cubicBezTo>
                    <a:pt x="80" y="148"/>
                    <a:pt x="82" y="158"/>
                    <a:pt x="87" y="167"/>
                  </a:cubicBezTo>
                  <a:cubicBezTo>
                    <a:pt x="89" y="171"/>
                    <a:pt x="91" y="175"/>
                    <a:pt x="94" y="178"/>
                  </a:cubicBezTo>
                  <a:cubicBezTo>
                    <a:pt x="97" y="180"/>
                    <a:pt x="99" y="180"/>
                    <a:pt x="102" y="178"/>
                  </a:cubicBezTo>
                  <a:cubicBezTo>
                    <a:pt x="103" y="176"/>
                    <a:pt x="104" y="175"/>
                    <a:pt x="105" y="173"/>
                  </a:cubicBezTo>
                  <a:cubicBezTo>
                    <a:pt x="113" y="161"/>
                    <a:pt x="116" y="147"/>
                    <a:pt x="119" y="133"/>
                  </a:cubicBezTo>
                  <a:close/>
                  <a:moveTo>
                    <a:pt x="76" y="18"/>
                  </a:moveTo>
                  <a:cubicBezTo>
                    <a:pt x="52" y="26"/>
                    <a:pt x="35" y="41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37" y="62"/>
                    <a:pt x="49" y="62"/>
                    <a:pt x="62" y="61"/>
                  </a:cubicBezTo>
                  <a:cubicBezTo>
                    <a:pt x="64" y="61"/>
                    <a:pt x="64" y="61"/>
                    <a:pt x="64" y="60"/>
                  </a:cubicBezTo>
                  <a:cubicBezTo>
                    <a:pt x="66" y="52"/>
                    <a:pt x="67" y="44"/>
                    <a:pt x="69" y="36"/>
                  </a:cubicBezTo>
                  <a:cubicBezTo>
                    <a:pt x="71" y="30"/>
                    <a:pt x="74" y="24"/>
                    <a:pt x="76" y="18"/>
                  </a:cubicBezTo>
                  <a:close/>
                  <a:moveTo>
                    <a:pt x="173" y="57"/>
                  </a:moveTo>
                  <a:cubicBezTo>
                    <a:pt x="168" y="47"/>
                    <a:pt x="161" y="38"/>
                    <a:pt x="152" y="31"/>
                  </a:cubicBezTo>
                  <a:cubicBezTo>
                    <a:pt x="142" y="24"/>
                    <a:pt x="132" y="19"/>
                    <a:pt x="120" y="17"/>
                  </a:cubicBezTo>
                  <a:cubicBezTo>
                    <a:pt x="121" y="18"/>
                    <a:pt x="122" y="20"/>
                    <a:pt x="123" y="22"/>
                  </a:cubicBezTo>
                  <a:cubicBezTo>
                    <a:pt x="128" y="33"/>
                    <a:pt x="131" y="45"/>
                    <a:pt x="133" y="57"/>
                  </a:cubicBezTo>
                  <a:cubicBezTo>
                    <a:pt x="133" y="59"/>
                    <a:pt x="134" y="59"/>
                    <a:pt x="135" y="59"/>
                  </a:cubicBezTo>
                  <a:cubicBezTo>
                    <a:pt x="147" y="58"/>
                    <a:pt x="159" y="58"/>
                    <a:pt x="171" y="58"/>
                  </a:cubicBezTo>
                  <a:cubicBezTo>
                    <a:pt x="172" y="58"/>
                    <a:pt x="172" y="58"/>
                    <a:pt x="173" y="57"/>
                  </a:cubicBezTo>
                  <a:close/>
                  <a:moveTo>
                    <a:pt x="76" y="178"/>
                  </a:moveTo>
                  <a:cubicBezTo>
                    <a:pt x="75" y="175"/>
                    <a:pt x="74" y="174"/>
                    <a:pt x="73" y="172"/>
                  </a:cubicBezTo>
                  <a:cubicBezTo>
                    <a:pt x="68" y="161"/>
                    <a:pt x="66" y="149"/>
                    <a:pt x="64" y="137"/>
                  </a:cubicBezTo>
                  <a:cubicBezTo>
                    <a:pt x="63" y="135"/>
                    <a:pt x="63" y="135"/>
                    <a:pt x="61" y="135"/>
                  </a:cubicBezTo>
                  <a:cubicBezTo>
                    <a:pt x="49" y="135"/>
                    <a:pt x="37" y="136"/>
                    <a:pt x="25" y="136"/>
                  </a:cubicBezTo>
                  <a:cubicBezTo>
                    <a:pt x="24" y="136"/>
                    <a:pt x="24" y="136"/>
                    <a:pt x="23" y="137"/>
                  </a:cubicBezTo>
                  <a:cubicBezTo>
                    <a:pt x="35" y="158"/>
                    <a:pt x="52" y="171"/>
                    <a:pt x="76" y="178"/>
                  </a:cubicBezTo>
                  <a:close/>
                  <a:moveTo>
                    <a:pt x="120" y="176"/>
                  </a:moveTo>
                  <a:cubicBezTo>
                    <a:pt x="144" y="168"/>
                    <a:pt x="161" y="153"/>
                    <a:pt x="173" y="131"/>
                  </a:cubicBezTo>
                  <a:cubicBezTo>
                    <a:pt x="173" y="131"/>
                    <a:pt x="172" y="131"/>
                    <a:pt x="172" y="131"/>
                  </a:cubicBezTo>
                  <a:cubicBezTo>
                    <a:pt x="160" y="132"/>
                    <a:pt x="147" y="132"/>
                    <a:pt x="134" y="132"/>
                  </a:cubicBezTo>
                  <a:cubicBezTo>
                    <a:pt x="133" y="132"/>
                    <a:pt x="133" y="133"/>
                    <a:pt x="132" y="134"/>
                  </a:cubicBezTo>
                  <a:cubicBezTo>
                    <a:pt x="132" y="137"/>
                    <a:pt x="131" y="141"/>
                    <a:pt x="131" y="144"/>
                  </a:cubicBezTo>
                  <a:cubicBezTo>
                    <a:pt x="128" y="155"/>
                    <a:pt x="125" y="165"/>
                    <a:pt x="120" y="176"/>
                  </a:cubicBezTo>
                  <a:close/>
                </a:path>
              </a:pathLst>
            </a:custGeom>
            <a:solidFill>
              <a:srgbClr val="F84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ṣļïḍe"/>
            <p:cNvSpPr/>
            <p:nvPr/>
          </p:nvSpPr>
          <p:spPr bwMode="auto">
            <a:xfrm>
              <a:off x="6497638" y="4090988"/>
              <a:ext cx="193675" cy="234950"/>
            </a:xfrm>
            <a:custGeom>
              <a:avLst/>
              <a:gdLst>
                <a:gd name="T0" fmla="*/ 1 w 59"/>
                <a:gd name="T1" fmla="*/ 71 h 71"/>
                <a:gd name="T2" fmla="*/ 1 w 59"/>
                <a:gd name="T3" fmla="*/ 71 h 71"/>
                <a:gd name="T4" fmla="*/ 4 w 59"/>
                <a:gd name="T5" fmla="*/ 70 h 71"/>
                <a:gd name="T6" fmla="*/ 3 w 59"/>
                <a:gd name="T7" fmla="*/ 70 h 71"/>
                <a:gd name="T8" fmla="*/ 5 w 59"/>
                <a:gd name="T9" fmla="*/ 68 h 71"/>
                <a:gd name="T10" fmla="*/ 5 w 59"/>
                <a:gd name="T11" fmla="*/ 69 h 71"/>
                <a:gd name="T12" fmla="*/ 6 w 59"/>
                <a:gd name="T13" fmla="*/ 67 h 71"/>
                <a:gd name="T14" fmla="*/ 7 w 59"/>
                <a:gd name="T15" fmla="*/ 67 h 71"/>
                <a:gd name="T16" fmla="*/ 6 w 59"/>
                <a:gd name="T17" fmla="*/ 67 h 71"/>
                <a:gd name="T18" fmla="*/ 8 w 59"/>
                <a:gd name="T19" fmla="*/ 65 h 71"/>
                <a:gd name="T20" fmla="*/ 8 w 59"/>
                <a:gd name="T21" fmla="*/ 66 h 71"/>
                <a:gd name="T22" fmla="*/ 9 w 59"/>
                <a:gd name="T23" fmla="*/ 64 h 71"/>
                <a:gd name="T24" fmla="*/ 9 w 59"/>
                <a:gd name="T25" fmla="*/ 64 h 71"/>
                <a:gd name="T26" fmla="*/ 10 w 59"/>
                <a:gd name="T27" fmla="*/ 63 h 71"/>
                <a:gd name="T28" fmla="*/ 10 w 59"/>
                <a:gd name="T29" fmla="*/ 63 h 71"/>
                <a:gd name="T30" fmla="*/ 10 w 59"/>
                <a:gd name="T31" fmla="*/ 62 h 71"/>
                <a:gd name="T32" fmla="*/ 10 w 59"/>
                <a:gd name="T33" fmla="*/ 62 h 71"/>
                <a:gd name="T34" fmla="*/ 11 w 59"/>
                <a:gd name="T35" fmla="*/ 61 h 71"/>
                <a:gd name="T36" fmla="*/ 11 w 59"/>
                <a:gd name="T37" fmla="*/ 61 h 71"/>
                <a:gd name="T38" fmla="*/ 11 w 59"/>
                <a:gd name="T39" fmla="*/ 60 h 71"/>
                <a:gd name="T40" fmla="*/ 11 w 59"/>
                <a:gd name="T41" fmla="*/ 60 h 71"/>
                <a:gd name="T42" fmla="*/ 12 w 59"/>
                <a:gd name="T43" fmla="*/ 58 h 71"/>
                <a:gd name="T44" fmla="*/ 12 w 59"/>
                <a:gd name="T45" fmla="*/ 58 h 71"/>
                <a:gd name="T46" fmla="*/ 58 w 59"/>
                <a:gd name="T47" fmla="*/ 0 h 71"/>
                <a:gd name="T48" fmla="*/ 45 w 59"/>
                <a:gd name="T49" fmla="*/ 61 h 71"/>
                <a:gd name="T50" fmla="*/ 48 w 59"/>
                <a:gd name="T51" fmla="*/ 61 h 71"/>
                <a:gd name="T52" fmla="*/ 49 w 59"/>
                <a:gd name="T53" fmla="*/ 60 h 71"/>
                <a:gd name="T54" fmla="*/ 51 w 59"/>
                <a:gd name="T55" fmla="*/ 58 h 71"/>
                <a:gd name="T56" fmla="*/ 53 w 59"/>
                <a:gd name="T57" fmla="*/ 57 h 71"/>
                <a:gd name="T58" fmla="*/ 54 w 59"/>
                <a:gd name="T59" fmla="*/ 55 h 71"/>
                <a:gd name="T60" fmla="*/ 55 w 59"/>
                <a:gd name="T61" fmla="*/ 54 h 71"/>
                <a:gd name="T62" fmla="*/ 55 w 59"/>
                <a:gd name="T63" fmla="*/ 54 h 71"/>
                <a:gd name="T64" fmla="*/ 56 w 59"/>
                <a:gd name="T65" fmla="*/ 53 h 71"/>
                <a:gd name="T66" fmla="*/ 56 w 59"/>
                <a:gd name="T67" fmla="*/ 52 h 71"/>
                <a:gd name="T68" fmla="*/ 57 w 59"/>
                <a:gd name="T69" fmla="*/ 51 h 71"/>
                <a:gd name="T70" fmla="*/ 57 w 59"/>
                <a:gd name="T71" fmla="*/ 50 h 71"/>
                <a:gd name="T72" fmla="*/ 57 w 59"/>
                <a:gd name="T73" fmla="*/ 49 h 71"/>
                <a:gd name="T74" fmla="*/ 58 w 59"/>
                <a:gd name="T75" fmla="*/ 48 h 71"/>
                <a:gd name="T76" fmla="*/ 58 w 59"/>
                <a:gd name="T77" fmla="*/ 48 h 71"/>
                <a:gd name="T78" fmla="*/ 58 w 59"/>
                <a:gd name="T79" fmla="*/ 46 h 71"/>
                <a:gd name="T80" fmla="*/ 58 w 59"/>
                <a:gd name="T81" fmla="*/ 46 h 71"/>
                <a:gd name="T82" fmla="*/ 58 w 59"/>
                <a:gd name="T83" fmla="*/ 44 h 71"/>
                <a:gd name="T84" fmla="*/ 59 w 59"/>
                <a:gd name="T85" fmla="*/ 44 h 71"/>
                <a:gd name="T86" fmla="*/ 59 w 59"/>
                <a:gd name="T87" fmla="*/ 42 h 71"/>
                <a:gd name="T88" fmla="*/ 59 w 59"/>
                <a:gd name="T89" fmla="*/ 42 h 71"/>
                <a:gd name="T90" fmla="*/ 59 w 59"/>
                <a:gd name="T91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71">
                  <a:moveTo>
                    <a:pt x="1" y="71"/>
                  </a:move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moveTo>
                    <a:pt x="3" y="70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moveTo>
                    <a:pt x="5" y="69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moveTo>
                    <a:pt x="6" y="67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8" y="66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moveTo>
                    <a:pt x="9" y="65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10" y="63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moveTo>
                    <a:pt x="10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moveTo>
                    <a:pt x="11" y="61"/>
                  </a:moveTo>
                  <a:cubicBezTo>
                    <a:pt x="11" y="61"/>
                    <a:pt x="11" y="60"/>
                    <a:pt x="11" y="60"/>
                  </a:cubicBezTo>
                  <a:cubicBezTo>
                    <a:pt x="11" y="60"/>
                    <a:pt x="11" y="61"/>
                    <a:pt x="11" y="61"/>
                  </a:cubicBezTo>
                  <a:moveTo>
                    <a:pt x="11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moveTo>
                    <a:pt x="12" y="59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moveTo>
                    <a:pt x="58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59"/>
                    <a:pt x="50" y="59"/>
                    <a:pt x="51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8"/>
                    <a:pt x="52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6"/>
                    <a:pt x="54" y="56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1"/>
                    <a:pt x="59" y="41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0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îśļiḓê"/>
            <p:cNvSpPr/>
            <p:nvPr/>
          </p:nvSpPr>
          <p:spPr bwMode="auto">
            <a:xfrm>
              <a:off x="5740400" y="3465513"/>
              <a:ext cx="947738" cy="1017588"/>
            </a:xfrm>
            <a:custGeom>
              <a:avLst/>
              <a:gdLst>
                <a:gd name="T0" fmla="*/ 124 w 287"/>
                <a:gd name="T1" fmla="*/ 308 h 309"/>
                <a:gd name="T2" fmla="*/ 124 w 287"/>
                <a:gd name="T3" fmla="*/ 307 h 309"/>
                <a:gd name="T4" fmla="*/ 125 w 287"/>
                <a:gd name="T5" fmla="*/ 307 h 309"/>
                <a:gd name="T6" fmla="*/ 125 w 287"/>
                <a:gd name="T7" fmla="*/ 306 h 309"/>
                <a:gd name="T8" fmla="*/ 241 w 287"/>
                <a:gd name="T9" fmla="*/ 246 h 309"/>
                <a:gd name="T10" fmla="*/ 241 w 287"/>
                <a:gd name="T11" fmla="*/ 245 h 309"/>
                <a:gd name="T12" fmla="*/ 241 w 287"/>
                <a:gd name="T13" fmla="*/ 244 h 309"/>
                <a:gd name="T14" fmla="*/ 242 w 287"/>
                <a:gd name="T15" fmla="*/ 243 h 309"/>
                <a:gd name="T16" fmla="*/ 242 w 287"/>
                <a:gd name="T17" fmla="*/ 242 h 309"/>
                <a:gd name="T18" fmla="*/ 287 w 287"/>
                <a:gd name="T19" fmla="*/ 190 h 309"/>
                <a:gd name="T20" fmla="*/ 99 w 287"/>
                <a:gd name="T21" fmla="*/ 265 h 309"/>
                <a:gd name="T22" fmla="*/ 121 w 287"/>
                <a:gd name="T23" fmla="*/ 309 h 309"/>
                <a:gd name="T24" fmla="*/ 168 w 287"/>
                <a:gd name="T25" fmla="*/ 299 h 309"/>
                <a:gd name="T26" fmla="*/ 170 w 287"/>
                <a:gd name="T27" fmla="*/ 298 h 309"/>
                <a:gd name="T28" fmla="*/ 171 w 287"/>
                <a:gd name="T29" fmla="*/ 297 h 309"/>
                <a:gd name="T30" fmla="*/ 171 w 287"/>
                <a:gd name="T31" fmla="*/ 296 h 309"/>
                <a:gd name="T32" fmla="*/ 188 w 287"/>
                <a:gd name="T33" fmla="*/ 261 h 309"/>
                <a:gd name="T34" fmla="*/ 225 w 287"/>
                <a:gd name="T35" fmla="*/ 262 h 309"/>
                <a:gd name="T36" fmla="*/ 229 w 287"/>
                <a:gd name="T37" fmla="*/ 261 h 309"/>
                <a:gd name="T38" fmla="*/ 237 w 287"/>
                <a:gd name="T39" fmla="*/ 40 h 309"/>
                <a:gd name="T40" fmla="*/ 237 w 287"/>
                <a:gd name="T41" fmla="*/ 40 h 309"/>
                <a:gd name="T42" fmla="*/ 235 w 287"/>
                <a:gd name="T43" fmla="*/ 38 h 309"/>
                <a:gd name="T44" fmla="*/ 233 w 287"/>
                <a:gd name="T45" fmla="*/ 35 h 309"/>
                <a:gd name="T46" fmla="*/ 233 w 287"/>
                <a:gd name="T47" fmla="*/ 35 h 309"/>
                <a:gd name="T48" fmla="*/ 231 w 287"/>
                <a:gd name="T49" fmla="*/ 33 h 309"/>
                <a:gd name="T50" fmla="*/ 227 w 287"/>
                <a:gd name="T51" fmla="*/ 30 h 309"/>
                <a:gd name="T52" fmla="*/ 223 w 287"/>
                <a:gd name="T53" fmla="*/ 28 h 309"/>
                <a:gd name="T54" fmla="*/ 0 w 287"/>
                <a:gd name="T55" fmla="*/ 96 h 309"/>
                <a:gd name="T56" fmla="*/ 283 w 287"/>
                <a:gd name="T57" fmla="*/ 31 h 309"/>
                <a:gd name="T58" fmla="*/ 282 w 287"/>
                <a:gd name="T59" fmla="*/ 28 h 309"/>
                <a:gd name="T60" fmla="*/ 280 w 287"/>
                <a:gd name="T61" fmla="*/ 26 h 309"/>
                <a:gd name="T62" fmla="*/ 279 w 287"/>
                <a:gd name="T63" fmla="*/ 25 h 309"/>
                <a:gd name="T64" fmla="*/ 278 w 287"/>
                <a:gd name="T65" fmla="*/ 24 h 309"/>
                <a:gd name="T66" fmla="*/ 276 w 287"/>
                <a:gd name="T67" fmla="*/ 22 h 309"/>
                <a:gd name="T68" fmla="*/ 275 w 287"/>
                <a:gd name="T69" fmla="*/ 21 h 309"/>
                <a:gd name="T70" fmla="*/ 275 w 287"/>
                <a:gd name="T71" fmla="*/ 21 h 309"/>
                <a:gd name="T72" fmla="*/ 273 w 287"/>
                <a:gd name="T73" fmla="*/ 20 h 309"/>
                <a:gd name="T74" fmla="*/ 271 w 287"/>
                <a:gd name="T75" fmla="*/ 19 h 309"/>
                <a:gd name="T76" fmla="*/ 270 w 287"/>
                <a:gd name="T77" fmla="*/ 19 h 309"/>
                <a:gd name="T78" fmla="*/ 269 w 287"/>
                <a:gd name="T79" fmla="*/ 18 h 309"/>
                <a:gd name="T80" fmla="*/ 267 w 287"/>
                <a:gd name="T81" fmla="*/ 18 h 309"/>
                <a:gd name="T82" fmla="*/ 9 w 287"/>
                <a:gd name="T83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" h="309">
                  <a:moveTo>
                    <a:pt x="123" y="308"/>
                  </a:moveTo>
                  <a:cubicBezTo>
                    <a:pt x="124" y="308"/>
                    <a:pt x="124" y="308"/>
                    <a:pt x="124" y="308"/>
                  </a:cubicBezTo>
                  <a:cubicBezTo>
                    <a:pt x="124" y="308"/>
                    <a:pt x="124" y="308"/>
                    <a:pt x="124" y="308"/>
                  </a:cubicBezTo>
                  <a:cubicBezTo>
                    <a:pt x="124" y="308"/>
                    <a:pt x="124" y="308"/>
                    <a:pt x="124" y="308"/>
                  </a:cubicBezTo>
                  <a:cubicBezTo>
                    <a:pt x="123" y="308"/>
                    <a:pt x="123" y="308"/>
                    <a:pt x="123" y="308"/>
                  </a:cubicBezTo>
                  <a:moveTo>
                    <a:pt x="124" y="307"/>
                  </a:moveTo>
                  <a:cubicBezTo>
                    <a:pt x="125" y="307"/>
                    <a:pt x="125" y="307"/>
                    <a:pt x="125" y="307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24" y="307"/>
                    <a:pt x="124" y="307"/>
                    <a:pt x="124" y="307"/>
                  </a:cubicBezTo>
                  <a:moveTo>
                    <a:pt x="125" y="306"/>
                  </a:moveTo>
                  <a:cubicBezTo>
                    <a:pt x="125" y="306"/>
                    <a:pt x="125" y="306"/>
                    <a:pt x="125" y="306"/>
                  </a:cubicBezTo>
                  <a:moveTo>
                    <a:pt x="241" y="247"/>
                  </a:moveTo>
                  <a:cubicBezTo>
                    <a:pt x="241" y="246"/>
                    <a:pt x="241" y="246"/>
                    <a:pt x="241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1" y="247"/>
                    <a:pt x="241" y="247"/>
                    <a:pt x="241" y="247"/>
                  </a:cubicBezTo>
                  <a:moveTo>
                    <a:pt x="241" y="245"/>
                  </a:moveTo>
                  <a:cubicBezTo>
                    <a:pt x="241" y="244"/>
                    <a:pt x="242" y="244"/>
                    <a:pt x="242" y="244"/>
                  </a:cubicBezTo>
                  <a:cubicBezTo>
                    <a:pt x="241" y="244"/>
                    <a:pt x="241" y="244"/>
                    <a:pt x="241" y="244"/>
                  </a:cubicBezTo>
                  <a:cubicBezTo>
                    <a:pt x="241" y="244"/>
                    <a:pt x="241" y="244"/>
                    <a:pt x="241" y="244"/>
                  </a:cubicBezTo>
                  <a:cubicBezTo>
                    <a:pt x="241" y="245"/>
                    <a:pt x="241" y="245"/>
                    <a:pt x="241" y="245"/>
                  </a:cubicBezTo>
                  <a:moveTo>
                    <a:pt x="242" y="243"/>
                  </a:moveTo>
                  <a:cubicBezTo>
                    <a:pt x="242" y="243"/>
                    <a:pt x="242" y="243"/>
                    <a:pt x="242" y="243"/>
                  </a:cubicBezTo>
                  <a:moveTo>
                    <a:pt x="242" y="243"/>
                  </a:moveTo>
                  <a:cubicBezTo>
                    <a:pt x="242" y="242"/>
                    <a:pt x="242" y="241"/>
                    <a:pt x="242" y="240"/>
                  </a:cubicBezTo>
                  <a:cubicBezTo>
                    <a:pt x="242" y="241"/>
                    <a:pt x="242" y="242"/>
                    <a:pt x="242" y="242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42" y="243"/>
                    <a:pt x="242" y="243"/>
                    <a:pt x="242" y="243"/>
                  </a:cubicBezTo>
                  <a:moveTo>
                    <a:pt x="287" y="190"/>
                  </a:moveTo>
                  <a:cubicBezTo>
                    <a:pt x="264" y="218"/>
                    <a:pt x="264" y="218"/>
                    <a:pt x="264" y="218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9" y="265"/>
                    <a:pt x="99" y="265"/>
                    <a:pt x="99" y="265"/>
                  </a:cubicBezTo>
                  <a:cubicBezTo>
                    <a:pt x="117" y="305"/>
                    <a:pt x="117" y="305"/>
                    <a:pt x="117" y="305"/>
                  </a:cubicBezTo>
                  <a:cubicBezTo>
                    <a:pt x="118" y="307"/>
                    <a:pt x="119" y="309"/>
                    <a:pt x="121" y="309"/>
                  </a:cubicBezTo>
                  <a:cubicBezTo>
                    <a:pt x="121" y="309"/>
                    <a:pt x="121" y="309"/>
                    <a:pt x="121" y="309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168" y="299"/>
                    <a:pt x="168" y="299"/>
                    <a:pt x="168" y="299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0" y="298"/>
                    <a:pt x="170" y="298"/>
                    <a:pt x="170" y="298"/>
                  </a:cubicBezTo>
                  <a:cubicBezTo>
                    <a:pt x="170" y="298"/>
                    <a:pt x="170" y="298"/>
                    <a:pt x="170" y="298"/>
                  </a:cubicBezTo>
                  <a:cubicBezTo>
                    <a:pt x="170" y="297"/>
                    <a:pt x="170" y="297"/>
                    <a:pt x="170" y="297"/>
                  </a:cubicBezTo>
                  <a:cubicBezTo>
                    <a:pt x="171" y="297"/>
                    <a:pt x="171" y="297"/>
                    <a:pt x="171" y="297"/>
                  </a:cubicBezTo>
                  <a:cubicBezTo>
                    <a:pt x="171" y="297"/>
                    <a:pt x="171" y="297"/>
                    <a:pt x="171" y="297"/>
                  </a:cubicBezTo>
                  <a:cubicBezTo>
                    <a:pt x="171" y="297"/>
                    <a:pt x="171" y="297"/>
                    <a:pt x="171" y="297"/>
                  </a:cubicBezTo>
                  <a:cubicBezTo>
                    <a:pt x="171" y="297"/>
                    <a:pt x="171" y="297"/>
                    <a:pt x="171" y="297"/>
                  </a:cubicBezTo>
                  <a:cubicBezTo>
                    <a:pt x="171" y="296"/>
                    <a:pt x="171" y="296"/>
                    <a:pt x="171" y="296"/>
                  </a:cubicBezTo>
                  <a:cubicBezTo>
                    <a:pt x="171" y="296"/>
                    <a:pt x="171" y="296"/>
                    <a:pt x="171" y="296"/>
                  </a:cubicBezTo>
                  <a:cubicBezTo>
                    <a:pt x="171" y="296"/>
                    <a:pt x="171" y="296"/>
                    <a:pt x="171" y="296"/>
                  </a:cubicBezTo>
                  <a:cubicBezTo>
                    <a:pt x="188" y="261"/>
                    <a:pt x="188" y="261"/>
                    <a:pt x="188" y="261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223" y="262"/>
                    <a:pt x="223" y="262"/>
                    <a:pt x="223" y="262"/>
                  </a:cubicBezTo>
                  <a:cubicBezTo>
                    <a:pt x="224" y="262"/>
                    <a:pt x="224" y="262"/>
                    <a:pt x="225" y="262"/>
                  </a:cubicBezTo>
                  <a:cubicBezTo>
                    <a:pt x="226" y="262"/>
                    <a:pt x="227" y="262"/>
                    <a:pt x="228" y="261"/>
                  </a:cubicBezTo>
                  <a:cubicBezTo>
                    <a:pt x="228" y="261"/>
                    <a:pt x="228" y="261"/>
                    <a:pt x="228" y="261"/>
                  </a:cubicBezTo>
                  <a:cubicBezTo>
                    <a:pt x="229" y="261"/>
                    <a:pt x="229" y="261"/>
                    <a:pt x="229" y="261"/>
                  </a:cubicBezTo>
                  <a:cubicBezTo>
                    <a:pt x="287" y="190"/>
                    <a:pt x="287" y="190"/>
                    <a:pt x="287" y="190"/>
                  </a:cubicBezTo>
                  <a:cubicBezTo>
                    <a:pt x="287" y="190"/>
                    <a:pt x="287" y="190"/>
                    <a:pt x="287" y="190"/>
                  </a:cubicBezTo>
                  <a:moveTo>
                    <a:pt x="237" y="40"/>
                  </a:moveTo>
                  <a:cubicBezTo>
                    <a:pt x="236" y="39"/>
                    <a:pt x="236" y="39"/>
                    <a:pt x="236" y="3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0"/>
                    <a:pt x="237" y="40"/>
                    <a:pt x="237" y="40"/>
                  </a:cubicBezTo>
                  <a:moveTo>
                    <a:pt x="236" y="38"/>
                  </a:moveTo>
                  <a:cubicBezTo>
                    <a:pt x="235" y="38"/>
                    <a:pt x="235" y="38"/>
                    <a:pt x="235" y="38"/>
                  </a:cubicBezTo>
                  <a:cubicBezTo>
                    <a:pt x="236" y="38"/>
                    <a:pt x="236" y="38"/>
                    <a:pt x="236" y="38"/>
                  </a:cubicBezTo>
                  <a:cubicBezTo>
                    <a:pt x="236" y="38"/>
                    <a:pt x="236" y="38"/>
                    <a:pt x="236" y="38"/>
                  </a:cubicBezTo>
                  <a:moveTo>
                    <a:pt x="233" y="35"/>
                  </a:moveTo>
                  <a:cubicBezTo>
                    <a:pt x="233" y="35"/>
                    <a:pt x="233" y="35"/>
                    <a:pt x="233" y="34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3" y="35"/>
                    <a:pt x="233" y="35"/>
                    <a:pt x="233" y="35"/>
                  </a:cubicBezTo>
                  <a:moveTo>
                    <a:pt x="231" y="33"/>
                  </a:moveTo>
                  <a:cubicBezTo>
                    <a:pt x="231" y="33"/>
                    <a:pt x="231" y="33"/>
                    <a:pt x="230" y="32"/>
                  </a:cubicBezTo>
                  <a:cubicBezTo>
                    <a:pt x="231" y="33"/>
                    <a:pt x="231" y="33"/>
                    <a:pt x="231" y="33"/>
                  </a:cubicBezTo>
                  <a:moveTo>
                    <a:pt x="227" y="30"/>
                  </a:moveTo>
                  <a:cubicBezTo>
                    <a:pt x="226" y="30"/>
                    <a:pt x="226" y="29"/>
                    <a:pt x="225" y="29"/>
                  </a:cubicBezTo>
                  <a:cubicBezTo>
                    <a:pt x="226" y="29"/>
                    <a:pt x="226" y="30"/>
                    <a:pt x="227" y="30"/>
                  </a:cubicBezTo>
                  <a:moveTo>
                    <a:pt x="223" y="28"/>
                  </a:moveTo>
                  <a:cubicBezTo>
                    <a:pt x="222" y="28"/>
                    <a:pt x="222" y="28"/>
                    <a:pt x="222" y="28"/>
                  </a:cubicBezTo>
                  <a:cubicBezTo>
                    <a:pt x="222" y="28"/>
                    <a:pt x="222" y="28"/>
                    <a:pt x="223" y="28"/>
                  </a:cubicBezTo>
                  <a:moveTo>
                    <a:pt x="254" y="16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84" y="33"/>
                    <a:pt x="284" y="33"/>
                    <a:pt x="284" y="33"/>
                  </a:cubicBezTo>
                  <a:cubicBezTo>
                    <a:pt x="284" y="33"/>
                    <a:pt x="284" y="33"/>
                    <a:pt x="284" y="32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3" y="31"/>
                    <a:pt x="283" y="31"/>
                    <a:pt x="283" y="30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3" y="20"/>
                    <a:pt x="273" y="20"/>
                    <a:pt x="273" y="20"/>
                  </a:cubicBezTo>
                  <a:cubicBezTo>
                    <a:pt x="273" y="20"/>
                    <a:pt x="273" y="20"/>
                    <a:pt x="273" y="20"/>
                  </a:cubicBezTo>
                  <a:cubicBezTo>
                    <a:pt x="273" y="20"/>
                    <a:pt x="273" y="20"/>
                    <a:pt x="273" y="20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254" y="16"/>
                    <a:pt x="254" y="16"/>
                    <a:pt x="254" y="16"/>
                  </a:cubicBezTo>
                  <a:moveTo>
                    <a:pt x="16" y="0"/>
                  </a:moveTo>
                  <a:cubicBezTo>
                    <a:pt x="14" y="0"/>
                    <a:pt x="11" y="1"/>
                    <a:pt x="9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3AA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îṡļiḓé"/>
            <p:cNvSpPr/>
            <p:nvPr/>
          </p:nvSpPr>
          <p:spPr bwMode="auto">
            <a:xfrm>
              <a:off x="5740400" y="3573463"/>
              <a:ext cx="947738" cy="735013"/>
            </a:xfrm>
            <a:custGeom>
              <a:avLst/>
              <a:gdLst>
                <a:gd name="T0" fmla="*/ 240 w 287"/>
                <a:gd name="T1" fmla="*/ 16 h 223"/>
                <a:gd name="T2" fmla="*/ 240 w 287"/>
                <a:gd name="T3" fmla="*/ 15 h 223"/>
                <a:gd name="T4" fmla="*/ 240 w 287"/>
                <a:gd name="T5" fmla="*/ 16 h 223"/>
                <a:gd name="T6" fmla="*/ 240 w 287"/>
                <a:gd name="T7" fmla="*/ 16 h 223"/>
                <a:gd name="T8" fmla="*/ 239 w 287"/>
                <a:gd name="T9" fmla="*/ 14 h 223"/>
                <a:gd name="T10" fmla="*/ 239 w 287"/>
                <a:gd name="T11" fmla="*/ 14 h 223"/>
                <a:gd name="T12" fmla="*/ 239 w 287"/>
                <a:gd name="T13" fmla="*/ 14 h 223"/>
                <a:gd name="T14" fmla="*/ 239 w 287"/>
                <a:gd name="T15" fmla="*/ 14 h 223"/>
                <a:gd name="T16" fmla="*/ 284 w 287"/>
                <a:gd name="T17" fmla="*/ 0 h 223"/>
                <a:gd name="T18" fmla="*/ 0 w 287"/>
                <a:gd name="T19" fmla="*/ 63 h 223"/>
                <a:gd name="T20" fmla="*/ 1 w 287"/>
                <a:gd name="T21" fmla="*/ 175 h 223"/>
                <a:gd name="T22" fmla="*/ 20 w 287"/>
                <a:gd name="T23" fmla="*/ 201 h 223"/>
                <a:gd name="T24" fmla="*/ 90 w 287"/>
                <a:gd name="T25" fmla="*/ 211 h 223"/>
                <a:gd name="T26" fmla="*/ 95 w 287"/>
                <a:gd name="T27" fmla="*/ 223 h 223"/>
                <a:gd name="T28" fmla="*/ 264 w 287"/>
                <a:gd name="T29" fmla="*/ 185 h 223"/>
                <a:gd name="T30" fmla="*/ 287 w 287"/>
                <a:gd name="T31" fmla="*/ 157 h 223"/>
                <a:gd name="T32" fmla="*/ 286 w 287"/>
                <a:gd name="T33" fmla="*/ 11 h 223"/>
                <a:gd name="T34" fmla="*/ 286 w 287"/>
                <a:gd name="T35" fmla="*/ 10 h 223"/>
                <a:gd name="T36" fmla="*/ 286 w 287"/>
                <a:gd name="T37" fmla="*/ 9 h 223"/>
                <a:gd name="T38" fmla="*/ 286 w 287"/>
                <a:gd name="T39" fmla="*/ 9 h 223"/>
                <a:gd name="T40" fmla="*/ 286 w 287"/>
                <a:gd name="T41" fmla="*/ 7 h 223"/>
                <a:gd name="T42" fmla="*/ 286 w 287"/>
                <a:gd name="T43" fmla="*/ 7 h 223"/>
                <a:gd name="T44" fmla="*/ 286 w 287"/>
                <a:gd name="T45" fmla="*/ 6 h 223"/>
                <a:gd name="T46" fmla="*/ 286 w 287"/>
                <a:gd name="T47" fmla="*/ 6 h 223"/>
                <a:gd name="T48" fmla="*/ 285 w 287"/>
                <a:gd name="T49" fmla="*/ 5 h 223"/>
                <a:gd name="T50" fmla="*/ 285 w 287"/>
                <a:gd name="T51" fmla="*/ 4 h 223"/>
                <a:gd name="T52" fmla="*/ 285 w 287"/>
                <a:gd name="T53" fmla="*/ 3 h 223"/>
                <a:gd name="T54" fmla="*/ 285 w 287"/>
                <a:gd name="T55" fmla="*/ 3 h 223"/>
                <a:gd name="T56" fmla="*/ 285 w 287"/>
                <a:gd name="T57" fmla="*/ 2 h 223"/>
                <a:gd name="T58" fmla="*/ 284 w 287"/>
                <a:gd name="T59" fmla="*/ 0 h 223"/>
                <a:gd name="T60" fmla="*/ 284 w 287"/>
                <a:gd name="T6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7" h="223">
                  <a:moveTo>
                    <a:pt x="240" y="16"/>
                  </a:moveTo>
                  <a:cubicBezTo>
                    <a:pt x="240" y="15"/>
                    <a:pt x="240" y="15"/>
                    <a:pt x="240" y="15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6"/>
                    <a:pt x="240" y="16"/>
                    <a:pt x="240" y="16"/>
                  </a:cubicBezTo>
                  <a:moveTo>
                    <a:pt x="239" y="14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4"/>
                    <a:pt x="239" y="14"/>
                    <a:pt x="239" y="14"/>
                  </a:cubicBezTo>
                  <a:moveTo>
                    <a:pt x="284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1" y="188"/>
                    <a:pt x="10" y="200"/>
                    <a:pt x="20" y="20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95" y="223"/>
                    <a:pt x="95" y="223"/>
                    <a:pt x="95" y="223"/>
                  </a:cubicBezTo>
                  <a:cubicBezTo>
                    <a:pt x="264" y="185"/>
                    <a:pt x="264" y="185"/>
                    <a:pt x="264" y="185"/>
                  </a:cubicBezTo>
                  <a:cubicBezTo>
                    <a:pt x="287" y="157"/>
                    <a:pt x="287" y="157"/>
                    <a:pt x="287" y="157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86" y="11"/>
                    <a:pt x="286" y="11"/>
                    <a:pt x="286" y="10"/>
                  </a:cubicBezTo>
                  <a:cubicBezTo>
                    <a:pt x="286" y="10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8"/>
                    <a:pt x="286" y="8"/>
                    <a:pt x="286" y="7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3"/>
                    <a:pt x="285" y="3"/>
                    <a:pt x="285" y="3"/>
                  </a:cubicBezTo>
                  <a:cubicBezTo>
                    <a:pt x="285" y="3"/>
                    <a:pt x="285" y="3"/>
                    <a:pt x="285" y="3"/>
                  </a:cubicBezTo>
                  <a:cubicBezTo>
                    <a:pt x="285" y="2"/>
                    <a:pt x="285" y="2"/>
                    <a:pt x="285" y="2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solidFill>
              <a:srgbClr val="3C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íšḻídê"/>
            <p:cNvSpPr/>
            <p:nvPr/>
          </p:nvSpPr>
          <p:spPr bwMode="auto">
            <a:xfrm>
              <a:off x="5737225" y="3432176"/>
              <a:ext cx="842963" cy="269875"/>
            </a:xfrm>
            <a:custGeom>
              <a:avLst/>
              <a:gdLst>
                <a:gd name="T0" fmla="*/ 65 w 255"/>
                <a:gd name="T1" fmla="*/ 0 h 82"/>
                <a:gd name="T2" fmla="*/ 19 w 255"/>
                <a:gd name="T3" fmla="*/ 11 h 82"/>
                <a:gd name="T4" fmla="*/ 19 w 255"/>
                <a:gd name="T5" fmla="*/ 10 h 82"/>
                <a:gd name="T6" fmla="*/ 10 w 255"/>
                <a:gd name="T7" fmla="*/ 12 h 82"/>
                <a:gd name="T8" fmla="*/ 1 w 255"/>
                <a:gd name="T9" fmla="*/ 32 h 82"/>
                <a:gd name="T10" fmla="*/ 1 w 255"/>
                <a:gd name="T11" fmla="*/ 82 h 82"/>
                <a:gd name="T12" fmla="*/ 255 w 255"/>
                <a:gd name="T13" fmla="*/ 26 h 82"/>
                <a:gd name="T14" fmla="*/ 65 w 25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82">
                  <a:moveTo>
                    <a:pt x="65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6"/>
                    <a:pt x="0" y="23"/>
                    <a:pt x="1" y="3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3C8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îś1ïḋè"/>
            <p:cNvSpPr/>
            <p:nvPr/>
          </p:nvSpPr>
          <p:spPr bwMode="auto">
            <a:xfrm>
              <a:off x="6103938" y="4222751"/>
              <a:ext cx="247650" cy="220663"/>
            </a:xfrm>
            <a:custGeom>
              <a:avLst/>
              <a:gdLst>
                <a:gd name="T0" fmla="*/ 42 w 156"/>
                <a:gd name="T1" fmla="*/ 61 h 139"/>
                <a:gd name="T2" fmla="*/ 6 w 156"/>
                <a:gd name="T3" fmla="*/ 133 h 139"/>
                <a:gd name="T4" fmla="*/ 6 w 156"/>
                <a:gd name="T5" fmla="*/ 135 h 139"/>
                <a:gd name="T6" fmla="*/ 6 w 156"/>
                <a:gd name="T7" fmla="*/ 135 h 139"/>
                <a:gd name="T8" fmla="*/ 4 w 156"/>
                <a:gd name="T9" fmla="*/ 137 h 139"/>
                <a:gd name="T10" fmla="*/ 4 w 156"/>
                <a:gd name="T11" fmla="*/ 137 h 139"/>
                <a:gd name="T12" fmla="*/ 2 w 156"/>
                <a:gd name="T13" fmla="*/ 137 h 139"/>
                <a:gd name="T14" fmla="*/ 0 w 156"/>
                <a:gd name="T15" fmla="*/ 139 h 139"/>
                <a:gd name="T16" fmla="*/ 96 w 156"/>
                <a:gd name="T17" fmla="*/ 119 h 139"/>
                <a:gd name="T18" fmla="*/ 98 w 156"/>
                <a:gd name="T19" fmla="*/ 117 h 139"/>
                <a:gd name="T20" fmla="*/ 98 w 156"/>
                <a:gd name="T21" fmla="*/ 117 h 139"/>
                <a:gd name="T22" fmla="*/ 100 w 156"/>
                <a:gd name="T23" fmla="*/ 117 h 139"/>
                <a:gd name="T24" fmla="*/ 100 w 156"/>
                <a:gd name="T25" fmla="*/ 115 h 139"/>
                <a:gd name="T26" fmla="*/ 102 w 156"/>
                <a:gd name="T27" fmla="*/ 115 h 139"/>
                <a:gd name="T28" fmla="*/ 102 w 156"/>
                <a:gd name="T29" fmla="*/ 115 h 139"/>
                <a:gd name="T30" fmla="*/ 102 w 156"/>
                <a:gd name="T31" fmla="*/ 115 h 139"/>
                <a:gd name="T32" fmla="*/ 102 w 156"/>
                <a:gd name="T33" fmla="*/ 115 h 139"/>
                <a:gd name="T34" fmla="*/ 102 w 156"/>
                <a:gd name="T35" fmla="*/ 112 h 139"/>
                <a:gd name="T36" fmla="*/ 102 w 156"/>
                <a:gd name="T37" fmla="*/ 112 h 139"/>
                <a:gd name="T38" fmla="*/ 102 w 156"/>
                <a:gd name="T39" fmla="*/ 112 h 139"/>
                <a:gd name="T40" fmla="*/ 137 w 156"/>
                <a:gd name="T41" fmla="*/ 40 h 139"/>
                <a:gd name="T42" fmla="*/ 156 w 156"/>
                <a:gd name="T43" fmla="*/ 0 h 139"/>
                <a:gd name="T44" fmla="*/ 60 w 156"/>
                <a:gd name="T45" fmla="*/ 21 h 139"/>
                <a:gd name="T46" fmla="*/ 42 w 156"/>
                <a:gd name="T47" fmla="*/ 6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39">
                  <a:moveTo>
                    <a:pt x="42" y="61"/>
                  </a:moveTo>
                  <a:lnTo>
                    <a:pt x="6" y="133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2" y="137"/>
                  </a:lnTo>
                  <a:lnTo>
                    <a:pt x="0" y="139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7"/>
                  </a:lnTo>
                  <a:lnTo>
                    <a:pt x="100" y="117"/>
                  </a:lnTo>
                  <a:lnTo>
                    <a:pt x="100" y="115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37" y="40"/>
                  </a:lnTo>
                  <a:lnTo>
                    <a:pt x="156" y="0"/>
                  </a:lnTo>
                  <a:lnTo>
                    <a:pt x="60" y="21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işḻiḍê"/>
            <p:cNvSpPr/>
            <p:nvPr/>
          </p:nvSpPr>
          <p:spPr bwMode="auto">
            <a:xfrm>
              <a:off x="5761038" y="3392488"/>
              <a:ext cx="890588" cy="893763"/>
            </a:xfrm>
            <a:custGeom>
              <a:avLst/>
              <a:gdLst>
                <a:gd name="T0" fmla="*/ 270 w 270"/>
                <a:gd name="T1" fmla="*/ 240 h 271"/>
                <a:gd name="T2" fmla="*/ 268 w 270"/>
                <a:gd name="T3" fmla="*/ 52 h 271"/>
                <a:gd name="T4" fmla="*/ 268 w 270"/>
                <a:gd name="T5" fmla="*/ 50 h 271"/>
                <a:gd name="T6" fmla="*/ 267 w 270"/>
                <a:gd name="T7" fmla="*/ 48 h 271"/>
                <a:gd name="T8" fmla="*/ 267 w 270"/>
                <a:gd name="T9" fmla="*/ 46 h 271"/>
                <a:gd name="T10" fmla="*/ 266 w 270"/>
                <a:gd name="T11" fmla="*/ 42 h 271"/>
                <a:gd name="T12" fmla="*/ 264 w 270"/>
                <a:gd name="T13" fmla="*/ 39 h 271"/>
                <a:gd name="T14" fmla="*/ 263 w 270"/>
                <a:gd name="T15" fmla="*/ 37 h 271"/>
                <a:gd name="T16" fmla="*/ 262 w 270"/>
                <a:gd name="T17" fmla="*/ 35 h 271"/>
                <a:gd name="T18" fmla="*/ 260 w 270"/>
                <a:gd name="T19" fmla="*/ 34 h 271"/>
                <a:gd name="T20" fmla="*/ 259 w 270"/>
                <a:gd name="T21" fmla="*/ 33 h 271"/>
                <a:gd name="T22" fmla="*/ 258 w 270"/>
                <a:gd name="T23" fmla="*/ 32 h 271"/>
                <a:gd name="T24" fmla="*/ 257 w 270"/>
                <a:gd name="T25" fmla="*/ 31 h 271"/>
                <a:gd name="T26" fmla="*/ 255 w 270"/>
                <a:gd name="T27" fmla="*/ 30 h 271"/>
                <a:gd name="T28" fmla="*/ 254 w 270"/>
                <a:gd name="T29" fmla="*/ 29 h 271"/>
                <a:gd name="T30" fmla="*/ 253 w 270"/>
                <a:gd name="T31" fmla="*/ 29 h 271"/>
                <a:gd name="T32" fmla="*/ 251 w 270"/>
                <a:gd name="T33" fmla="*/ 28 h 271"/>
                <a:gd name="T34" fmla="*/ 250 w 270"/>
                <a:gd name="T35" fmla="*/ 28 h 271"/>
                <a:gd name="T36" fmla="*/ 0 w 270"/>
                <a:gd name="T37" fmla="*/ 11 h 271"/>
                <a:gd name="T38" fmla="*/ 205 w 270"/>
                <a:gd name="T39" fmla="*/ 39 h 271"/>
                <a:gd name="T40" fmla="*/ 209 w 270"/>
                <a:gd name="T41" fmla="*/ 40 h 271"/>
                <a:gd name="T42" fmla="*/ 211 w 270"/>
                <a:gd name="T43" fmla="*/ 41 h 271"/>
                <a:gd name="T44" fmla="*/ 214 w 270"/>
                <a:gd name="T45" fmla="*/ 43 h 271"/>
                <a:gd name="T46" fmla="*/ 216 w 270"/>
                <a:gd name="T47" fmla="*/ 46 h 271"/>
                <a:gd name="T48" fmla="*/ 218 w 270"/>
                <a:gd name="T49" fmla="*/ 48 h 271"/>
                <a:gd name="T50" fmla="*/ 219 w 270"/>
                <a:gd name="T51" fmla="*/ 51 h 271"/>
                <a:gd name="T52" fmla="*/ 221 w 270"/>
                <a:gd name="T53" fmla="*/ 55 h 271"/>
                <a:gd name="T54" fmla="*/ 222 w 270"/>
                <a:gd name="T55" fmla="*/ 58 h 271"/>
                <a:gd name="T56" fmla="*/ 222 w 270"/>
                <a:gd name="T57" fmla="*/ 62 h 271"/>
                <a:gd name="T58" fmla="*/ 224 w 270"/>
                <a:gd name="T59" fmla="*/ 250 h 271"/>
                <a:gd name="T60" fmla="*/ 223 w 270"/>
                <a:gd name="T61" fmla="*/ 254 h 271"/>
                <a:gd name="T62" fmla="*/ 223 w 270"/>
                <a:gd name="T63" fmla="*/ 256 h 271"/>
                <a:gd name="T64" fmla="*/ 222 w 270"/>
                <a:gd name="T65" fmla="*/ 260 h 271"/>
                <a:gd name="T66" fmla="*/ 221 w 270"/>
                <a:gd name="T67" fmla="*/ 262 h 271"/>
                <a:gd name="T68" fmla="*/ 220 w 270"/>
                <a:gd name="T69" fmla="*/ 264 h 271"/>
                <a:gd name="T70" fmla="*/ 218 w 270"/>
                <a:gd name="T71" fmla="*/ 267 h 271"/>
                <a:gd name="T72" fmla="*/ 216 w 270"/>
                <a:gd name="T73" fmla="*/ 269 h 271"/>
                <a:gd name="T74" fmla="*/ 213 w 270"/>
                <a:gd name="T75" fmla="*/ 271 h 271"/>
                <a:gd name="T76" fmla="*/ 256 w 270"/>
                <a:gd name="T77" fmla="*/ 261 h 271"/>
                <a:gd name="T78" fmla="*/ 260 w 270"/>
                <a:gd name="T79" fmla="*/ 260 h 271"/>
                <a:gd name="T80" fmla="*/ 262 w 270"/>
                <a:gd name="T81" fmla="*/ 258 h 271"/>
                <a:gd name="T82" fmla="*/ 264 w 270"/>
                <a:gd name="T83" fmla="*/ 257 h 271"/>
                <a:gd name="T84" fmla="*/ 266 w 270"/>
                <a:gd name="T85" fmla="*/ 254 h 271"/>
                <a:gd name="T86" fmla="*/ 267 w 270"/>
                <a:gd name="T87" fmla="*/ 253 h 271"/>
                <a:gd name="T88" fmla="*/ 267 w 270"/>
                <a:gd name="T89" fmla="*/ 252 h 271"/>
                <a:gd name="T90" fmla="*/ 268 w 270"/>
                <a:gd name="T91" fmla="*/ 251 h 271"/>
                <a:gd name="T92" fmla="*/ 268 w 270"/>
                <a:gd name="T93" fmla="*/ 249 h 271"/>
                <a:gd name="T94" fmla="*/ 269 w 270"/>
                <a:gd name="T95" fmla="*/ 248 h 271"/>
                <a:gd name="T96" fmla="*/ 269 w 270"/>
                <a:gd name="T97" fmla="*/ 246 h 271"/>
                <a:gd name="T98" fmla="*/ 269 w 270"/>
                <a:gd name="T99" fmla="*/ 245 h 271"/>
                <a:gd name="T100" fmla="*/ 270 w 270"/>
                <a:gd name="T101" fmla="*/ 244 h 271"/>
                <a:gd name="T102" fmla="*/ 270 w 270"/>
                <a:gd name="T103" fmla="*/ 2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71">
                  <a:moveTo>
                    <a:pt x="270" y="242"/>
                  </a:moveTo>
                  <a:cubicBezTo>
                    <a:pt x="270" y="241"/>
                    <a:pt x="270" y="241"/>
                    <a:pt x="270" y="240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68" y="54"/>
                    <a:pt x="268" y="54"/>
                    <a:pt x="268" y="54"/>
                  </a:cubicBezTo>
                  <a:cubicBezTo>
                    <a:pt x="268" y="54"/>
                    <a:pt x="268" y="54"/>
                    <a:pt x="268" y="53"/>
                  </a:cubicBezTo>
                  <a:cubicBezTo>
                    <a:pt x="268" y="53"/>
                    <a:pt x="268" y="52"/>
                    <a:pt x="268" y="52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8" y="51"/>
                    <a:pt x="268" y="51"/>
                    <a:pt x="268" y="50"/>
                  </a:cubicBezTo>
                  <a:cubicBezTo>
                    <a:pt x="268" y="50"/>
                    <a:pt x="268" y="50"/>
                    <a:pt x="268" y="50"/>
                  </a:cubicBezTo>
                  <a:cubicBezTo>
                    <a:pt x="268" y="49"/>
                    <a:pt x="268" y="49"/>
                    <a:pt x="268" y="49"/>
                  </a:cubicBezTo>
                  <a:cubicBezTo>
                    <a:pt x="268" y="49"/>
                    <a:pt x="268" y="49"/>
                    <a:pt x="268" y="49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45"/>
                    <a:pt x="267" y="45"/>
                    <a:pt x="267" y="45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6" y="43"/>
                    <a:pt x="266" y="43"/>
                    <a:pt x="266" y="42"/>
                  </a:cubicBezTo>
                  <a:cubicBezTo>
                    <a:pt x="265" y="41"/>
                    <a:pt x="265" y="41"/>
                    <a:pt x="265" y="41"/>
                  </a:cubicBezTo>
                  <a:cubicBezTo>
                    <a:pt x="265" y="41"/>
                    <a:pt x="265" y="41"/>
                    <a:pt x="265" y="40"/>
                  </a:cubicBezTo>
                  <a:cubicBezTo>
                    <a:pt x="264" y="39"/>
                    <a:pt x="264" y="39"/>
                    <a:pt x="264" y="39"/>
                  </a:cubicBezTo>
                  <a:cubicBezTo>
                    <a:pt x="264" y="38"/>
                    <a:pt x="264" y="38"/>
                    <a:pt x="264" y="38"/>
                  </a:cubicBezTo>
                  <a:cubicBezTo>
                    <a:pt x="263" y="38"/>
                    <a:pt x="263" y="38"/>
                    <a:pt x="263" y="38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62" y="36"/>
                    <a:pt x="262" y="36"/>
                    <a:pt x="262" y="36"/>
                  </a:cubicBezTo>
                  <a:cubicBezTo>
                    <a:pt x="262" y="36"/>
                    <a:pt x="262" y="36"/>
                    <a:pt x="262" y="36"/>
                  </a:cubicBezTo>
                  <a:cubicBezTo>
                    <a:pt x="262" y="35"/>
                    <a:pt x="262" y="35"/>
                    <a:pt x="262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34"/>
                    <a:pt x="260" y="34"/>
                    <a:pt x="260" y="34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9" y="28"/>
                    <a:pt x="249" y="28"/>
                    <a:pt x="249" y="2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5" y="38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7" y="39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8" y="39"/>
                    <a:pt x="208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10" y="41"/>
                    <a:pt x="211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1" y="41"/>
                    <a:pt x="212" y="42"/>
                    <a:pt x="212" y="42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13" y="43"/>
                    <a:pt x="213" y="43"/>
                    <a:pt x="214" y="43"/>
                  </a:cubicBezTo>
                  <a:cubicBezTo>
                    <a:pt x="214" y="44"/>
                    <a:pt x="214" y="44"/>
                    <a:pt x="214" y="44"/>
                  </a:cubicBezTo>
                  <a:cubicBezTo>
                    <a:pt x="214" y="44"/>
                    <a:pt x="215" y="45"/>
                    <a:pt x="215" y="45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8" y="48"/>
                    <a:pt x="218" y="48"/>
                    <a:pt x="218" y="48"/>
                  </a:cubicBezTo>
                  <a:cubicBezTo>
                    <a:pt x="218" y="49"/>
                    <a:pt x="218" y="49"/>
                    <a:pt x="218" y="49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20" y="53"/>
                    <a:pt x="220" y="53"/>
                    <a:pt x="220" y="53"/>
                  </a:cubicBezTo>
                  <a:cubicBezTo>
                    <a:pt x="220" y="53"/>
                    <a:pt x="220" y="53"/>
                    <a:pt x="220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5"/>
                    <a:pt x="221" y="56"/>
                    <a:pt x="221" y="56"/>
                  </a:cubicBezTo>
                  <a:cubicBezTo>
                    <a:pt x="221" y="56"/>
                    <a:pt x="221" y="57"/>
                    <a:pt x="221" y="57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2" y="61"/>
                    <a:pt x="222" y="61"/>
                    <a:pt x="222" y="62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22" y="63"/>
                    <a:pt x="222" y="64"/>
                    <a:pt x="222" y="65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224" y="251"/>
                    <a:pt x="224" y="252"/>
                    <a:pt x="224" y="252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3"/>
                    <a:pt x="224" y="254"/>
                    <a:pt x="223" y="254"/>
                  </a:cubicBezTo>
                  <a:cubicBezTo>
                    <a:pt x="223" y="254"/>
                    <a:pt x="223" y="254"/>
                    <a:pt x="223" y="254"/>
                  </a:cubicBezTo>
                  <a:cubicBezTo>
                    <a:pt x="223" y="255"/>
                    <a:pt x="223" y="256"/>
                    <a:pt x="223" y="256"/>
                  </a:cubicBezTo>
                  <a:cubicBezTo>
                    <a:pt x="223" y="256"/>
                    <a:pt x="223" y="256"/>
                    <a:pt x="223" y="256"/>
                  </a:cubicBezTo>
                  <a:cubicBezTo>
                    <a:pt x="223" y="257"/>
                    <a:pt x="223" y="257"/>
                    <a:pt x="223" y="258"/>
                  </a:cubicBezTo>
                  <a:cubicBezTo>
                    <a:pt x="223" y="258"/>
                    <a:pt x="223" y="258"/>
                    <a:pt x="223" y="258"/>
                  </a:cubicBezTo>
                  <a:cubicBezTo>
                    <a:pt x="223" y="259"/>
                    <a:pt x="222" y="259"/>
                    <a:pt x="222" y="260"/>
                  </a:cubicBezTo>
                  <a:cubicBezTo>
                    <a:pt x="222" y="260"/>
                    <a:pt x="222" y="260"/>
                    <a:pt x="222" y="260"/>
                  </a:cubicBezTo>
                  <a:cubicBezTo>
                    <a:pt x="222" y="260"/>
                    <a:pt x="222" y="261"/>
                    <a:pt x="222" y="261"/>
                  </a:cubicBezTo>
                  <a:cubicBezTo>
                    <a:pt x="221" y="262"/>
                    <a:pt x="221" y="262"/>
                    <a:pt x="221" y="262"/>
                  </a:cubicBezTo>
                  <a:cubicBezTo>
                    <a:pt x="221" y="262"/>
                    <a:pt x="221" y="262"/>
                    <a:pt x="221" y="263"/>
                  </a:cubicBezTo>
                  <a:cubicBezTo>
                    <a:pt x="221" y="263"/>
                    <a:pt x="221" y="263"/>
                    <a:pt x="221" y="263"/>
                  </a:cubicBezTo>
                  <a:cubicBezTo>
                    <a:pt x="220" y="263"/>
                    <a:pt x="220" y="264"/>
                    <a:pt x="220" y="264"/>
                  </a:cubicBezTo>
                  <a:cubicBezTo>
                    <a:pt x="220" y="264"/>
                    <a:pt x="220" y="264"/>
                    <a:pt x="220" y="264"/>
                  </a:cubicBezTo>
                  <a:cubicBezTo>
                    <a:pt x="220" y="265"/>
                    <a:pt x="219" y="265"/>
                    <a:pt x="219" y="266"/>
                  </a:cubicBezTo>
                  <a:cubicBezTo>
                    <a:pt x="219" y="266"/>
                    <a:pt x="218" y="267"/>
                    <a:pt x="218" y="267"/>
                  </a:cubicBezTo>
                  <a:cubicBezTo>
                    <a:pt x="218" y="267"/>
                    <a:pt x="218" y="267"/>
                    <a:pt x="218" y="267"/>
                  </a:cubicBezTo>
                  <a:cubicBezTo>
                    <a:pt x="217" y="268"/>
                    <a:pt x="217" y="268"/>
                    <a:pt x="216" y="268"/>
                  </a:cubicBezTo>
                  <a:cubicBezTo>
                    <a:pt x="216" y="269"/>
                    <a:pt x="216" y="269"/>
                    <a:pt x="216" y="269"/>
                  </a:cubicBezTo>
                  <a:cubicBezTo>
                    <a:pt x="215" y="269"/>
                    <a:pt x="215" y="270"/>
                    <a:pt x="214" y="270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4" y="270"/>
                    <a:pt x="213" y="270"/>
                    <a:pt x="213" y="271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1" y="271"/>
                    <a:pt x="211" y="271"/>
                    <a:pt x="210" y="271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7" y="261"/>
                    <a:pt x="257" y="261"/>
                    <a:pt x="258" y="261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59" y="260"/>
                    <a:pt x="260" y="260"/>
                    <a:pt x="260" y="260"/>
                  </a:cubicBezTo>
                  <a:cubicBezTo>
                    <a:pt x="260" y="260"/>
                    <a:pt x="260" y="260"/>
                    <a:pt x="260" y="260"/>
                  </a:cubicBezTo>
                  <a:cubicBezTo>
                    <a:pt x="261" y="259"/>
                    <a:pt x="261" y="259"/>
                    <a:pt x="262" y="259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3" y="258"/>
                    <a:pt x="263" y="257"/>
                    <a:pt x="264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5" y="256"/>
                    <a:pt x="265" y="255"/>
                  </a:cubicBezTo>
                  <a:cubicBezTo>
                    <a:pt x="265" y="255"/>
                    <a:pt x="265" y="255"/>
                    <a:pt x="265" y="255"/>
                  </a:cubicBezTo>
                  <a:cubicBezTo>
                    <a:pt x="265" y="255"/>
                    <a:pt x="266" y="255"/>
                    <a:pt x="266" y="254"/>
                  </a:cubicBezTo>
                  <a:cubicBezTo>
                    <a:pt x="266" y="254"/>
                    <a:pt x="266" y="254"/>
                    <a:pt x="266" y="254"/>
                  </a:cubicBezTo>
                  <a:cubicBezTo>
                    <a:pt x="266" y="254"/>
                    <a:pt x="266" y="254"/>
                    <a:pt x="266" y="254"/>
                  </a:cubicBezTo>
                  <a:cubicBezTo>
                    <a:pt x="267" y="253"/>
                    <a:pt x="267" y="253"/>
                    <a:pt x="267" y="253"/>
                  </a:cubicBezTo>
                  <a:cubicBezTo>
                    <a:pt x="267" y="253"/>
                    <a:pt x="267" y="253"/>
                    <a:pt x="267" y="253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1"/>
                    <a:pt x="268" y="251"/>
                    <a:pt x="268" y="251"/>
                  </a:cubicBezTo>
                  <a:cubicBezTo>
                    <a:pt x="268" y="251"/>
                    <a:pt x="268" y="251"/>
                    <a:pt x="268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49"/>
                    <a:pt x="268" y="249"/>
                    <a:pt x="268" y="249"/>
                  </a:cubicBezTo>
                  <a:cubicBezTo>
                    <a:pt x="268" y="249"/>
                    <a:pt x="268" y="249"/>
                    <a:pt x="268" y="249"/>
                  </a:cubicBezTo>
                  <a:cubicBezTo>
                    <a:pt x="269" y="248"/>
                    <a:pt x="269" y="248"/>
                    <a:pt x="269" y="248"/>
                  </a:cubicBezTo>
                  <a:cubicBezTo>
                    <a:pt x="269" y="248"/>
                    <a:pt x="269" y="248"/>
                    <a:pt x="269" y="248"/>
                  </a:cubicBezTo>
                  <a:cubicBezTo>
                    <a:pt x="269" y="248"/>
                    <a:pt x="269" y="248"/>
                    <a:pt x="269" y="24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5"/>
                    <a:pt x="269" y="245"/>
                    <a:pt x="269" y="245"/>
                  </a:cubicBezTo>
                  <a:cubicBezTo>
                    <a:pt x="269" y="244"/>
                    <a:pt x="269" y="244"/>
                    <a:pt x="269" y="244"/>
                  </a:cubicBezTo>
                  <a:cubicBezTo>
                    <a:pt x="269" y="244"/>
                    <a:pt x="269" y="244"/>
                    <a:pt x="269" y="244"/>
                  </a:cubicBezTo>
                  <a:cubicBezTo>
                    <a:pt x="270" y="244"/>
                    <a:pt x="270" y="244"/>
                    <a:pt x="270" y="244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2"/>
                    <a:pt x="270" y="242"/>
                    <a:pt x="270" y="242"/>
                  </a:cubicBezTo>
                  <a:cubicBezTo>
                    <a:pt x="270" y="242"/>
                    <a:pt x="270" y="242"/>
                    <a:pt x="270" y="242"/>
                  </a:cubicBez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îšḷîḋe"/>
            <p:cNvSpPr/>
            <p:nvPr/>
          </p:nvSpPr>
          <p:spPr bwMode="auto">
            <a:xfrm>
              <a:off x="5697538" y="3422651"/>
              <a:ext cx="803275" cy="1020763"/>
            </a:xfrm>
            <a:custGeom>
              <a:avLst/>
              <a:gdLst>
                <a:gd name="T0" fmla="*/ 222 w 243"/>
                <a:gd name="T1" fmla="*/ 29 h 310"/>
                <a:gd name="T2" fmla="*/ 241 w 243"/>
                <a:gd name="T3" fmla="*/ 56 h 310"/>
                <a:gd name="T4" fmla="*/ 243 w 243"/>
                <a:gd name="T5" fmla="*/ 241 h 310"/>
                <a:gd name="T6" fmla="*/ 224 w 243"/>
                <a:gd name="T7" fmla="*/ 263 h 310"/>
                <a:gd name="T8" fmla="*/ 152 w 243"/>
                <a:gd name="T9" fmla="*/ 253 h 310"/>
                <a:gd name="T10" fmla="*/ 143 w 243"/>
                <a:gd name="T11" fmla="*/ 272 h 310"/>
                <a:gd name="T12" fmla="*/ 126 w 243"/>
                <a:gd name="T13" fmla="*/ 307 h 310"/>
                <a:gd name="T14" fmla="*/ 122 w 243"/>
                <a:gd name="T15" fmla="*/ 310 h 310"/>
                <a:gd name="T16" fmla="*/ 118 w 243"/>
                <a:gd name="T17" fmla="*/ 306 h 310"/>
                <a:gd name="T18" fmla="*/ 100 w 243"/>
                <a:gd name="T19" fmla="*/ 266 h 310"/>
                <a:gd name="T20" fmla="*/ 91 w 243"/>
                <a:gd name="T21" fmla="*/ 245 h 310"/>
                <a:gd name="T22" fmla="*/ 21 w 243"/>
                <a:gd name="T23" fmla="*/ 235 h 310"/>
                <a:gd name="T24" fmla="*/ 2 w 243"/>
                <a:gd name="T25" fmla="*/ 209 h 310"/>
                <a:gd name="T26" fmla="*/ 1 w 243"/>
                <a:gd name="T27" fmla="*/ 23 h 310"/>
                <a:gd name="T28" fmla="*/ 19 w 243"/>
                <a:gd name="T29" fmla="*/ 2 h 310"/>
                <a:gd name="T30" fmla="*/ 222 w 243"/>
                <a:gd name="T31" fmla="*/ 2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10">
                  <a:moveTo>
                    <a:pt x="222" y="29"/>
                  </a:moveTo>
                  <a:cubicBezTo>
                    <a:pt x="233" y="31"/>
                    <a:pt x="241" y="42"/>
                    <a:pt x="241" y="56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243" y="255"/>
                    <a:pt x="234" y="264"/>
                    <a:pt x="224" y="263"/>
                  </a:cubicBezTo>
                  <a:cubicBezTo>
                    <a:pt x="152" y="253"/>
                    <a:pt x="152" y="253"/>
                    <a:pt x="152" y="253"/>
                  </a:cubicBezTo>
                  <a:cubicBezTo>
                    <a:pt x="143" y="272"/>
                    <a:pt x="143" y="272"/>
                    <a:pt x="143" y="272"/>
                  </a:cubicBezTo>
                  <a:cubicBezTo>
                    <a:pt x="126" y="307"/>
                    <a:pt x="126" y="307"/>
                    <a:pt x="126" y="307"/>
                  </a:cubicBezTo>
                  <a:cubicBezTo>
                    <a:pt x="125" y="309"/>
                    <a:pt x="124" y="310"/>
                    <a:pt x="122" y="310"/>
                  </a:cubicBezTo>
                  <a:cubicBezTo>
                    <a:pt x="120" y="310"/>
                    <a:pt x="119" y="308"/>
                    <a:pt x="118" y="30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91" y="245"/>
                    <a:pt x="91" y="245"/>
                    <a:pt x="91" y="24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11" y="234"/>
                    <a:pt x="2" y="222"/>
                    <a:pt x="2" y="20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9" y="0"/>
                    <a:pt x="19" y="2"/>
                  </a:cubicBezTo>
                  <a:lnTo>
                    <a:pt x="22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i$ľïḋê"/>
            <p:cNvSpPr/>
            <p:nvPr/>
          </p:nvSpPr>
          <p:spPr bwMode="auto">
            <a:xfrm>
              <a:off x="5803900" y="3656013"/>
              <a:ext cx="571500" cy="446088"/>
            </a:xfrm>
            <a:custGeom>
              <a:avLst/>
              <a:gdLst>
                <a:gd name="T0" fmla="*/ 173 w 173"/>
                <a:gd name="T1" fmla="*/ 119 h 135"/>
                <a:gd name="T2" fmla="*/ 173 w 173"/>
                <a:gd name="T3" fmla="*/ 120 h 135"/>
                <a:gd name="T4" fmla="*/ 152 w 173"/>
                <a:gd name="T5" fmla="*/ 133 h 135"/>
                <a:gd name="T6" fmla="*/ 20 w 173"/>
                <a:gd name="T7" fmla="*/ 115 h 135"/>
                <a:gd name="T8" fmla="*/ 0 w 173"/>
                <a:gd name="T9" fmla="*/ 93 h 135"/>
                <a:gd name="T10" fmla="*/ 0 w 173"/>
                <a:gd name="T11" fmla="*/ 18 h 135"/>
                <a:gd name="T12" fmla="*/ 1 w 173"/>
                <a:gd name="T13" fmla="*/ 13 h 135"/>
                <a:gd name="T14" fmla="*/ 20 w 173"/>
                <a:gd name="T15" fmla="*/ 1 h 135"/>
                <a:gd name="T16" fmla="*/ 120 w 173"/>
                <a:gd name="T17" fmla="*/ 14 h 135"/>
                <a:gd name="T18" fmla="*/ 153 w 173"/>
                <a:gd name="T19" fmla="*/ 19 h 135"/>
                <a:gd name="T20" fmla="*/ 173 w 173"/>
                <a:gd name="T21" fmla="*/ 37 h 135"/>
                <a:gd name="T22" fmla="*/ 173 w 173"/>
                <a:gd name="T23" fmla="*/ 39 h 135"/>
                <a:gd name="T24" fmla="*/ 173 w 173"/>
                <a:gd name="T25" fmla="*/ 119 h 135"/>
                <a:gd name="T26" fmla="*/ 92 w 173"/>
                <a:gd name="T27" fmla="*/ 81 h 135"/>
                <a:gd name="T28" fmla="*/ 91 w 173"/>
                <a:gd name="T29" fmla="*/ 82 h 135"/>
                <a:gd name="T30" fmla="*/ 82 w 173"/>
                <a:gd name="T31" fmla="*/ 81 h 135"/>
                <a:gd name="T32" fmla="*/ 68 w 173"/>
                <a:gd name="T33" fmla="*/ 68 h 135"/>
                <a:gd name="T34" fmla="*/ 66 w 173"/>
                <a:gd name="T35" fmla="*/ 66 h 135"/>
                <a:gd name="T36" fmla="*/ 19 w 173"/>
                <a:gd name="T37" fmla="*/ 105 h 135"/>
                <a:gd name="T38" fmla="*/ 155 w 173"/>
                <a:gd name="T39" fmla="*/ 123 h 135"/>
                <a:gd name="T40" fmla="*/ 107 w 173"/>
                <a:gd name="T41" fmla="*/ 72 h 135"/>
                <a:gd name="T42" fmla="*/ 92 w 173"/>
                <a:gd name="T43" fmla="*/ 81 h 135"/>
                <a:gd name="T44" fmla="*/ 29 w 173"/>
                <a:gd name="T45" fmla="*/ 20 h 135"/>
                <a:gd name="T46" fmla="*/ 85 w 173"/>
                <a:gd name="T47" fmla="*/ 69 h 135"/>
                <a:gd name="T48" fmla="*/ 88 w 173"/>
                <a:gd name="T49" fmla="*/ 69 h 135"/>
                <a:gd name="T50" fmla="*/ 153 w 173"/>
                <a:gd name="T51" fmla="*/ 30 h 135"/>
                <a:gd name="T52" fmla="*/ 154 w 173"/>
                <a:gd name="T53" fmla="*/ 30 h 135"/>
                <a:gd name="T54" fmla="*/ 19 w 173"/>
                <a:gd name="T55" fmla="*/ 11 h 135"/>
                <a:gd name="T56" fmla="*/ 29 w 173"/>
                <a:gd name="T57" fmla="*/ 20 h 135"/>
                <a:gd name="T58" fmla="*/ 11 w 173"/>
                <a:gd name="T59" fmla="*/ 96 h 135"/>
                <a:gd name="T60" fmla="*/ 57 w 173"/>
                <a:gd name="T61" fmla="*/ 58 h 135"/>
                <a:gd name="T62" fmla="*/ 11 w 173"/>
                <a:gd name="T63" fmla="*/ 18 h 135"/>
                <a:gd name="T64" fmla="*/ 11 w 173"/>
                <a:gd name="T65" fmla="*/ 96 h 135"/>
                <a:gd name="T66" fmla="*/ 162 w 173"/>
                <a:gd name="T67" fmla="*/ 39 h 135"/>
                <a:gd name="T68" fmla="*/ 117 w 173"/>
                <a:gd name="T69" fmla="*/ 66 h 135"/>
                <a:gd name="T70" fmla="*/ 162 w 173"/>
                <a:gd name="T71" fmla="*/ 116 h 135"/>
                <a:gd name="T72" fmla="*/ 162 w 173"/>
                <a:gd name="T73" fmla="*/ 3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135">
                  <a:moveTo>
                    <a:pt x="173" y="119"/>
                  </a:moveTo>
                  <a:cubicBezTo>
                    <a:pt x="173" y="120"/>
                    <a:pt x="173" y="120"/>
                    <a:pt x="173" y="120"/>
                  </a:cubicBezTo>
                  <a:cubicBezTo>
                    <a:pt x="171" y="129"/>
                    <a:pt x="163" y="135"/>
                    <a:pt x="152" y="133"/>
                  </a:cubicBezTo>
                  <a:cubicBezTo>
                    <a:pt x="108" y="127"/>
                    <a:pt x="64" y="121"/>
                    <a:pt x="20" y="115"/>
                  </a:cubicBezTo>
                  <a:cubicBezTo>
                    <a:pt x="9" y="114"/>
                    <a:pt x="0" y="104"/>
                    <a:pt x="0" y="93"/>
                  </a:cubicBezTo>
                  <a:cubicBezTo>
                    <a:pt x="0" y="68"/>
                    <a:pt x="0" y="43"/>
                    <a:pt x="0" y="18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3" y="5"/>
                    <a:pt x="11" y="0"/>
                    <a:pt x="20" y="1"/>
                  </a:cubicBezTo>
                  <a:cubicBezTo>
                    <a:pt x="53" y="5"/>
                    <a:pt x="86" y="10"/>
                    <a:pt x="120" y="14"/>
                  </a:cubicBezTo>
                  <a:cubicBezTo>
                    <a:pt x="131" y="16"/>
                    <a:pt x="142" y="17"/>
                    <a:pt x="153" y="19"/>
                  </a:cubicBezTo>
                  <a:cubicBezTo>
                    <a:pt x="163" y="20"/>
                    <a:pt x="171" y="27"/>
                    <a:pt x="173" y="37"/>
                  </a:cubicBezTo>
                  <a:cubicBezTo>
                    <a:pt x="173" y="38"/>
                    <a:pt x="173" y="38"/>
                    <a:pt x="173" y="39"/>
                  </a:cubicBezTo>
                  <a:cubicBezTo>
                    <a:pt x="173" y="66"/>
                    <a:pt x="173" y="92"/>
                    <a:pt x="173" y="119"/>
                  </a:cubicBezTo>
                  <a:close/>
                  <a:moveTo>
                    <a:pt x="92" y="81"/>
                  </a:moveTo>
                  <a:cubicBezTo>
                    <a:pt x="92" y="81"/>
                    <a:pt x="91" y="81"/>
                    <a:pt x="91" y="82"/>
                  </a:cubicBezTo>
                  <a:cubicBezTo>
                    <a:pt x="88" y="84"/>
                    <a:pt x="85" y="83"/>
                    <a:pt x="82" y="81"/>
                  </a:cubicBezTo>
                  <a:cubicBezTo>
                    <a:pt x="77" y="76"/>
                    <a:pt x="73" y="72"/>
                    <a:pt x="68" y="68"/>
                  </a:cubicBezTo>
                  <a:cubicBezTo>
                    <a:pt x="67" y="67"/>
                    <a:pt x="67" y="67"/>
                    <a:pt x="66" y="66"/>
                  </a:cubicBezTo>
                  <a:cubicBezTo>
                    <a:pt x="50" y="79"/>
                    <a:pt x="35" y="92"/>
                    <a:pt x="19" y="105"/>
                  </a:cubicBezTo>
                  <a:cubicBezTo>
                    <a:pt x="64" y="111"/>
                    <a:pt x="109" y="117"/>
                    <a:pt x="155" y="123"/>
                  </a:cubicBezTo>
                  <a:cubicBezTo>
                    <a:pt x="139" y="106"/>
                    <a:pt x="123" y="89"/>
                    <a:pt x="107" y="72"/>
                  </a:cubicBezTo>
                  <a:cubicBezTo>
                    <a:pt x="102" y="75"/>
                    <a:pt x="97" y="78"/>
                    <a:pt x="92" y="81"/>
                  </a:cubicBezTo>
                  <a:close/>
                  <a:moveTo>
                    <a:pt x="29" y="20"/>
                  </a:moveTo>
                  <a:cubicBezTo>
                    <a:pt x="48" y="37"/>
                    <a:pt x="67" y="53"/>
                    <a:pt x="85" y="69"/>
                  </a:cubicBezTo>
                  <a:cubicBezTo>
                    <a:pt x="86" y="70"/>
                    <a:pt x="87" y="70"/>
                    <a:pt x="88" y="69"/>
                  </a:cubicBezTo>
                  <a:cubicBezTo>
                    <a:pt x="110" y="56"/>
                    <a:pt x="131" y="43"/>
                    <a:pt x="15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09" y="23"/>
                    <a:pt x="64" y="17"/>
                    <a:pt x="19" y="11"/>
                  </a:cubicBezTo>
                  <a:cubicBezTo>
                    <a:pt x="23" y="14"/>
                    <a:pt x="26" y="17"/>
                    <a:pt x="29" y="20"/>
                  </a:cubicBezTo>
                  <a:close/>
                  <a:moveTo>
                    <a:pt x="11" y="96"/>
                  </a:moveTo>
                  <a:cubicBezTo>
                    <a:pt x="26" y="83"/>
                    <a:pt x="41" y="71"/>
                    <a:pt x="57" y="58"/>
                  </a:cubicBezTo>
                  <a:cubicBezTo>
                    <a:pt x="42" y="45"/>
                    <a:pt x="26" y="32"/>
                    <a:pt x="11" y="18"/>
                  </a:cubicBezTo>
                  <a:cubicBezTo>
                    <a:pt x="11" y="44"/>
                    <a:pt x="11" y="70"/>
                    <a:pt x="11" y="96"/>
                  </a:cubicBezTo>
                  <a:close/>
                  <a:moveTo>
                    <a:pt x="162" y="39"/>
                  </a:moveTo>
                  <a:cubicBezTo>
                    <a:pt x="147" y="48"/>
                    <a:pt x="132" y="57"/>
                    <a:pt x="117" y="66"/>
                  </a:cubicBezTo>
                  <a:cubicBezTo>
                    <a:pt x="132" y="83"/>
                    <a:pt x="147" y="99"/>
                    <a:pt x="162" y="116"/>
                  </a:cubicBezTo>
                  <a:cubicBezTo>
                    <a:pt x="162" y="90"/>
                    <a:pt x="162" y="65"/>
                    <a:pt x="162" y="39"/>
                  </a:cubicBezTo>
                  <a:close/>
                </a:path>
              </a:pathLst>
            </a:custGeom>
            <a:solidFill>
              <a:srgbClr val="20B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ïsḻiḍe"/>
            <p:cNvSpPr/>
            <p:nvPr/>
          </p:nvSpPr>
          <p:spPr bwMode="auto">
            <a:xfrm>
              <a:off x="4503738" y="3514726"/>
              <a:ext cx="820738" cy="1084263"/>
            </a:xfrm>
            <a:custGeom>
              <a:avLst/>
              <a:gdLst>
                <a:gd name="T0" fmla="*/ 125 w 249"/>
                <a:gd name="T1" fmla="*/ 4 h 329"/>
                <a:gd name="T2" fmla="*/ 110 w 249"/>
                <a:gd name="T3" fmla="*/ 7 h 329"/>
                <a:gd name="T4" fmla="*/ 62 w 249"/>
                <a:gd name="T5" fmla="*/ 22 h 329"/>
                <a:gd name="T6" fmla="*/ 53 w 249"/>
                <a:gd name="T7" fmla="*/ 27 h 329"/>
                <a:gd name="T8" fmla="*/ 45 w 249"/>
                <a:gd name="T9" fmla="*/ 31 h 329"/>
                <a:gd name="T10" fmla="*/ 38 w 249"/>
                <a:gd name="T11" fmla="*/ 37 h 329"/>
                <a:gd name="T12" fmla="*/ 32 w 249"/>
                <a:gd name="T13" fmla="*/ 43 h 329"/>
                <a:gd name="T14" fmla="*/ 27 w 249"/>
                <a:gd name="T15" fmla="*/ 48 h 329"/>
                <a:gd name="T16" fmla="*/ 21 w 249"/>
                <a:gd name="T17" fmla="*/ 56 h 329"/>
                <a:gd name="T18" fmla="*/ 15 w 249"/>
                <a:gd name="T19" fmla="*/ 65 h 329"/>
                <a:gd name="T20" fmla="*/ 11 w 249"/>
                <a:gd name="T21" fmla="*/ 74 h 329"/>
                <a:gd name="T22" fmla="*/ 7 w 249"/>
                <a:gd name="T23" fmla="*/ 85 h 329"/>
                <a:gd name="T24" fmla="*/ 6 w 249"/>
                <a:gd name="T25" fmla="*/ 156 h 329"/>
                <a:gd name="T26" fmla="*/ 138 w 249"/>
                <a:gd name="T27" fmla="*/ 329 h 329"/>
                <a:gd name="T28" fmla="*/ 219 w 249"/>
                <a:gd name="T29" fmla="*/ 231 h 329"/>
                <a:gd name="T30" fmla="*/ 191 w 249"/>
                <a:gd name="T31" fmla="*/ 139 h 329"/>
                <a:gd name="T32" fmla="*/ 194 w 249"/>
                <a:gd name="T33" fmla="*/ 127 h 329"/>
                <a:gd name="T34" fmla="*/ 190 w 249"/>
                <a:gd name="T35" fmla="*/ 141 h 329"/>
                <a:gd name="T36" fmla="*/ 187 w 249"/>
                <a:gd name="T37" fmla="*/ 146 h 329"/>
                <a:gd name="T38" fmla="*/ 195 w 249"/>
                <a:gd name="T39" fmla="*/ 112 h 329"/>
                <a:gd name="T40" fmla="*/ 195 w 249"/>
                <a:gd name="T41" fmla="*/ 112 h 329"/>
                <a:gd name="T42" fmla="*/ 195 w 249"/>
                <a:gd name="T43" fmla="*/ 120 h 329"/>
                <a:gd name="T44" fmla="*/ 153 w 249"/>
                <a:gd name="T45" fmla="*/ 140 h 329"/>
                <a:gd name="T46" fmla="*/ 150 w 249"/>
                <a:gd name="T47" fmla="*/ 152 h 329"/>
                <a:gd name="T48" fmla="*/ 146 w 249"/>
                <a:gd name="T49" fmla="*/ 159 h 329"/>
                <a:gd name="T50" fmla="*/ 139 w 249"/>
                <a:gd name="T51" fmla="*/ 168 h 329"/>
                <a:gd name="T52" fmla="*/ 107 w 249"/>
                <a:gd name="T53" fmla="*/ 66 h 329"/>
                <a:gd name="T54" fmla="*/ 154 w 249"/>
                <a:gd name="T55" fmla="*/ 126 h 329"/>
                <a:gd name="T56" fmla="*/ 172 w 249"/>
                <a:gd name="T57" fmla="*/ 162 h 329"/>
                <a:gd name="T58" fmla="*/ 172 w 249"/>
                <a:gd name="T59" fmla="*/ 162 h 329"/>
                <a:gd name="T60" fmla="*/ 167 w 249"/>
                <a:gd name="T61" fmla="*/ 165 h 329"/>
                <a:gd name="T62" fmla="*/ 162 w 249"/>
                <a:gd name="T63" fmla="*/ 167 h 329"/>
                <a:gd name="T64" fmla="*/ 129 w 249"/>
                <a:gd name="T65" fmla="*/ 53 h 329"/>
                <a:gd name="T66" fmla="*/ 102 w 249"/>
                <a:gd name="T67" fmla="*/ 10 h 329"/>
                <a:gd name="T68" fmla="*/ 102 w 249"/>
                <a:gd name="T69" fmla="*/ 10 h 329"/>
                <a:gd name="T70" fmla="*/ 93 w 249"/>
                <a:gd name="T71" fmla="*/ 14 h 329"/>
                <a:gd name="T72" fmla="*/ 89 w 249"/>
                <a:gd name="T73" fmla="*/ 16 h 329"/>
                <a:gd name="T74" fmla="*/ 88 w 249"/>
                <a:gd name="T75" fmla="*/ 17 h 329"/>
                <a:gd name="T76" fmla="*/ 80 w 249"/>
                <a:gd name="T77" fmla="*/ 23 h 329"/>
                <a:gd name="T78" fmla="*/ 78 w 249"/>
                <a:gd name="T79" fmla="*/ 25 h 329"/>
                <a:gd name="T80" fmla="*/ 78 w 249"/>
                <a:gd name="T81" fmla="*/ 25 h 329"/>
                <a:gd name="T82" fmla="*/ 70 w 249"/>
                <a:gd name="T83" fmla="*/ 32 h 329"/>
                <a:gd name="T84" fmla="*/ 68 w 249"/>
                <a:gd name="T85" fmla="*/ 35 h 329"/>
                <a:gd name="T86" fmla="*/ 66 w 249"/>
                <a:gd name="T87" fmla="*/ 37 h 329"/>
                <a:gd name="T88" fmla="*/ 63 w 249"/>
                <a:gd name="T89" fmla="*/ 41 h 329"/>
                <a:gd name="T90" fmla="*/ 58 w 249"/>
                <a:gd name="T91" fmla="*/ 49 h 329"/>
                <a:gd name="T92" fmla="*/ 58 w 249"/>
                <a:gd name="T93" fmla="*/ 49 h 329"/>
                <a:gd name="T94" fmla="*/ 55 w 249"/>
                <a:gd name="T95" fmla="*/ 55 h 329"/>
                <a:gd name="T96" fmla="*/ 52 w 249"/>
                <a:gd name="T97" fmla="*/ 61 h 329"/>
                <a:gd name="T98" fmla="*/ 49 w 249"/>
                <a:gd name="T99" fmla="*/ 68 h 329"/>
                <a:gd name="T100" fmla="*/ 47 w 249"/>
                <a:gd name="T101" fmla="*/ 75 h 329"/>
                <a:gd name="T102" fmla="*/ 47 w 249"/>
                <a:gd name="T103" fmla="*/ 75 h 329"/>
                <a:gd name="T104" fmla="*/ 179 w 249"/>
                <a:gd name="T105" fmla="*/ 156 h 329"/>
                <a:gd name="T106" fmla="*/ 180 w 249"/>
                <a:gd name="T107" fmla="*/ 156 h 329"/>
                <a:gd name="T108" fmla="*/ 180 w 249"/>
                <a:gd name="T109" fmla="*/ 156 h 329"/>
                <a:gd name="T110" fmla="*/ 195 w 249"/>
                <a:gd name="T111" fmla="*/ 11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329">
                  <a:moveTo>
                    <a:pt x="243" y="91"/>
                  </a:moveTo>
                  <a:cubicBezTo>
                    <a:pt x="226" y="37"/>
                    <a:pt x="179" y="0"/>
                    <a:pt x="131" y="3"/>
                  </a:cubicBezTo>
                  <a:cubicBezTo>
                    <a:pt x="129" y="3"/>
                    <a:pt x="127" y="3"/>
                    <a:pt x="125" y="4"/>
                  </a:cubicBezTo>
                  <a:cubicBezTo>
                    <a:pt x="117" y="5"/>
                    <a:pt x="111" y="6"/>
                    <a:pt x="104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6" y="8"/>
                    <a:pt x="108" y="7"/>
                    <a:pt x="110" y="7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7" y="20"/>
                    <a:pt x="65" y="21"/>
                    <a:pt x="63" y="22"/>
                  </a:cubicBezTo>
                  <a:cubicBezTo>
                    <a:pt x="63" y="22"/>
                    <a:pt x="62" y="22"/>
                    <a:pt x="62" y="22"/>
                  </a:cubicBezTo>
                  <a:cubicBezTo>
                    <a:pt x="60" y="23"/>
                    <a:pt x="59" y="23"/>
                    <a:pt x="58" y="24"/>
                  </a:cubicBezTo>
                  <a:cubicBezTo>
                    <a:pt x="57" y="24"/>
                    <a:pt x="57" y="25"/>
                    <a:pt x="56" y="25"/>
                  </a:cubicBezTo>
                  <a:cubicBezTo>
                    <a:pt x="55" y="25"/>
                    <a:pt x="54" y="26"/>
                    <a:pt x="53" y="27"/>
                  </a:cubicBezTo>
                  <a:cubicBezTo>
                    <a:pt x="52" y="27"/>
                    <a:pt x="51" y="27"/>
                    <a:pt x="51" y="28"/>
                  </a:cubicBezTo>
                  <a:cubicBezTo>
                    <a:pt x="50" y="28"/>
                    <a:pt x="49" y="29"/>
                    <a:pt x="48" y="30"/>
                  </a:cubicBezTo>
                  <a:cubicBezTo>
                    <a:pt x="47" y="30"/>
                    <a:pt x="46" y="31"/>
                    <a:pt x="45" y="31"/>
                  </a:cubicBezTo>
                  <a:cubicBezTo>
                    <a:pt x="45" y="32"/>
                    <a:pt x="44" y="32"/>
                    <a:pt x="43" y="33"/>
                  </a:cubicBezTo>
                  <a:cubicBezTo>
                    <a:pt x="42" y="34"/>
                    <a:pt x="41" y="34"/>
                    <a:pt x="41" y="35"/>
                  </a:cubicBezTo>
                  <a:cubicBezTo>
                    <a:pt x="40" y="35"/>
                    <a:pt x="39" y="36"/>
                    <a:pt x="38" y="37"/>
                  </a:cubicBezTo>
                  <a:cubicBezTo>
                    <a:pt x="37" y="37"/>
                    <a:pt x="37" y="38"/>
                    <a:pt x="36" y="39"/>
                  </a:cubicBezTo>
                  <a:cubicBezTo>
                    <a:pt x="35" y="39"/>
                    <a:pt x="34" y="40"/>
                    <a:pt x="33" y="41"/>
                  </a:cubicBezTo>
                  <a:cubicBezTo>
                    <a:pt x="33" y="42"/>
                    <a:pt x="32" y="42"/>
                    <a:pt x="32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0" y="44"/>
                    <a:pt x="30" y="45"/>
                  </a:cubicBezTo>
                  <a:cubicBezTo>
                    <a:pt x="29" y="46"/>
                    <a:pt x="28" y="47"/>
                    <a:pt x="27" y="48"/>
                  </a:cubicBezTo>
                  <a:cubicBezTo>
                    <a:pt x="26" y="49"/>
                    <a:pt x="26" y="49"/>
                    <a:pt x="25" y="50"/>
                  </a:cubicBezTo>
                  <a:cubicBezTo>
                    <a:pt x="24" y="51"/>
                    <a:pt x="24" y="52"/>
                    <a:pt x="23" y="53"/>
                  </a:cubicBezTo>
                  <a:cubicBezTo>
                    <a:pt x="22" y="54"/>
                    <a:pt x="22" y="55"/>
                    <a:pt x="21" y="56"/>
                  </a:cubicBezTo>
                  <a:cubicBezTo>
                    <a:pt x="20" y="57"/>
                    <a:pt x="20" y="58"/>
                    <a:pt x="19" y="59"/>
                  </a:cubicBezTo>
                  <a:cubicBezTo>
                    <a:pt x="18" y="60"/>
                    <a:pt x="18" y="61"/>
                    <a:pt x="17" y="61"/>
                  </a:cubicBezTo>
                  <a:cubicBezTo>
                    <a:pt x="17" y="63"/>
                    <a:pt x="16" y="64"/>
                    <a:pt x="15" y="65"/>
                  </a:cubicBezTo>
                  <a:cubicBezTo>
                    <a:pt x="15" y="66"/>
                    <a:pt x="14" y="67"/>
                    <a:pt x="14" y="68"/>
                  </a:cubicBezTo>
                  <a:cubicBezTo>
                    <a:pt x="13" y="69"/>
                    <a:pt x="13" y="70"/>
                    <a:pt x="12" y="71"/>
                  </a:cubicBezTo>
                  <a:cubicBezTo>
                    <a:pt x="12" y="72"/>
                    <a:pt x="11" y="73"/>
                    <a:pt x="11" y="74"/>
                  </a:cubicBezTo>
                  <a:cubicBezTo>
                    <a:pt x="10" y="75"/>
                    <a:pt x="10" y="77"/>
                    <a:pt x="9" y="78"/>
                  </a:cubicBezTo>
                  <a:cubicBezTo>
                    <a:pt x="9" y="79"/>
                    <a:pt x="9" y="80"/>
                    <a:pt x="8" y="81"/>
                  </a:cubicBezTo>
                  <a:cubicBezTo>
                    <a:pt x="8" y="82"/>
                    <a:pt x="7" y="84"/>
                    <a:pt x="7" y="85"/>
                  </a:cubicBezTo>
                  <a:cubicBezTo>
                    <a:pt x="7" y="86"/>
                    <a:pt x="6" y="87"/>
                    <a:pt x="6" y="88"/>
                  </a:cubicBezTo>
                  <a:cubicBezTo>
                    <a:pt x="5" y="90"/>
                    <a:pt x="5" y="93"/>
                    <a:pt x="4" y="95"/>
                  </a:cubicBezTo>
                  <a:cubicBezTo>
                    <a:pt x="0" y="115"/>
                    <a:pt x="0" y="135"/>
                    <a:pt x="6" y="156"/>
                  </a:cubicBezTo>
                  <a:cubicBezTo>
                    <a:pt x="10" y="169"/>
                    <a:pt x="16" y="181"/>
                    <a:pt x="23" y="193"/>
                  </a:cubicBezTo>
                  <a:cubicBezTo>
                    <a:pt x="40" y="220"/>
                    <a:pt x="60" y="245"/>
                    <a:pt x="82" y="268"/>
                  </a:cubicBezTo>
                  <a:cubicBezTo>
                    <a:pt x="100" y="289"/>
                    <a:pt x="119" y="308"/>
                    <a:pt x="138" y="329"/>
                  </a:cubicBezTo>
                  <a:cubicBezTo>
                    <a:pt x="179" y="316"/>
                    <a:pt x="179" y="316"/>
                    <a:pt x="179" y="316"/>
                  </a:cubicBezTo>
                  <a:cubicBezTo>
                    <a:pt x="180" y="314"/>
                    <a:pt x="181" y="313"/>
                    <a:pt x="182" y="312"/>
                  </a:cubicBezTo>
                  <a:cubicBezTo>
                    <a:pt x="195" y="286"/>
                    <a:pt x="208" y="259"/>
                    <a:pt x="219" y="231"/>
                  </a:cubicBezTo>
                  <a:cubicBezTo>
                    <a:pt x="229" y="206"/>
                    <a:pt x="239" y="179"/>
                    <a:pt x="244" y="151"/>
                  </a:cubicBezTo>
                  <a:cubicBezTo>
                    <a:pt x="248" y="131"/>
                    <a:pt x="249" y="111"/>
                    <a:pt x="243" y="91"/>
                  </a:cubicBezTo>
                  <a:close/>
                  <a:moveTo>
                    <a:pt x="191" y="139"/>
                  </a:moveTo>
                  <a:cubicBezTo>
                    <a:pt x="191" y="137"/>
                    <a:pt x="192" y="136"/>
                    <a:pt x="193" y="134"/>
                  </a:cubicBezTo>
                  <a:cubicBezTo>
                    <a:pt x="193" y="133"/>
                    <a:pt x="193" y="133"/>
                    <a:pt x="193" y="132"/>
                  </a:cubicBezTo>
                  <a:cubicBezTo>
                    <a:pt x="193" y="131"/>
                    <a:pt x="194" y="129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31"/>
                    <a:pt x="192" y="135"/>
                    <a:pt x="191" y="139"/>
                  </a:cubicBezTo>
                  <a:close/>
                  <a:moveTo>
                    <a:pt x="190" y="141"/>
                  </a:moveTo>
                  <a:cubicBezTo>
                    <a:pt x="189" y="142"/>
                    <a:pt x="189" y="143"/>
                    <a:pt x="188" y="144"/>
                  </a:cubicBezTo>
                  <a:cubicBezTo>
                    <a:pt x="189" y="143"/>
                    <a:pt x="189" y="142"/>
                    <a:pt x="190" y="141"/>
                  </a:cubicBezTo>
                  <a:close/>
                  <a:moveTo>
                    <a:pt x="187" y="146"/>
                  </a:moveTo>
                  <a:cubicBezTo>
                    <a:pt x="186" y="147"/>
                    <a:pt x="186" y="149"/>
                    <a:pt x="185" y="150"/>
                  </a:cubicBezTo>
                  <a:cubicBezTo>
                    <a:pt x="186" y="149"/>
                    <a:pt x="186" y="148"/>
                    <a:pt x="187" y="146"/>
                  </a:cubicBezTo>
                  <a:close/>
                  <a:moveTo>
                    <a:pt x="195" y="112"/>
                  </a:moveTo>
                  <a:cubicBezTo>
                    <a:pt x="195" y="111"/>
                    <a:pt x="195" y="111"/>
                    <a:pt x="195" y="111"/>
                  </a:cubicBezTo>
                  <a:cubicBezTo>
                    <a:pt x="195" y="110"/>
                    <a:pt x="195" y="110"/>
                    <a:pt x="195" y="109"/>
                  </a:cubicBezTo>
                  <a:cubicBezTo>
                    <a:pt x="195" y="110"/>
                    <a:pt x="195" y="111"/>
                    <a:pt x="195" y="112"/>
                  </a:cubicBezTo>
                  <a:close/>
                  <a:moveTo>
                    <a:pt x="195" y="120"/>
                  </a:moveTo>
                  <a:cubicBezTo>
                    <a:pt x="195" y="122"/>
                    <a:pt x="195" y="123"/>
                    <a:pt x="194" y="125"/>
                  </a:cubicBezTo>
                  <a:cubicBezTo>
                    <a:pt x="195" y="123"/>
                    <a:pt x="195" y="122"/>
                    <a:pt x="195" y="120"/>
                  </a:cubicBezTo>
                  <a:close/>
                  <a:moveTo>
                    <a:pt x="154" y="132"/>
                  </a:moveTo>
                  <a:cubicBezTo>
                    <a:pt x="154" y="135"/>
                    <a:pt x="154" y="137"/>
                    <a:pt x="154" y="139"/>
                  </a:cubicBezTo>
                  <a:cubicBezTo>
                    <a:pt x="154" y="139"/>
                    <a:pt x="153" y="140"/>
                    <a:pt x="153" y="140"/>
                  </a:cubicBezTo>
                  <a:cubicBezTo>
                    <a:pt x="153" y="142"/>
                    <a:pt x="153" y="143"/>
                    <a:pt x="152" y="145"/>
                  </a:cubicBezTo>
                  <a:cubicBezTo>
                    <a:pt x="152" y="145"/>
                    <a:pt x="152" y="146"/>
                    <a:pt x="152" y="147"/>
                  </a:cubicBezTo>
                  <a:cubicBezTo>
                    <a:pt x="151" y="148"/>
                    <a:pt x="151" y="150"/>
                    <a:pt x="150" y="152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49" y="154"/>
                    <a:pt x="148" y="156"/>
                    <a:pt x="147" y="158"/>
                  </a:cubicBezTo>
                  <a:cubicBezTo>
                    <a:pt x="147" y="158"/>
                    <a:pt x="147" y="159"/>
                    <a:pt x="146" y="159"/>
                  </a:cubicBezTo>
                  <a:cubicBezTo>
                    <a:pt x="146" y="160"/>
                    <a:pt x="145" y="162"/>
                    <a:pt x="144" y="163"/>
                  </a:cubicBezTo>
                  <a:cubicBezTo>
                    <a:pt x="144" y="163"/>
                    <a:pt x="143" y="164"/>
                    <a:pt x="143" y="164"/>
                  </a:cubicBezTo>
                  <a:cubicBezTo>
                    <a:pt x="142" y="166"/>
                    <a:pt x="141" y="167"/>
                    <a:pt x="139" y="168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17" y="164"/>
                    <a:pt x="98" y="144"/>
                    <a:pt x="93" y="117"/>
                  </a:cubicBezTo>
                  <a:cubicBezTo>
                    <a:pt x="89" y="97"/>
                    <a:pt x="95" y="78"/>
                    <a:pt x="107" y="66"/>
                  </a:cubicBezTo>
                  <a:cubicBezTo>
                    <a:pt x="129" y="70"/>
                    <a:pt x="149" y="91"/>
                    <a:pt x="153" y="117"/>
                  </a:cubicBezTo>
                  <a:cubicBezTo>
                    <a:pt x="154" y="119"/>
                    <a:pt x="154" y="122"/>
                    <a:pt x="154" y="124"/>
                  </a:cubicBezTo>
                  <a:cubicBezTo>
                    <a:pt x="154" y="124"/>
                    <a:pt x="154" y="125"/>
                    <a:pt x="154" y="126"/>
                  </a:cubicBezTo>
                  <a:cubicBezTo>
                    <a:pt x="154" y="127"/>
                    <a:pt x="154" y="129"/>
                    <a:pt x="154" y="131"/>
                  </a:cubicBezTo>
                  <a:cubicBezTo>
                    <a:pt x="154" y="131"/>
                    <a:pt x="154" y="132"/>
                    <a:pt x="154" y="132"/>
                  </a:cubicBezTo>
                  <a:close/>
                  <a:moveTo>
                    <a:pt x="172" y="162"/>
                  </a:moveTo>
                  <a:cubicBezTo>
                    <a:pt x="173" y="162"/>
                    <a:pt x="174" y="161"/>
                    <a:pt x="175" y="161"/>
                  </a:cubicBezTo>
                  <a:cubicBezTo>
                    <a:pt x="174" y="161"/>
                    <a:pt x="172" y="162"/>
                    <a:pt x="171" y="163"/>
                  </a:cubicBezTo>
                  <a:lnTo>
                    <a:pt x="172" y="162"/>
                  </a:lnTo>
                  <a:close/>
                  <a:moveTo>
                    <a:pt x="170" y="164"/>
                  </a:moveTo>
                  <a:cubicBezTo>
                    <a:pt x="169" y="164"/>
                    <a:pt x="168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8" y="165"/>
                    <a:pt x="169" y="164"/>
                    <a:pt x="170" y="164"/>
                  </a:cubicBezTo>
                  <a:close/>
                  <a:moveTo>
                    <a:pt x="165" y="166"/>
                  </a:moveTo>
                  <a:cubicBezTo>
                    <a:pt x="164" y="166"/>
                    <a:pt x="163" y="167"/>
                    <a:pt x="162" y="167"/>
                  </a:cubicBezTo>
                  <a:cubicBezTo>
                    <a:pt x="163" y="167"/>
                    <a:pt x="164" y="166"/>
                    <a:pt x="165" y="166"/>
                  </a:cubicBezTo>
                  <a:close/>
                  <a:moveTo>
                    <a:pt x="127" y="54"/>
                  </a:moveTo>
                  <a:cubicBezTo>
                    <a:pt x="128" y="53"/>
                    <a:pt x="128" y="53"/>
                    <a:pt x="129" y="53"/>
                  </a:cubicBezTo>
                  <a:cubicBezTo>
                    <a:pt x="128" y="53"/>
                    <a:pt x="128" y="53"/>
                    <a:pt x="127" y="54"/>
                  </a:cubicBezTo>
                  <a:close/>
                  <a:moveTo>
                    <a:pt x="102" y="10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1" y="10"/>
                    <a:pt x="99" y="11"/>
                    <a:pt x="98" y="12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1"/>
                    <a:pt x="101" y="10"/>
                    <a:pt x="102" y="10"/>
                  </a:cubicBezTo>
                  <a:close/>
                  <a:moveTo>
                    <a:pt x="95" y="13"/>
                  </a:moveTo>
                  <a:cubicBezTo>
                    <a:pt x="94" y="13"/>
                    <a:pt x="93" y="14"/>
                    <a:pt x="92" y="15"/>
                  </a:cubicBezTo>
                  <a:cubicBezTo>
                    <a:pt x="92" y="14"/>
                    <a:pt x="93" y="14"/>
                    <a:pt x="93" y="14"/>
                  </a:cubicBezTo>
                  <a:cubicBezTo>
                    <a:pt x="94" y="14"/>
                    <a:pt x="95" y="13"/>
                    <a:pt x="95" y="13"/>
                  </a:cubicBezTo>
                  <a:close/>
                  <a:moveTo>
                    <a:pt x="88" y="17"/>
                  </a:moveTo>
                  <a:cubicBezTo>
                    <a:pt x="89" y="17"/>
                    <a:pt x="89" y="17"/>
                    <a:pt x="89" y="16"/>
                  </a:cubicBezTo>
                  <a:cubicBezTo>
                    <a:pt x="88" y="17"/>
                    <a:pt x="87" y="18"/>
                    <a:pt x="86" y="1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7" y="18"/>
                    <a:pt x="88" y="17"/>
                    <a:pt x="88" y="17"/>
                  </a:cubicBezTo>
                  <a:close/>
                  <a:moveTo>
                    <a:pt x="83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83" y="21"/>
                    <a:pt x="82" y="22"/>
                    <a:pt x="80" y="23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1"/>
                    <a:pt x="83" y="21"/>
                    <a:pt x="83" y="20"/>
                  </a:cubicBezTo>
                  <a:close/>
                  <a:moveTo>
                    <a:pt x="78" y="25"/>
                  </a:moveTo>
                  <a:cubicBezTo>
                    <a:pt x="77" y="26"/>
                    <a:pt x="76" y="26"/>
                    <a:pt x="75" y="27"/>
                  </a:cubicBezTo>
                  <a:cubicBezTo>
                    <a:pt x="76" y="27"/>
                    <a:pt x="76" y="26"/>
                    <a:pt x="77" y="26"/>
                  </a:cubicBezTo>
                  <a:cubicBezTo>
                    <a:pt x="77" y="25"/>
                    <a:pt x="78" y="25"/>
                    <a:pt x="78" y="25"/>
                  </a:cubicBezTo>
                  <a:close/>
                  <a:moveTo>
                    <a:pt x="72" y="30"/>
                  </a:moveTo>
                  <a:cubicBezTo>
                    <a:pt x="73" y="29"/>
                    <a:pt x="73" y="29"/>
                    <a:pt x="73" y="29"/>
                  </a:cubicBezTo>
                  <a:cubicBezTo>
                    <a:pt x="72" y="30"/>
                    <a:pt x="71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1" y="31"/>
                    <a:pt x="72" y="31"/>
                    <a:pt x="72" y="30"/>
                  </a:cubicBezTo>
                  <a:close/>
                  <a:moveTo>
                    <a:pt x="68" y="35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7" y="36"/>
                    <a:pt x="66" y="37"/>
                    <a:pt x="65" y="38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7" y="37"/>
                    <a:pt x="67" y="36"/>
                    <a:pt x="68" y="35"/>
                  </a:cubicBezTo>
                  <a:close/>
                  <a:moveTo>
                    <a:pt x="62" y="43"/>
                  </a:moveTo>
                  <a:cubicBezTo>
                    <a:pt x="62" y="42"/>
                    <a:pt x="63" y="42"/>
                    <a:pt x="63" y="41"/>
                  </a:cubicBezTo>
                  <a:cubicBezTo>
                    <a:pt x="62" y="42"/>
                    <a:pt x="62" y="43"/>
                    <a:pt x="61" y="44"/>
                  </a:cubicBezTo>
                  <a:lnTo>
                    <a:pt x="62" y="43"/>
                  </a:lnTo>
                  <a:close/>
                  <a:moveTo>
                    <a:pt x="58" y="49"/>
                  </a:moveTo>
                  <a:cubicBezTo>
                    <a:pt x="58" y="48"/>
                    <a:pt x="59" y="48"/>
                    <a:pt x="59" y="48"/>
                  </a:cubicBezTo>
                  <a:cubicBezTo>
                    <a:pt x="58" y="48"/>
                    <a:pt x="58" y="49"/>
                    <a:pt x="57" y="50"/>
                  </a:cubicBezTo>
                  <a:cubicBezTo>
                    <a:pt x="57" y="50"/>
                    <a:pt x="58" y="49"/>
                    <a:pt x="58" y="49"/>
                  </a:cubicBezTo>
                  <a:close/>
                  <a:moveTo>
                    <a:pt x="55" y="54"/>
                  </a:moveTo>
                  <a:cubicBezTo>
                    <a:pt x="55" y="55"/>
                    <a:pt x="54" y="56"/>
                    <a:pt x="54" y="57"/>
                  </a:cubicBezTo>
                  <a:cubicBezTo>
                    <a:pt x="54" y="56"/>
                    <a:pt x="54" y="56"/>
                    <a:pt x="55" y="55"/>
                  </a:cubicBezTo>
                  <a:lnTo>
                    <a:pt x="55" y="54"/>
                  </a:lnTo>
                  <a:close/>
                  <a:moveTo>
                    <a:pt x="52" y="61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1" y="62"/>
                    <a:pt x="51" y="63"/>
                    <a:pt x="50" y="64"/>
                  </a:cubicBezTo>
                  <a:cubicBezTo>
                    <a:pt x="51" y="63"/>
                    <a:pt x="51" y="62"/>
                    <a:pt x="52" y="61"/>
                  </a:cubicBezTo>
                  <a:close/>
                  <a:moveTo>
                    <a:pt x="49" y="68"/>
                  </a:moveTo>
                  <a:cubicBezTo>
                    <a:pt x="49" y="69"/>
                    <a:pt x="48" y="71"/>
                    <a:pt x="48" y="72"/>
                  </a:cubicBezTo>
                  <a:cubicBezTo>
                    <a:pt x="48" y="71"/>
                    <a:pt x="49" y="69"/>
                    <a:pt x="49" y="68"/>
                  </a:cubicBezTo>
                  <a:close/>
                  <a:moveTo>
                    <a:pt x="47" y="75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6" y="77"/>
                    <a:pt x="45" y="80"/>
                    <a:pt x="45" y="82"/>
                  </a:cubicBezTo>
                  <a:cubicBezTo>
                    <a:pt x="45" y="80"/>
                    <a:pt x="46" y="77"/>
                    <a:pt x="47" y="75"/>
                  </a:cubicBezTo>
                  <a:close/>
                  <a:moveTo>
                    <a:pt x="175" y="160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77" y="158"/>
                    <a:pt x="178" y="157"/>
                    <a:pt x="179" y="156"/>
                  </a:cubicBezTo>
                  <a:cubicBezTo>
                    <a:pt x="178" y="158"/>
                    <a:pt x="177" y="159"/>
                    <a:pt x="175" y="160"/>
                  </a:cubicBezTo>
                  <a:close/>
                  <a:moveTo>
                    <a:pt x="180" y="156"/>
                  </a:moveTo>
                  <a:cubicBezTo>
                    <a:pt x="180" y="156"/>
                    <a:pt x="180" y="156"/>
                    <a:pt x="180" y="156"/>
                  </a:cubicBezTo>
                  <a:cubicBezTo>
                    <a:pt x="181" y="154"/>
                    <a:pt x="183" y="153"/>
                    <a:pt x="184" y="151"/>
                  </a:cubicBezTo>
                  <a:cubicBezTo>
                    <a:pt x="184" y="151"/>
                    <a:pt x="184" y="151"/>
                    <a:pt x="184" y="151"/>
                  </a:cubicBezTo>
                  <a:cubicBezTo>
                    <a:pt x="183" y="152"/>
                    <a:pt x="182" y="154"/>
                    <a:pt x="180" y="156"/>
                  </a:cubicBezTo>
                  <a:close/>
                  <a:moveTo>
                    <a:pt x="195" y="118"/>
                  </a:moveTo>
                  <a:cubicBezTo>
                    <a:pt x="195" y="117"/>
                    <a:pt x="195" y="115"/>
                    <a:pt x="195" y="113"/>
                  </a:cubicBezTo>
                  <a:cubicBezTo>
                    <a:pt x="195" y="115"/>
                    <a:pt x="195" y="117"/>
                    <a:pt x="195" y="118"/>
                  </a:cubicBezTo>
                  <a:close/>
                </a:path>
              </a:pathLst>
            </a:custGeom>
            <a:solidFill>
              <a:srgbClr val="232323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i$ļîde"/>
            <p:cNvSpPr/>
            <p:nvPr/>
          </p:nvSpPr>
          <p:spPr bwMode="auto">
            <a:xfrm>
              <a:off x="4837113" y="3649663"/>
              <a:ext cx="361950" cy="431800"/>
            </a:xfrm>
            <a:custGeom>
              <a:avLst/>
              <a:gdLst>
                <a:gd name="T0" fmla="*/ 102 w 110"/>
                <a:gd name="T1" fmla="*/ 97 h 131"/>
                <a:gd name="T2" fmla="*/ 103 w 110"/>
                <a:gd name="T3" fmla="*/ 96 h 131"/>
                <a:gd name="T4" fmla="*/ 106 w 110"/>
                <a:gd name="T5" fmla="*/ 91 h 131"/>
                <a:gd name="T6" fmla="*/ 106 w 110"/>
                <a:gd name="T7" fmla="*/ 90 h 131"/>
                <a:gd name="T8" fmla="*/ 108 w 110"/>
                <a:gd name="T9" fmla="*/ 85 h 131"/>
                <a:gd name="T10" fmla="*/ 108 w 110"/>
                <a:gd name="T11" fmla="*/ 83 h 131"/>
                <a:gd name="T12" fmla="*/ 109 w 110"/>
                <a:gd name="T13" fmla="*/ 78 h 131"/>
                <a:gd name="T14" fmla="*/ 109 w 110"/>
                <a:gd name="T15" fmla="*/ 77 h 131"/>
                <a:gd name="T16" fmla="*/ 110 w 110"/>
                <a:gd name="T17" fmla="*/ 71 h 131"/>
                <a:gd name="T18" fmla="*/ 110 w 110"/>
                <a:gd name="T19" fmla="*/ 69 h 131"/>
                <a:gd name="T20" fmla="*/ 110 w 110"/>
                <a:gd name="T21" fmla="*/ 64 h 131"/>
                <a:gd name="T22" fmla="*/ 110 w 110"/>
                <a:gd name="T23" fmla="*/ 62 h 131"/>
                <a:gd name="T24" fmla="*/ 109 w 110"/>
                <a:gd name="T25" fmla="*/ 55 h 131"/>
                <a:gd name="T26" fmla="*/ 48 w 110"/>
                <a:gd name="T27" fmla="*/ 3 h 131"/>
                <a:gd name="T28" fmla="*/ 41 w 110"/>
                <a:gd name="T29" fmla="*/ 5 h 131"/>
                <a:gd name="T30" fmla="*/ 0 w 110"/>
                <a:gd name="T31" fmla="*/ 18 h 131"/>
                <a:gd name="T32" fmla="*/ 8 w 110"/>
                <a:gd name="T33" fmla="*/ 16 h 131"/>
                <a:gd name="T34" fmla="*/ 68 w 110"/>
                <a:gd name="T35" fmla="*/ 68 h 131"/>
                <a:gd name="T36" fmla="*/ 69 w 110"/>
                <a:gd name="T37" fmla="*/ 75 h 131"/>
                <a:gd name="T38" fmla="*/ 69 w 110"/>
                <a:gd name="T39" fmla="*/ 77 h 131"/>
                <a:gd name="T40" fmla="*/ 69 w 110"/>
                <a:gd name="T41" fmla="*/ 82 h 131"/>
                <a:gd name="T42" fmla="*/ 69 w 110"/>
                <a:gd name="T43" fmla="*/ 83 h 131"/>
                <a:gd name="T44" fmla="*/ 69 w 110"/>
                <a:gd name="T45" fmla="*/ 90 h 131"/>
                <a:gd name="T46" fmla="*/ 68 w 110"/>
                <a:gd name="T47" fmla="*/ 91 h 131"/>
                <a:gd name="T48" fmla="*/ 67 w 110"/>
                <a:gd name="T49" fmla="*/ 96 h 131"/>
                <a:gd name="T50" fmla="*/ 67 w 110"/>
                <a:gd name="T51" fmla="*/ 98 h 131"/>
                <a:gd name="T52" fmla="*/ 65 w 110"/>
                <a:gd name="T53" fmla="*/ 103 h 131"/>
                <a:gd name="T54" fmla="*/ 65 w 110"/>
                <a:gd name="T55" fmla="*/ 103 h 131"/>
                <a:gd name="T56" fmla="*/ 62 w 110"/>
                <a:gd name="T57" fmla="*/ 109 h 131"/>
                <a:gd name="T58" fmla="*/ 61 w 110"/>
                <a:gd name="T59" fmla="*/ 110 h 131"/>
                <a:gd name="T60" fmla="*/ 59 w 110"/>
                <a:gd name="T61" fmla="*/ 114 h 131"/>
                <a:gd name="T62" fmla="*/ 58 w 110"/>
                <a:gd name="T63" fmla="*/ 115 h 131"/>
                <a:gd name="T64" fmla="*/ 54 w 110"/>
                <a:gd name="T65" fmla="*/ 119 h 131"/>
                <a:gd name="T66" fmla="*/ 54 w 110"/>
                <a:gd name="T67" fmla="*/ 120 h 131"/>
                <a:gd name="T68" fmla="*/ 51 w 110"/>
                <a:gd name="T69" fmla="*/ 123 h 131"/>
                <a:gd name="T70" fmla="*/ 49 w 110"/>
                <a:gd name="T71" fmla="*/ 124 h 131"/>
                <a:gd name="T72" fmla="*/ 46 w 110"/>
                <a:gd name="T73" fmla="*/ 126 h 131"/>
                <a:gd name="T74" fmla="*/ 45 w 110"/>
                <a:gd name="T75" fmla="*/ 127 h 131"/>
                <a:gd name="T76" fmla="*/ 42 w 110"/>
                <a:gd name="T77" fmla="*/ 129 h 131"/>
                <a:gd name="T78" fmla="*/ 40 w 110"/>
                <a:gd name="T79" fmla="*/ 129 h 131"/>
                <a:gd name="T80" fmla="*/ 35 w 110"/>
                <a:gd name="T81" fmla="*/ 131 h 131"/>
                <a:gd name="T82" fmla="*/ 76 w 110"/>
                <a:gd name="T83" fmla="*/ 119 h 131"/>
                <a:gd name="T84" fmla="*/ 81 w 110"/>
                <a:gd name="T85" fmla="*/ 117 h 131"/>
                <a:gd name="T86" fmla="*/ 82 w 110"/>
                <a:gd name="T87" fmla="*/ 116 h 131"/>
                <a:gd name="T88" fmla="*/ 86 w 110"/>
                <a:gd name="T89" fmla="*/ 114 h 131"/>
                <a:gd name="T90" fmla="*/ 87 w 110"/>
                <a:gd name="T91" fmla="*/ 113 h 131"/>
                <a:gd name="T92" fmla="*/ 90 w 110"/>
                <a:gd name="T93" fmla="*/ 111 h 131"/>
                <a:gd name="T94" fmla="*/ 91 w 110"/>
                <a:gd name="T95" fmla="*/ 110 h 131"/>
                <a:gd name="T96" fmla="*/ 94 w 110"/>
                <a:gd name="T97" fmla="*/ 107 h 131"/>
                <a:gd name="T98" fmla="*/ 95 w 110"/>
                <a:gd name="T99" fmla="*/ 107 h 131"/>
                <a:gd name="T100" fmla="*/ 95 w 110"/>
                <a:gd name="T101" fmla="*/ 107 h 131"/>
                <a:gd name="T102" fmla="*/ 99 w 110"/>
                <a:gd name="T103" fmla="*/ 102 h 131"/>
                <a:gd name="T104" fmla="*/ 100 w 110"/>
                <a:gd name="T105" fmla="*/ 101 h 131"/>
                <a:gd name="T106" fmla="*/ 102 w 110"/>
                <a:gd name="T107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131">
                  <a:moveTo>
                    <a:pt x="102" y="97"/>
                  </a:moveTo>
                  <a:cubicBezTo>
                    <a:pt x="102" y="97"/>
                    <a:pt x="103" y="96"/>
                    <a:pt x="103" y="96"/>
                  </a:cubicBezTo>
                  <a:cubicBezTo>
                    <a:pt x="104" y="94"/>
                    <a:pt x="105" y="92"/>
                    <a:pt x="106" y="91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88"/>
                    <a:pt x="107" y="87"/>
                    <a:pt x="108" y="85"/>
                  </a:cubicBezTo>
                  <a:cubicBezTo>
                    <a:pt x="108" y="84"/>
                    <a:pt x="108" y="84"/>
                    <a:pt x="108" y="83"/>
                  </a:cubicBezTo>
                  <a:cubicBezTo>
                    <a:pt x="108" y="82"/>
                    <a:pt x="109" y="80"/>
                    <a:pt x="109" y="78"/>
                  </a:cubicBezTo>
                  <a:cubicBezTo>
                    <a:pt x="109" y="78"/>
                    <a:pt x="109" y="77"/>
                    <a:pt x="109" y="77"/>
                  </a:cubicBezTo>
                  <a:cubicBezTo>
                    <a:pt x="110" y="75"/>
                    <a:pt x="110" y="73"/>
                    <a:pt x="110" y="71"/>
                  </a:cubicBezTo>
                  <a:cubicBezTo>
                    <a:pt x="110" y="70"/>
                    <a:pt x="110" y="70"/>
                    <a:pt x="110" y="69"/>
                  </a:cubicBezTo>
                  <a:cubicBezTo>
                    <a:pt x="110" y="67"/>
                    <a:pt x="110" y="66"/>
                    <a:pt x="110" y="64"/>
                  </a:cubicBezTo>
                  <a:cubicBezTo>
                    <a:pt x="110" y="63"/>
                    <a:pt x="110" y="63"/>
                    <a:pt x="110" y="62"/>
                  </a:cubicBezTo>
                  <a:cubicBezTo>
                    <a:pt x="110" y="60"/>
                    <a:pt x="110" y="58"/>
                    <a:pt x="109" y="55"/>
                  </a:cubicBezTo>
                  <a:cubicBezTo>
                    <a:pt x="104" y="23"/>
                    <a:pt x="76" y="0"/>
                    <a:pt x="48" y="3"/>
                  </a:cubicBezTo>
                  <a:cubicBezTo>
                    <a:pt x="46" y="4"/>
                    <a:pt x="43" y="4"/>
                    <a:pt x="41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7"/>
                    <a:pt x="5" y="16"/>
                    <a:pt x="8" y="16"/>
                  </a:cubicBezTo>
                  <a:cubicBezTo>
                    <a:pt x="36" y="13"/>
                    <a:pt x="63" y="36"/>
                    <a:pt x="68" y="68"/>
                  </a:cubicBezTo>
                  <a:cubicBezTo>
                    <a:pt x="69" y="70"/>
                    <a:pt x="69" y="73"/>
                    <a:pt x="69" y="75"/>
                  </a:cubicBezTo>
                  <a:cubicBezTo>
                    <a:pt x="69" y="75"/>
                    <a:pt x="69" y="76"/>
                    <a:pt x="69" y="77"/>
                  </a:cubicBezTo>
                  <a:cubicBezTo>
                    <a:pt x="69" y="78"/>
                    <a:pt x="69" y="80"/>
                    <a:pt x="69" y="82"/>
                  </a:cubicBezTo>
                  <a:cubicBezTo>
                    <a:pt x="69" y="82"/>
                    <a:pt x="69" y="83"/>
                    <a:pt x="69" y="83"/>
                  </a:cubicBezTo>
                  <a:cubicBezTo>
                    <a:pt x="69" y="86"/>
                    <a:pt x="69" y="88"/>
                    <a:pt x="69" y="90"/>
                  </a:cubicBezTo>
                  <a:cubicBezTo>
                    <a:pt x="69" y="90"/>
                    <a:pt x="68" y="91"/>
                    <a:pt x="68" y="91"/>
                  </a:cubicBezTo>
                  <a:cubicBezTo>
                    <a:pt x="68" y="93"/>
                    <a:pt x="68" y="94"/>
                    <a:pt x="67" y="96"/>
                  </a:cubicBezTo>
                  <a:cubicBezTo>
                    <a:pt x="67" y="96"/>
                    <a:pt x="67" y="97"/>
                    <a:pt x="67" y="98"/>
                  </a:cubicBezTo>
                  <a:cubicBezTo>
                    <a:pt x="66" y="99"/>
                    <a:pt x="66" y="101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5"/>
                    <a:pt x="63" y="107"/>
                    <a:pt x="62" y="109"/>
                  </a:cubicBezTo>
                  <a:cubicBezTo>
                    <a:pt x="62" y="109"/>
                    <a:pt x="62" y="110"/>
                    <a:pt x="61" y="110"/>
                  </a:cubicBezTo>
                  <a:cubicBezTo>
                    <a:pt x="61" y="111"/>
                    <a:pt x="60" y="113"/>
                    <a:pt x="59" y="114"/>
                  </a:cubicBezTo>
                  <a:cubicBezTo>
                    <a:pt x="59" y="114"/>
                    <a:pt x="58" y="115"/>
                    <a:pt x="58" y="115"/>
                  </a:cubicBezTo>
                  <a:cubicBezTo>
                    <a:pt x="57" y="117"/>
                    <a:pt x="56" y="118"/>
                    <a:pt x="54" y="119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3" y="121"/>
                    <a:pt x="52" y="122"/>
                    <a:pt x="51" y="123"/>
                  </a:cubicBezTo>
                  <a:cubicBezTo>
                    <a:pt x="50" y="123"/>
                    <a:pt x="50" y="124"/>
                    <a:pt x="49" y="124"/>
                  </a:cubicBezTo>
                  <a:cubicBezTo>
                    <a:pt x="48" y="125"/>
                    <a:pt x="47" y="125"/>
                    <a:pt x="46" y="126"/>
                  </a:cubicBezTo>
                  <a:cubicBezTo>
                    <a:pt x="46" y="126"/>
                    <a:pt x="45" y="127"/>
                    <a:pt x="45" y="127"/>
                  </a:cubicBezTo>
                  <a:cubicBezTo>
                    <a:pt x="44" y="128"/>
                    <a:pt x="43" y="128"/>
                    <a:pt x="42" y="129"/>
                  </a:cubicBezTo>
                  <a:cubicBezTo>
                    <a:pt x="41" y="129"/>
                    <a:pt x="41" y="129"/>
                    <a:pt x="40" y="129"/>
                  </a:cubicBezTo>
                  <a:cubicBezTo>
                    <a:pt x="39" y="130"/>
                    <a:pt x="37" y="131"/>
                    <a:pt x="35" y="131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8" y="118"/>
                    <a:pt x="79" y="117"/>
                    <a:pt x="81" y="117"/>
                  </a:cubicBezTo>
                  <a:cubicBezTo>
                    <a:pt x="82" y="117"/>
                    <a:pt x="82" y="116"/>
                    <a:pt x="82" y="116"/>
                  </a:cubicBezTo>
                  <a:cubicBezTo>
                    <a:pt x="84" y="115"/>
                    <a:pt x="85" y="115"/>
                    <a:pt x="86" y="114"/>
                  </a:cubicBezTo>
                  <a:cubicBezTo>
                    <a:pt x="86" y="114"/>
                    <a:pt x="87" y="114"/>
                    <a:pt x="87" y="113"/>
                  </a:cubicBezTo>
                  <a:cubicBezTo>
                    <a:pt x="88" y="113"/>
                    <a:pt x="89" y="112"/>
                    <a:pt x="90" y="111"/>
                  </a:cubicBezTo>
                  <a:cubicBezTo>
                    <a:pt x="90" y="111"/>
                    <a:pt x="91" y="111"/>
                    <a:pt x="91" y="110"/>
                  </a:cubicBezTo>
                  <a:cubicBezTo>
                    <a:pt x="92" y="109"/>
                    <a:pt x="93" y="108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5"/>
                    <a:pt x="98" y="104"/>
                    <a:pt x="99" y="102"/>
                  </a:cubicBezTo>
                  <a:cubicBezTo>
                    <a:pt x="99" y="102"/>
                    <a:pt x="99" y="102"/>
                    <a:pt x="100" y="101"/>
                  </a:cubicBezTo>
                  <a:cubicBezTo>
                    <a:pt x="101" y="100"/>
                    <a:pt x="101" y="99"/>
                    <a:pt x="102" y="97"/>
                  </a:cubicBezTo>
                  <a:close/>
                </a:path>
              </a:pathLst>
            </a:custGeom>
            <a:solidFill>
              <a:srgbClr val="F84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iš1iďê"/>
            <p:cNvSpPr/>
            <p:nvPr/>
          </p:nvSpPr>
          <p:spPr bwMode="auto">
            <a:xfrm>
              <a:off x="4556125" y="3511551"/>
              <a:ext cx="590550" cy="1060450"/>
            </a:xfrm>
            <a:custGeom>
              <a:avLst/>
              <a:gdLst>
                <a:gd name="T0" fmla="*/ 46 w 179"/>
                <a:gd name="T1" fmla="*/ 136 h 322"/>
                <a:gd name="T2" fmla="*/ 47 w 179"/>
                <a:gd name="T3" fmla="*/ 68 h 322"/>
                <a:gd name="T4" fmla="*/ 49 w 179"/>
                <a:gd name="T5" fmla="*/ 61 h 322"/>
                <a:gd name="T6" fmla="*/ 52 w 179"/>
                <a:gd name="T7" fmla="*/ 54 h 322"/>
                <a:gd name="T8" fmla="*/ 55 w 179"/>
                <a:gd name="T9" fmla="*/ 48 h 322"/>
                <a:gd name="T10" fmla="*/ 58 w 179"/>
                <a:gd name="T11" fmla="*/ 42 h 322"/>
                <a:gd name="T12" fmla="*/ 62 w 179"/>
                <a:gd name="T13" fmla="*/ 36 h 322"/>
                <a:gd name="T14" fmla="*/ 66 w 179"/>
                <a:gd name="T15" fmla="*/ 30 h 322"/>
                <a:gd name="T16" fmla="*/ 70 w 179"/>
                <a:gd name="T17" fmla="*/ 25 h 322"/>
                <a:gd name="T18" fmla="*/ 74 w 179"/>
                <a:gd name="T19" fmla="*/ 21 h 322"/>
                <a:gd name="T20" fmla="*/ 79 w 179"/>
                <a:gd name="T21" fmla="*/ 17 h 322"/>
                <a:gd name="T22" fmla="*/ 83 w 179"/>
                <a:gd name="T23" fmla="*/ 13 h 322"/>
                <a:gd name="T24" fmla="*/ 88 w 179"/>
                <a:gd name="T25" fmla="*/ 10 h 322"/>
                <a:gd name="T26" fmla="*/ 93 w 179"/>
                <a:gd name="T27" fmla="*/ 7 h 322"/>
                <a:gd name="T28" fmla="*/ 99 w 179"/>
                <a:gd name="T29" fmla="*/ 4 h 322"/>
                <a:gd name="T30" fmla="*/ 104 w 179"/>
                <a:gd name="T31" fmla="*/ 2 h 322"/>
                <a:gd name="T32" fmla="*/ 69 w 179"/>
                <a:gd name="T33" fmla="*/ 13 h 322"/>
                <a:gd name="T34" fmla="*/ 62 w 179"/>
                <a:gd name="T35" fmla="*/ 15 h 322"/>
                <a:gd name="T36" fmla="*/ 56 w 179"/>
                <a:gd name="T37" fmla="*/ 18 h 322"/>
                <a:gd name="T38" fmla="*/ 51 w 179"/>
                <a:gd name="T39" fmla="*/ 21 h 322"/>
                <a:gd name="T40" fmla="*/ 45 w 179"/>
                <a:gd name="T41" fmla="*/ 24 h 322"/>
                <a:gd name="T42" fmla="*/ 41 w 179"/>
                <a:gd name="T43" fmla="*/ 28 h 322"/>
                <a:gd name="T44" fmla="*/ 36 w 179"/>
                <a:gd name="T45" fmla="*/ 32 h 322"/>
                <a:gd name="T46" fmla="*/ 32 w 179"/>
                <a:gd name="T47" fmla="*/ 36 h 322"/>
                <a:gd name="T48" fmla="*/ 30 w 179"/>
                <a:gd name="T49" fmla="*/ 38 h 322"/>
                <a:gd name="T50" fmla="*/ 25 w 179"/>
                <a:gd name="T51" fmla="*/ 43 h 322"/>
                <a:gd name="T52" fmla="*/ 21 w 179"/>
                <a:gd name="T53" fmla="*/ 49 h 322"/>
                <a:gd name="T54" fmla="*/ 17 w 179"/>
                <a:gd name="T55" fmla="*/ 54 h 322"/>
                <a:gd name="T56" fmla="*/ 14 w 179"/>
                <a:gd name="T57" fmla="*/ 61 h 322"/>
                <a:gd name="T58" fmla="*/ 11 w 179"/>
                <a:gd name="T59" fmla="*/ 67 h 322"/>
                <a:gd name="T60" fmla="*/ 8 w 179"/>
                <a:gd name="T61" fmla="*/ 74 h 322"/>
                <a:gd name="T62" fmla="*/ 6 w 179"/>
                <a:gd name="T63" fmla="*/ 81 h 322"/>
                <a:gd name="T64" fmla="*/ 6 w 179"/>
                <a:gd name="T65" fmla="*/ 149 h 322"/>
                <a:gd name="T66" fmla="*/ 82 w 179"/>
                <a:gd name="T67" fmla="*/ 261 h 322"/>
                <a:gd name="T68" fmla="*/ 179 w 179"/>
                <a:gd name="T69" fmla="*/ 309 h 322"/>
                <a:gd name="T70" fmla="*/ 64 w 179"/>
                <a:gd name="T71" fmla="*/ 17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322">
                  <a:moveTo>
                    <a:pt x="64" y="173"/>
                  </a:moveTo>
                  <a:cubicBezTo>
                    <a:pt x="57" y="161"/>
                    <a:pt x="50" y="149"/>
                    <a:pt x="46" y="136"/>
                  </a:cubicBezTo>
                  <a:cubicBezTo>
                    <a:pt x="40" y="115"/>
                    <a:pt x="41" y="95"/>
                    <a:pt x="45" y="75"/>
                  </a:cubicBezTo>
                  <a:cubicBezTo>
                    <a:pt x="45" y="73"/>
                    <a:pt x="46" y="70"/>
                    <a:pt x="47" y="68"/>
                  </a:cubicBezTo>
                  <a:cubicBezTo>
                    <a:pt x="47" y="67"/>
                    <a:pt x="47" y="67"/>
                    <a:pt x="47" y="66"/>
                  </a:cubicBezTo>
                  <a:cubicBezTo>
                    <a:pt x="48" y="64"/>
                    <a:pt x="48" y="63"/>
                    <a:pt x="49" y="61"/>
                  </a:cubicBezTo>
                  <a:cubicBezTo>
                    <a:pt x="49" y="60"/>
                    <a:pt x="50" y="59"/>
                    <a:pt x="50" y="58"/>
                  </a:cubicBezTo>
                  <a:cubicBezTo>
                    <a:pt x="51" y="57"/>
                    <a:pt x="51" y="56"/>
                    <a:pt x="52" y="54"/>
                  </a:cubicBezTo>
                  <a:cubicBezTo>
                    <a:pt x="52" y="53"/>
                    <a:pt x="52" y="53"/>
                    <a:pt x="53" y="52"/>
                  </a:cubicBezTo>
                  <a:cubicBezTo>
                    <a:pt x="53" y="50"/>
                    <a:pt x="54" y="49"/>
                    <a:pt x="55" y="48"/>
                  </a:cubicBezTo>
                  <a:cubicBezTo>
                    <a:pt x="55" y="47"/>
                    <a:pt x="56" y="46"/>
                    <a:pt x="56" y="45"/>
                  </a:cubicBezTo>
                  <a:cubicBezTo>
                    <a:pt x="57" y="44"/>
                    <a:pt x="57" y="43"/>
                    <a:pt x="58" y="42"/>
                  </a:cubicBezTo>
                  <a:cubicBezTo>
                    <a:pt x="59" y="41"/>
                    <a:pt x="59" y="40"/>
                    <a:pt x="60" y="39"/>
                  </a:cubicBezTo>
                  <a:cubicBezTo>
                    <a:pt x="60" y="38"/>
                    <a:pt x="61" y="37"/>
                    <a:pt x="62" y="36"/>
                  </a:cubicBezTo>
                  <a:cubicBezTo>
                    <a:pt x="62" y="35"/>
                    <a:pt x="63" y="34"/>
                    <a:pt x="64" y="33"/>
                  </a:cubicBezTo>
                  <a:cubicBezTo>
                    <a:pt x="64" y="32"/>
                    <a:pt x="65" y="31"/>
                    <a:pt x="66" y="30"/>
                  </a:cubicBezTo>
                  <a:cubicBezTo>
                    <a:pt x="67" y="30"/>
                    <a:pt x="67" y="29"/>
                    <a:pt x="68" y="28"/>
                  </a:cubicBezTo>
                  <a:cubicBezTo>
                    <a:pt x="69" y="27"/>
                    <a:pt x="69" y="26"/>
                    <a:pt x="70" y="25"/>
                  </a:cubicBezTo>
                  <a:cubicBezTo>
                    <a:pt x="71" y="24"/>
                    <a:pt x="72" y="24"/>
                    <a:pt x="72" y="23"/>
                  </a:cubicBezTo>
                  <a:cubicBezTo>
                    <a:pt x="73" y="23"/>
                    <a:pt x="74" y="22"/>
                    <a:pt x="74" y="21"/>
                  </a:cubicBezTo>
                  <a:cubicBezTo>
                    <a:pt x="75" y="21"/>
                    <a:pt x="76" y="20"/>
                    <a:pt x="77" y="19"/>
                  </a:cubicBezTo>
                  <a:cubicBezTo>
                    <a:pt x="77" y="18"/>
                    <a:pt x="78" y="18"/>
                    <a:pt x="79" y="17"/>
                  </a:cubicBezTo>
                  <a:cubicBezTo>
                    <a:pt x="80" y="16"/>
                    <a:pt x="80" y="16"/>
                    <a:pt x="81" y="15"/>
                  </a:cubicBezTo>
                  <a:cubicBezTo>
                    <a:pt x="82" y="14"/>
                    <a:pt x="83" y="14"/>
                    <a:pt x="83" y="13"/>
                  </a:cubicBezTo>
                  <a:cubicBezTo>
                    <a:pt x="84" y="13"/>
                    <a:pt x="85" y="12"/>
                    <a:pt x="86" y="11"/>
                  </a:cubicBezTo>
                  <a:cubicBezTo>
                    <a:pt x="87" y="11"/>
                    <a:pt x="88" y="10"/>
                    <a:pt x="88" y="10"/>
                  </a:cubicBezTo>
                  <a:cubicBezTo>
                    <a:pt x="89" y="9"/>
                    <a:pt x="90" y="9"/>
                    <a:pt x="91" y="8"/>
                  </a:cubicBezTo>
                  <a:cubicBezTo>
                    <a:pt x="92" y="8"/>
                    <a:pt x="93" y="7"/>
                    <a:pt x="93" y="7"/>
                  </a:cubicBezTo>
                  <a:cubicBezTo>
                    <a:pt x="94" y="6"/>
                    <a:pt x="96" y="6"/>
                    <a:pt x="97" y="5"/>
                  </a:cubicBezTo>
                  <a:cubicBezTo>
                    <a:pt x="97" y="5"/>
                    <a:pt x="98" y="5"/>
                    <a:pt x="99" y="4"/>
                  </a:cubicBezTo>
                  <a:cubicBezTo>
                    <a:pt x="100" y="4"/>
                    <a:pt x="101" y="3"/>
                    <a:pt x="102" y="3"/>
                  </a:cubicBezTo>
                  <a:cubicBezTo>
                    <a:pt x="103" y="2"/>
                    <a:pt x="104" y="2"/>
                    <a:pt x="104" y="2"/>
                  </a:cubicBezTo>
                  <a:cubicBezTo>
                    <a:pt x="106" y="1"/>
                    <a:pt x="108" y="0"/>
                    <a:pt x="11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7" y="13"/>
                    <a:pt x="65" y="14"/>
                    <a:pt x="63" y="15"/>
                  </a:cubicBezTo>
                  <a:cubicBezTo>
                    <a:pt x="63" y="15"/>
                    <a:pt x="62" y="15"/>
                    <a:pt x="62" y="15"/>
                  </a:cubicBezTo>
                  <a:cubicBezTo>
                    <a:pt x="60" y="16"/>
                    <a:pt x="59" y="16"/>
                    <a:pt x="58" y="17"/>
                  </a:cubicBezTo>
                  <a:cubicBezTo>
                    <a:pt x="57" y="17"/>
                    <a:pt x="57" y="18"/>
                    <a:pt x="56" y="18"/>
                  </a:cubicBezTo>
                  <a:cubicBezTo>
                    <a:pt x="55" y="18"/>
                    <a:pt x="54" y="19"/>
                    <a:pt x="53" y="20"/>
                  </a:cubicBezTo>
                  <a:cubicBezTo>
                    <a:pt x="52" y="20"/>
                    <a:pt x="51" y="20"/>
                    <a:pt x="51" y="21"/>
                  </a:cubicBezTo>
                  <a:cubicBezTo>
                    <a:pt x="50" y="21"/>
                    <a:pt x="49" y="22"/>
                    <a:pt x="48" y="23"/>
                  </a:cubicBezTo>
                  <a:cubicBezTo>
                    <a:pt x="47" y="23"/>
                    <a:pt x="46" y="24"/>
                    <a:pt x="45" y="24"/>
                  </a:cubicBezTo>
                  <a:cubicBezTo>
                    <a:pt x="45" y="25"/>
                    <a:pt x="44" y="25"/>
                    <a:pt x="43" y="26"/>
                  </a:cubicBezTo>
                  <a:cubicBezTo>
                    <a:pt x="42" y="27"/>
                    <a:pt x="41" y="27"/>
                    <a:pt x="41" y="28"/>
                  </a:cubicBezTo>
                  <a:cubicBezTo>
                    <a:pt x="40" y="28"/>
                    <a:pt x="39" y="29"/>
                    <a:pt x="38" y="30"/>
                  </a:cubicBezTo>
                  <a:cubicBezTo>
                    <a:pt x="37" y="30"/>
                    <a:pt x="37" y="31"/>
                    <a:pt x="36" y="32"/>
                  </a:cubicBezTo>
                  <a:cubicBezTo>
                    <a:pt x="35" y="32"/>
                    <a:pt x="34" y="33"/>
                    <a:pt x="33" y="34"/>
                  </a:cubicBezTo>
                  <a:cubicBezTo>
                    <a:pt x="33" y="35"/>
                    <a:pt x="32" y="35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29" y="39"/>
                    <a:pt x="28" y="40"/>
                    <a:pt x="27" y="41"/>
                  </a:cubicBezTo>
                  <a:cubicBezTo>
                    <a:pt x="26" y="42"/>
                    <a:pt x="26" y="42"/>
                    <a:pt x="25" y="43"/>
                  </a:cubicBezTo>
                  <a:cubicBezTo>
                    <a:pt x="24" y="44"/>
                    <a:pt x="24" y="45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cubicBezTo>
                    <a:pt x="20" y="50"/>
                    <a:pt x="20" y="51"/>
                    <a:pt x="19" y="52"/>
                  </a:cubicBezTo>
                  <a:cubicBezTo>
                    <a:pt x="18" y="53"/>
                    <a:pt x="18" y="54"/>
                    <a:pt x="17" y="54"/>
                  </a:cubicBezTo>
                  <a:cubicBezTo>
                    <a:pt x="17" y="56"/>
                    <a:pt x="16" y="57"/>
                    <a:pt x="15" y="58"/>
                  </a:cubicBezTo>
                  <a:cubicBezTo>
                    <a:pt x="15" y="59"/>
                    <a:pt x="14" y="60"/>
                    <a:pt x="14" y="61"/>
                  </a:cubicBezTo>
                  <a:cubicBezTo>
                    <a:pt x="13" y="62"/>
                    <a:pt x="13" y="63"/>
                    <a:pt x="12" y="64"/>
                  </a:cubicBezTo>
                  <a:cubicBezTo>
                    <a:pt x="12" y="65"/>
                    <a:pt x="11" y="66"/>
                    <a:pt x="11" y="67"/>
                  </a:cubicBezTo>
                  <a:cubicBezTo>
                    <a:pt x="10" y="68"/>
                    <a:pt x="10" y="70"/>
                    <a:pt x="9" y="71"/>
                  </a:cubicBezTo>
                  <a:cubicBezTo>
                    <a:pt x="9" y="72"/>
                    <a:pt x="9" y="73"/>
                    <a:pt x="8" y="74"/>
                  </a:cubicBezTo>
                  <a:cubicBezTo>
                    <a:pt x="8" y="75"/>
                    <a:pt x="7" y="77"/>
                    <a:pt x="7" y="78"/>
                  </a:cubicBezTo>
                  <a:cubicBezTo>
                    <a:pt x="7" y="79"/>
                    <a:pt x="6" y="80"/>
                    <a:pt x="6" y="81"/>
                  </a:cubicBezTo>
                  <a:cubicBezTo>
                    <a:pt x="5" y="83"/>
                    <a:pt x="5" y="86"/>
                    <a:pt x="4" y="88"/>
                  </a:cubicBezTo>
                  <a:cubicBezTo>
                    <a:pt x="0" y="108"/>
                    <a:pt x="0" y="128"/>
                    <a:pt x="6" y="149"/>
                  </a:cubicBezTo>
                  <a:cubicBezTo>
                    <a:pt x="10" y="162"/>
                    <a:pt x="16" y="174"/>
                    <a:pt x="23" y="186"/>
                  </a:cubicBezTo>
                  <a:cubicBezTo>
                    <a:pt x="40" y="213"/>
                    <a:pt x="60" y="238"/>
                    <a:pt x="82" y="261"/>
                  </a:cubicBezTo>
                  <a:cubicBezTo>
                    <a:pt x="100" y="282"/>
                    <a:pt x="119" y="301"/>
                    <a:pt x="138" y="322"/>
                  </a:cubicBezTo>
                  <a:cubicBezTo>
                    <a:pt x="179" y="309"/>
                    <a:pt x="179" y="309"/>
                    <a:pt x="179" y="309"/>
                  </a:cubicBezTo>
                  <a:cubicBezTo>
                    <a:pt x="160" y="289"/>
                    <a:pt x="141" y="269"/>
                    <a:pt x="122" y="249"/>
                  </a:cubicBezTo>
                  <a:cubicBezTo>
                    <a:pt x="101" y="225"/>
                    <a:pt x="81" y="201"/>
                    <a:pt x="64" y="173"/>
                  </a:cubicBezTo>
                  <a:close/>
                </a:path>
              </a:pathLst>
            </a:custGeom>
            <a:solidFill>
              <a:srgbClr val="F84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ïṩḻîḑê"/>
            <p:cNvSpPr/>
            <p:nvPr/>
          </p:nvSpPr>
          <p:spPr bwMode="auto">
            <a:xfrm>
              <a:off x="4687888" y="3487738"/>
              <a:ext cx="690563" cy="1041400"/>
            </a:xfrm>
            <a:custGeom>
              <a:avLst/>
              <a:gdLst>
                <a:gd name="T0" fmla="*/ 203 w 209"/>
                <a:gd name="T1" fmla="*/ 91 h 316"/>
                <a:gd name="T2" fmla="*/ 204 w 209"/>
                <a:gd name="T3" fmla="*/ 151 h 316"/>
                <a:gd name="T4" fmla="*/ 179 w 209"/>
                <a:gd name="T5" fmla="*/ 231 h 316"/>
                <a:gd name="T6" fmla="*/ 142 w 209"/>
                <a:gd name="T7" fmla="*/ 312 h 316"/>
                <a:gd name="T8" fmla="*/ 139 w 209"/>
                <a:gd name="T9" fmla="*/ 316 h 316"/>
                <a:gd name="T10" fmla="*/ 82 w 209"/>
                <a:gd name="T11" fmla="*/ 256 h 316"/>
                <a:gd name="T12" fmla="*/ 24 w 209"/>
                <a:gd name="T13" fmla="*/ 180 h 316"/>
                <a:gd name="T14" fmla="*/ 6 w 209"/>
                <a:gd name="T15" fmla="*/ 143 h 316"/>
                <a:gd name="T16" fmla="*/ 5 w 209"/>
                <a:gd name="T17" fmla="*/ 82 h 316"/>
                <a:gd name="T18" fmla="*/ 85 w 209"/>
                <a:gd name="T19" fmla="*/ 4 h 316"/>
                <a:gd name="T20" fmla="*/ 91 w 209"/>
                <a:gd name="T21" fmla="*/ 3 h 316"/>
                <a:gd name="T22" fmla="*/ 203 w 209"/>
                <a:gd name="T23" fmla="*/ 91 h 316"/>
                <a:gd name="T24" fmla="*/ 114 w 209"/>
                <a:gd name="T25" fmla="*/ 169 h 316"/>
                <a:gd name="T26" fmla="*/ 154 w 209"/>
                <a:gd name="T27" fmla="*/ 104 h 316"/>
                <a:gd name="T28" fmla="*/ 93 w 209"/>
                <a:gd name="T29" fmla="*/ 52 h 316"/>
                <a:gd name="T30" fmla="*/ 53 w 209"/>
                <a:gd name="T31" fmla="*/ 117 h 316"/>
                <a:gd name="T32" fmla="*/ 114 w 209"/>
                <a:gd name="T33" fmla="*/ 16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316">
                  <a:moveTo>
                    <a:pt x="203" y="91"/>
                  </a:moveTo>
                  <a:cubicBezTo>
                    <a:pt x="209" y="111"/>
                    <a:pt x="208" y="131"/>
                    <a:pt x="204" y="151"/>
                  </a:cubicBezTo>
                  <a:cubicBezTo>
                    <a:pt x="199" y="179"/>
                    <a:pt x="189" y="206"/>
                    <a:pt x="179" y="231"/>
                  </a:cubicBezTo>
                  <a:cubicBezTo>
                    <a:pt x="168" y="259"/>
                    <a:pt x="155" y="286"/>
                    <a:pt x="142" y="312"/>
                  </a:cubicBezTo>
                  <a:cubicBezTo>
                    <a:pt x="141" y="313"/>
                    <a:pt x="140" y="314"/>
                    <a:pt x="139" y="316"/>
                  </a:cubicBezTo>
                  <a:cubicBezTo>
                    <a:pt x="120" y="296"/>
                    <a:pt x="101" y="276"/>
                    <a:pt x="82" y="256"/>
                  </a:cubicBezTo>
                  <a:cubicBezTo>
                    <a:pt x="61" y="232"/>
                    <a:pt x="41" y="208"/>
                    <a:pt x="24" y="180"/>
                  </a:cubicBezTo>
                  <a:cubicBezTo>
                    <a:pt x="17" y="168"/>
                    <a:pt x="10" y="156"/>
                    <a:pt x="6" y="143"/>
                  </a:cubicBezTo>
                  <a:cubicBezTo>
                    <a:pt x="0" y="122"/>
                    <a:pt x="1" y="102"/>
                    <a:pt x="5" y="82"/>
                  </a:cubicBezTo>
                  <a:cubicBezTo>
                    <a:pt x="14" y="39"/>
                    <a:pt x="46" y="9"/>
                    <a:pt x="85" y="4"/>
                  </a:cubicBezTo>
                  <a:cubicBezTo>
                    <a:pt x="87" y="3"/>
                    <a:pt x="89" y="3"/>
                    <a:pt x="91" y="3"/>
                  </a:cubicBezTo>
                  <a:cubicBezTo>
                    <a:pt x="139" y="0"/>
                    <a:pt x="186" y="37"/>
                    <a:pt x="203" y="91"/>
                  </a:cubicBezTo>
                  <a:close/>
                  <a:moveTo>
                    <a:pt x="114" y="169"/>
                  </a:moveTo>
                  <a:cubicBezTo>
                    <a:pt x="142" y="166"/>
                    <a:pt x="160" y="137"/>
                    <a:pt x="154" y="104"/>
                  </a:cubicBezTo>
                  <a:cubicBezTo>
                    <a:pt x="149" y="72"/>
                    <a:pt x="121" y="49"/>
                    <a:pt x="93" y="52"/>
                  </a:cubicBezTo>
                  <a:cubicBezTo>
                    <a:pt x="65" y="56"/>
                    <a:pt x="47" y="85"/>
                    <a:pt x="53" y="117"/>
                  </a:cubicBezTo>
                  <a:cubicBezTo>
                    <a:pt x="59" y="149"/>
                    <a:pt x="86" y="173"/>
                    <a:pt x="114" y="169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ïŝḷïḋê"/>
            <p:cNvSpPr/>
            <p:nvPr/>
          </p:nvSpPr>
          <p:spPr bwMode="auto">
            <a:xfrm>
              <a:off x="6569075" y="1292226"/>
              <a:ext cx="674688" cy="317500"/>
            </a:xfrm>
            <a:custGeom>
              <a:avLst/>
              <a:gdLst>
                <a:gd name="T0" fmla="*/ 112 w 204"/>
                <a:gd name="T1" fmla="*/ 3 h 96"/>
                <a:gd name="T2" fmla="*/ 163 w 204"/>
                <a:gd name="T3" fmla="*/ 24 h 96"/>
                <a:gd name="T4" fmla="*/ 199 w 204"/>
                <a:gd name="T5" fmla="*/ 60 h 96"/>
                <a:gd name="T6" fmla="*/ 203 w 204"/>
                <a:gd name="T7" fmla="*/ 76 h 96"/>
                <a:gd name="T8" fmla="*/ 176 w 204"/>
                <a:gd name="T9" fmla="*/ 91 h 96"/>
                <a:gd name="T10" fmla="*/ 165 w 204"/>
                <a:gd name="T11" fmla="*/ 80 h 96"/>
                <a:gd name="T12" fmla="*/ 146 w 204"/>
                <a:gd name="T13" fmla="*/ 60 h 96"/>
                <a:gd name="T14" fmla="*/ 117 w 204"/>
                <a:gd name="T15" fmla="*/ 45 h 96"/>
                <a:gd name="T16" fmla="*/ 81 w 204"/>
                <a:gd name="T17" fmla="*/ 40 h 96"/>
                <a:gd name="T18" fmla="*/ 41 w 204"/>
                <a:gd name="T19" fmla="*/ 50 h 96"/>
                <a:gd name="T20" fmla="*/ 30 w 204"/>
                <a:gd name="T21" fmla="*/ 56 h 96"/>
                <a:gd name="T22" fmla="*/ 9 w 204"/>
                <a:gd name="T23" fmla="*/ 54 h 96"/>
                <a:gd name="T24" fmla="*/ 2 w 204"/>
                <a:gd name="T25" fmla="*/ 33 h 96"/>
                <a:gd name="T26" fmla="*/ 11 w 204"/>
                <a:gd name="T27" fmla="*/ 22 h 96"/>
                <a:gd name="T28" fmla="*/ 41 w 204"/>
                <a:gd name="T29" fmla="*/ 7 h 96"/>
                <a:gd name="T30" fmla="*/ 74 w 204"/>
                <a:gd name="T31" fmla="*/ 1 h 96"/>
                <a:gd name="T32" fmla="*/ 112 w 204"/>
                <a:gd name="T33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96">
                  <a:moveTo>
                    <a:pt x="112" y="3"/>
                  </a:moveTo>
                  <a:cubicBezTo>
                    <a:pt x="132" y="7"/>
                    <a:pt x="148" y="14"/>
                    <a:pt x="163" y="24"/>
                  </a:cubicBezTo>
                  <a:cubicBezTo>
                    <a:pt x="177" y="34"/>
                    <a:pt x="189" y="46"/>
                    <a:pt x="199" y="60"/>
                  </a:cubicBezTo>
                  <a:cubicBezTo>
                    <a:pt x="202" y="65"/>
                    <a:pt x="204" y="70"/>
                    <a:pt x="203" y="76"/>
                  </a:cubicBezTo>
                  <a:cubicBezTo>
                    <a:pt x="201" y="89"/>
                    <a:pt x="188" y="96"/>
                    <a:pt x="176" y="91"/>
                  </a:cubicBezTo>
                  <a:cubicBezTo>
                    <a:pt x="171" y="88"/>
                    <a:pt x="168" y="84"/>
                    <a:pt x="165" y="80"/>
                  </a:cubicBezTo>
                  <a:cubicBezTo>
                    <a:pt x="160" y="73"/>
                    <a:pt x="154" y="66"/>
                    <a:pt x="146" y="60"/>
                  </a:cubicBezTo>
                  <a:cubicBezTo>
                    <a:pt x="137" y="53"/>
                    <a:pt x="127" y="48"/>
                    <a:pt x="117" y="45"/>
                  </a:cubicBezTo>
                  <a:cubicBezTo>
                    <a:pt x="105" y="41"/>
                    <a:pt x="93" y="39"/>
                    <a:pt x="81" y="40"/>
                  </a:cubicBezTo>
                  <a:cubicBezTo>
                    <a:pt x="67" y="40"/>
                    <a:pt x="54" y="44"/>
                    <a:pt x="41" y="50"/>
                  </a:cubicBezTo>
                  <a:cubicBezTo>
                    <a:pt x="37" y="52"/>
                    <a:pt x="34" y="54"/>
                    <a:pt x="30" y="56"/>
                  </a:cubicBezTo>
                  <a:cubicBezTo>
                    <a:pt x="23" y="60"/>
                    <a:pt x="14" y="59"/>
                    <a:pt x="9" y="54"/>
                  </a:cubicBezTo>
                  <a:cubicBezTo>
                    <a:pt x="2" y="48"/>
                    <a:pt x="0" y="41"/>
                    <a:pt x="2" y="33"/>
                  </a:cubicBezTo>
                  <a:cubicBezTo>
                    <a:pt x="4" y="28"/>
                    <a:pt x="7" y="25"/>
                    <a:pt x="11" y="22"/>
                  </a:cubicBezTo>
                  <a:cubicBezTo>
                    <a:pt x="20" y="16"/>
                    <a:pt x="30" y="11"/>
                    <a:pt x="41" y="7"/>
                  </a:cubicBezTo>
                  <a:cubicBezTo>
                    <a:pt x="52" y="4"/>
                    <a:pt x="63" y="2"/>
                    <a:pt x="74" y="1"/>
                  </a:cubicBezTo>
                  <a:cubicBezTo>
                    <a:pt x="88" y="0"/>
                    <a:pt x="101" y="0"/>
                    <a:pt x="112" y="3"/>
                  </a:cubicBezTo>
                  <a:close/>
                </a:path>
              </a:pathLst>
            </a:custGeom>
            <a:solidFill>
              <a:srgbClr val="1F7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ş1iḓe"/>
            <p:cNvSpPr/>
            <p:nvPr/>
          </p:nvSpPr>
          <p:spPr bwMode="auto">
            <a:xfrm>
              <a:off x="6678613" y="1487488"/>
              <a:ext cx="406400" cy="223838"/>
            </a:xfrm>
            <a:custGeom>
              <a:avLst/>
              <a:gdLst>
                <a:gd name="T0" fmla="*/ 69 w 123"/>
                <a:gd name="T1" fmla="*/ 2 h 68"/>
                <a:gd name="T2" fmla="*/ 109 w 123"/>
                <a:gd name="T3" fmla="*/ 24 h 68"/>
                <a:gd name="T4" fmla="*/ 119 w 123"/>
                <a:gd name="T5" fmla="*/ 38 h 68"/>
                <a:gd name="T6" fmla="*/ 118 w 123"/>
                <a:gd name="T7" fmla="*/ 58 h 68"/>
                <a:gd name="T8" fmla="*/ 95 w 123"/>
                <a:gd name="T9" fmla="*/ 65 h 68"/>
                <a:gd name="T10" fmla="*/ 85 w 123"/>
                <a:gd name="T11" fmla="*/ 56 h 68"/>
                <a:gd name="T12" fmla="*/ 53 w 123"/>
                <a:gd name="T13" fmla="*/ 39 h 68"/>
                <a:gd name="T14" fmla="*/ 32 w 123"/>
                <a:gd name="T15" fmla="*/ 45 h 68"/>
                <a:gd name="T16" fmla="*/ 14 w 123"/>
                <a:gd name="T17" fmla="*/ 48 h 68"/>
                <a:gd name="T18" fmla="*/ 1 w 123"/>
                <a:gd name="T19" fmla="*/ 28 h 68"/>
                <a:gd name="T20" fmla="*/ 11 w 123"/>
                <a:gd name="T21" fmla="*/ 12 h 68"/>
                <a:gd name="T22" fmla="*/ 38 w 123"/>
                <a:gd name="T23" fmla="*/ 2 h 68"/>
                <a:gd name="T24" fmla="*/ 69 w 123"/>
                <a:gd name="T2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68">
                  <a:moveTo>
                    <a:pt x="69" y="2"/>
                  </a:moveTo>
                  <a:cubicBezTo>
                    <a:pt x="84" y="5"/>
                    <a:pt x="98" y="13"/>
                    <a:pt x="109" y="24"/>
                  </a:cubicBezTo>
                  <a:cubicBezTo>
                    <a:pt x="113" y="28"/>
                    <a:pt x="117" y="32"/>
                    <a:pt x="119" y="38"/>
                  </a:cubicBezTo>
                  <a:cubicBezTo>
                    <a:pt x="123" y="45"/>
                    <a:pt x="122" y="51"/>
                    <a:pt x="118" y="58"/>
                  </a:cubicBezTo>
                  <a:cubicBezTo>
                    <a:pt x="112" y="65"/>
                    <a:pt x="104" y="68"/>
                    <a:pt x="95" y="65"/>
                  </a:cubicBezTo>
                  <a:cubicBezTo>
                    <a:pt x="91" y="63"/>
                    <a:pt x="87" y="60"/>
                    <a:pt x="85" y="56"/>
                  </a:cubicBezTo>
                  <a:cubicBezTo>
                    <a:pt x="77" y="45"/>
                    <a:pt x="66" y="40"/>
                    <a:pt x="53" y="39"/>
                  </a:cubicBezTo>
                  <a:cubicBezTo>
                    <a:pt x="45" y="39"/>
                    <a:pt x="38" y="41"/>
                    <a:pt x="32" y="45"/>
                  </a:cubicBezTo>
                  <a:cubicBezTo>
                    <a:pt x="26" y="49"/>
                    <a:pt x="20" y="50"/>
                    <a:pt x="14" y="48"/>
                  </a:cubicBezTo>
                  <a:cubicBezTo>
                    <a:pt x="5" y="45"/>
                    <a:pt x="0" y="36"/>
                    <a:pt x="1" y="28"/>
                  </a:cubicBezTo>
                  <a:cubicBezTo>
                    <a:pt x="2" y="20"/>
                    <a:pt x="5" y="15"/>
                    <a:pt x="11" y="12"/>
                  </a:cubicBezTo>
                  <a:cubicBezTo>
                    <a:pt x="20" y="7"/>
                    <a:pt x="28" y="3"/>
                    <a:pt x="38" y="2"/>
                  </a:cubicBezTo>
                  <a:cubicBezTo>
                    <a:pt x="48" y="0"/>
                    <a:pt x="58" y="0"/>
                    <a:pt x="69" y="2"/>
                  </a:cubicBezTo>
                  <a:close/>
                </a:path>
              </a:pathLst>
            </a:custGeom>
            <a:solidFill>
              <a:srgbClr val="1F7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íSļïďe"/>
            <p:cNvSpPr/>
            <p:nvPr/>
          </p:nvSpPr>
          <p:spPr bwMode="auto">
            <a:xfrm>
              <a:off x="6780213" y="1674813"/>
              <a:ext cx="142875" cy="142875"/>
            </a:xfrm>
            <a:custGeom>
              <a:avLst/>
              <a:gdLst>
                <a:gd name="T0" fmla="*/ 41 w 43"/>
                <a:gd name="T1" fmla="*/ 26 h 43"/>
                <a:gd name="T2" fmla="*/ 18 w 43"/>
                <a:gd name="T3" fmla="*/ 41 h 43"/>
                <a:gd name="T4" fmla="*/ 2 w 43"/>
                <a:gd name="T5" fmla="*/ 18 h 43"/>
                <a:gd name="T6" fmla="*/ 25 w 43"/>
                <a:gd name="T7" fmla="*/ 2 h 43"/>
                <a:gd name="T8" fmla="*/ 41 w 43"/>
                <a:gd name="T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1" y="26"/>
                  </a:moveTo>
                  <a:cubicBezTo>
                    <a:pt x="39" y="36"/>
                    <a:pt x="28" y="43"/>
                    <a:pt x="18" y="41"/>
                  </a:cubicBezTo>
                  <a:cubicBezTo>
                    <a:pt x="7" y="39"/>
                    <a:pt x="0" y="28"/>
                    <a:pt x="2" y="18"/>
                  </a:cubicBezTo>
                  <a:cubicBezTo>
                    <a:pt x="5" y="7"/>
                    <a:pt x="15" y="0"/>
                    <a:pt x="25" y="2"/>
                  </a:cubicBezTo>
                  <a:cubicBezTo>
                    <a:pt x="36" y="5"/>
                    <a:pt x="43" y="15"/>
                    <a:pt x="41" y="26"/>
                  </a:cubicBezTo>
                  <a:close/>
                </a:path>
              </a:pathLst>
            </a:custGeom>
            <a:solidFill>
              <a:srgbClr val="1F7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ísḷîḍè"/>
            <p:cNvSpPr/>
            <p:nvPr/>
          </p:nvSpPr>
          <p:spPr bwMode="auto">
            <a:xfrm>
              <a:off x="4433888" y="1671638"/>
              <a:ext cx="419100" cy="481013"/>
            </a:xfrm>
            <a:custGeom>
              <a:avLst/>
              <a:gdLst>
                <a:gd name="T0" fmla="*/ 126 w 127"/>
                <a:gd name="T1" fmla="*/ 116 h 146"/>
                <a:gd name="T2" fmla="*/ 127 w 127"/>
                <a:gd name="T3" fmla="*/ 112 h 146"/>
                <a:gd name="T4" fmla="*/ 126 w 127"/>
                <a:gd name="T5" fmla="*/ 109 h 146"/>
                <a:gd name="T6" fmla="*/ 126 w 127"/>
                <a:gd name="T7" fmla="*/ 16 h 146"/>
                <a:gd name="T8" fmla="*/ 126 w 127"/>
                <a:gd name="T9" fmla="*/ 16 h 146"/>
                <a:gd name="T10" fmla="*/ 126 w 127"/>
                <a:gd name="T11" fmla="*/ 0 h 146"/>
                <a:gd name="T12" fmla="*/ 30 w 127"/>
                <a:gd name="T13" fmla="*/ 8 h 146"/>
                <a:gd name="T14" fmla="*/ 30 w 127"/>
                <a:gd name="T15" fmla="*/ 26 h 146"/>
                <a:gd name="T16" fmla="*/ 30 w 127"/>
                <a:gd name="T17" fmla="*/ 26 h 146"/>
                <a:gd name="T18" fmla="*/ 30 w 127"/>
                <a:gd name="T19" fmla="*/ 99 h 146"/>
                <a:gd name="T20" fmla="*/ 23 w 127"/>
                <a:gd name="T21" fmla="*/ 98 h 146"/>
                <a:gd name="T22" fmla="*/ 0 w 127"/>
                <a:gd name="T23" fmla="*/ 122 h 146"/>
                <a:gd name="T24" fmla="*/ 23 w 127"/>
                <a:gd name="T25" fmla="*/ 146 h 146"/>
                <a:gd name="T26" fmla="*/ 47 w 127"/>
                <a:gd name="T27" fmla="*/ 126 h 146"/>
                <a:gd name="T28" fmla="*/ 47 w 127"/>
                <a:gd name="T29" fmla="*/ 126 h 146"/>
                <a:gd name="T30" fmla="*/ 47 w 127"/>
                <a:gd name="T31" fmla="*/ 125 h 146"/>
                <a:gd name="T32" fmla="*/ 47 w 127"/>
                <a:gd name="T33" fmla="*/ 122 h 146"/>
                <a:gd name="T34" fmla="*/ 47 w 127"/>
                <a:gd name="T35" fmla="*/ 119 h 146"/>
                <a:gd name="T36" fmla="*/ 47 w 127"/>
                <a:gd name="T37" fmla="*/ 57 h 146"/>
                <a:gd name="T38" fmla="*/ 109 w 127"/>
                <a:gd name="T39" fmla="*/ 52 h 146"/>
                <a:gd name="T40" fmla="*/ 109 w 127"/>
                <a:gd name="T41" fmla="*/ 90 h 146"/>
                <a:gd name="T42" fmla="*/ 103 w 127"/>
                <a:gd name="T43" fmla="*/ 89 h 146"/>
                <a:gd name="T44" fmla="*/ 79 w 127"/>
                <a:gd name="T45" fmla="*/ 112 h 146"/>
                <a:gd name="T46" fmla="*/ 103 w 127"/>
                <a:gd name="T47" fmla="*/ 136 h 146"/>
                <a:gd name="T48" fmla="*/ 126 w 127"/>
                <a:gd name="T49" fmla="*/ 117 h 146"/>
                <a:gd name="T50" fmla="*/ 126 w 127"/>
                <a:gd name="T51" fmla="*/ 117 h 146"/>
                <a:gd name="T52" fmla="*/ 126 w 127"/>
                <a:gd name="T53" fmla="*/ 1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" h="146">
                  <a:moveTo>
                    <a:pt x="126" y="116"/>
                  </a:moveTo>
                  <a:cubicBezTo>
                    <a:pt x="126" y="115"/>
                    <a:pt x="127" y="114"/>
                    <a:pt x="127" y="112"/>
                  </a:cubicBezTo>
                  <a:cubicBezTo>
                    <a:pt x="127" y="111"/>
                    <a:pt x="126" y="110"/>
                    <a:pt x="126" y="109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8" y="99"/>
                    <a:pt x="26" y="98"/>
                    <a:pt x="23" y="98"/>
                  </a:cubicBezTo>
                  <a:cubicBezTo>
                    <a:pt x="10" y="98"/>
                    <a:pt x="0" y="109"/>
                    <a:pt x="0" y="122"/>
                  </a:cubicBezTo>
                  <a:cubicBezTo>
                    <a:pt x="0" y="135"/>
                    <a:pt x="10" y="146"/>
                    <a:pt x="23" y="146"/>
                  </a:cubicBezTo>
                  <a:cubicBezTo>
                    <a:pt x="35" y="146"/>
                    <a:pt x="45" y="137"/>
                    <a:pt x="47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4"/>
                    <a:pt x="47" y="123"/>
                    <a:pt x="47" y="122"/>
                  </a:cubicBezTo>
                  <a:cubicBezTo>
                    <a:pt x="47" y="121"/>
                    <a:pt x="47" y="120"/>
                    <a:pt x="47" y="11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7" y="89"/>
                    <a:pt x="105" y="89"/>
                    <a:pt x="103" y="89"/>
                  </a:cubicBezTo>
                  <a:cubicBezTo>
                    <a:pt x="90" y="89"/>
                    <a:pt x="79" y="99"/>
                    <a:pt x="79" y="112"/>
                  </a:cubicBezTo>
                  <a:cubicBezTo>
                    <a:pt x="79" y="125"/>
                    <a:pt x="90" y="136"/>
                    <a:pt x="103" y="136"/>
                  </a:cubicBezTo>
                  <a:cubicBezTo>
                    <a:pt x="115" y="136"/>
                    <a:pt x="124" y="128"/>
                    <a:pt x="126" y="117"/>
                  </a:cubicBezTo>
                  <a:cubicBezTo>
                    <a:pt x="126" y="117"/>
                    <a:pt x="126" y="117"/>
                    <a:pt x="126" y="117"/>
                  </a:cubicBezTo>
                  <a:lnTo>
                    <a:pt x="126" y="116"/>
                  </a:lnTo>
                  <a:close/>
                </a:path>
              </a:pathLst>
            </a:custGeom>
            <a:solidFill>
              <a:srgbClr val="1F7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işlîďé"/>
            <p:cNvSpPr/>
            <p:nvPr/>
          </p:nvSpPr>
          <p:spPr bwMode="auto">
            <a:xfrm>
              <a:off x="3889375" y="2759076"/>
              <a:ext cx="563563" cy="666750"/>
            </a:xfrm>
            <a:custGeom>
              <a:avLst/>
              <a:gdLst>
                <a:gd name="T0" fmla="*/ 86 w 171"/>
                <a:gd name="T1" fmla="*/ 122 h 202"/>
                <a:gd name="T2" fmla="*/ 85 w 171"/>
                <a:gd name="T3" fmla="*/ 124 h 202"/>
                <a:gd name="T4" fmla="*/ 50 w 171"/>
                <a:gd name="T5" fmla="*/ 178 h 202"/>
                <a:gd name="T6" fmla="*/ 38 w 171"/>
                <a:gd name="T7" fmla="*/ 180 h 202"/>
                <a:gd name="T8" fmla="*/ 35 w 171"/>
                <a:gd name="T9" fmla="*/ 168 h 202"/>
                <a:gd name="T10" fmla="*/ 73 w 171"/>
                <a:gd name="T11" fmla="*/ 109 h 202"/>
                <a:gd name="T12" fmla="*/ 75 w 171"/>
                <a:gd name="T13" fmla="*/ 106 h 202"/>
                <a:gd name="T14" fmla="*/ 71 w 171"/>
                <a:gd name="T15" fmla="*/ 105 h 202"/>
                <a:gd name="T16" fmla="*/ 6 w 171"/>
                <a:gd name="T17" fmla="*/ 81 h 202"/>
                <a:gd name="T18" fmla="*/ 0 w 171"/>
                <a:gd name="T19" fmla="*/ 73 h 202"/>
                <a:gd name="T20" fmla="*/ 5 w 171"/>
                <a:gd name="T21" fmla="*/ 65 h 202"/>
                <a:gd name="T22" fmla="*/ 12 w 171"/>
                <a:gd name="T23" fmla="*/ 64 h 202"/>
                <a:gd name="T24" fmla="*/ 72 w 171"/>
                <a:gd name="T25" fmla="*/ 85 h 202"/>
                <a:gd name="T26" fmla="*/ 75 w 171"/>
                <a:gd name="T27" fmla="*/ 86 h 202"/>
                <a:gd name="T28" fmla="*/ 74 w 171"/>
                <a:gd name="T29" fmla="*/ 84 h 202"/>
                <a:gd name="T30" fmla="*/ 49 w 171"/>
                <a:gd name="T31" fmla="*/ 12 h 202"/>
                <a:gd name="T32" fmla="*/ 55 w 171"/>
                <a:gd name="T33" fmla="*/ 0 h 202"/>
                <a:gd name="T34" fmla="*/ 60 w 171"/>
                <a:gd name="T35" fmla="*/ 0 h 202"/>
                <a:gd name="T36" fmla="*/ 133 w 171"/>
                <a:gd name="T37" fmla="*/ 26 h 202"/>
                <a:gd name="T38" fmla="*/ 139 w 171"/>
                <a:gd name="T39" fmla="*/ 39 h 202"/>
                <a:gd name="T40" fmla="*/ 129 w 171"/>
                <a:gd name="T41" fmla="*/ 55 h 202"/>
                <a:gd name="T42" fmla="*/ 103 w 171"/>
                <a:gd name="T43" fmla="*/ 95 h 202"/>
                <a:gd name="T44" fmla="*/ 102 w 171"/>
                <a:gd name="T45" fmla="*/ 97 h 202"/>
                <a:gd name="T46" fmla="*/ 103 w 171"/>
                <a:gd name="T47" fmla="*/ 97 h 202"/>
                <a:gd name="T48" fmla="*/ 162 w 171"/>
                <a:gd name="T49" fmla="*/ 117 h 202"/>
                <a:gd name="T50" fmla="*/ 167 w 171"/>
                <a:gd name="T51" fmla="*/ 119 h 202"/>
                <a:gd name="T52" fmla="*/ 170 w 171"/>
                <a:gd name="T53" fmla="*/ 125 h 202"/>
                <a:gd name="T54" fmla="*/ 170 w 171"/>
                <a:gd name="T55" fmla="*/ 126 h 202"/>
                <a:gd name="T56" fmla="*/ 168 w 171"/>
                <a:gd name="T57" fmla="*/ 134 h 202"/>
                <a:gd name="T58" fmla="*/ 128 w 171"/>
                <a:gd name="T59" fmla="*/ 198 h 202"/>
                <a:gd name="T60" fmla="*/ 119 w 171"/>
                <a:gd name="T61" fmla="*/ 202 h 202"/>
                <a:gd name="T62" fmla="*/ 112 w 171"/>
                <a:gd name="T63" fmla="*/ 196 h 202"/>
                <a:gd name="T64" fmla="*/ 100 w 171"/>
                <a:gd name="T65" fmla="*/ 161 h 202"/>
                <a:gd name="T66" fmla="*/ 87 w 171"/>
                <a:gd name="T67" fmla="*/ 124 h 202"/>
                <a:gd name="T68" fmla="*/ 86 w 171"/>
                <a:gd name="T69" fmla="*/ 122 h 202"/>
                <a:gd name="T70" fmla="*/ 117 w 171"/>
                <a:gd name="T71" fmla="*/ 40 h 202"/>
                <a:gd name="T72" fmla="*/ 71 w 171"/>
                <a:gd name="T73" fmla="*/ 24 h 202"/>
                <a:gd name="T74" fmla="*/ 91 w 171"/>
                <a:gd name="T75" fmla="*/ 81 h 202"/>
                <a:gd name="T76" fmla="*/ 117 w 171"/>
                <a:gd name="T77" fmla="*/ 40 h 202"/>
                <a:gd name="T78" fmla="*/ 149 w 171"/>
                <a:gd name="T79" fmla="*/ 132 h 202"/>
                <a:gd name="T80" fmla="*/ 103 w 171"/>
                <a:gd name="T81" fmla="*/ 116 h 202"/>
                <a:gd name="T82" fmla="*/ 123 w 171"/>
                <a:gd name="T83" fmla="*/ 173 h 202"/>
                <a:gd name="T84" fmla="*/ 149 w 171"/>
                <a:gd name="T85" fmla="*/ 1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202">
                  <a:moveTo>
                    <a:pt x="86" y="122"/>
                  </a:moveTo>
                  <a:cubicBezTo>
                    <a:pt x="86" y="123"/>
                    <a:pt x="85" y="123"/>
                    <a:pt x="85" y="124"/>
                  </a:cubicBezTo>
                  <a:cubicBezTo>
                    <a:pt x="73" y="142"/>
                    <a:pt x="62" y="160"/>
                    <a:pt x="50" y="178"/>
                  </a:cubicBezTo>
                  <a:cubicBezTo>
                    <a:pt x="47" y="182"/>
                    <a:pt x="42" y="183"/>
                    <a:pt x="38" y="180"/>
                  </a:cubicBezTo>
                  <a:cubicBezTo>
                    <a:pt x="33" y="178"/>
                    <a:pt x="32" y="173"/>
                    <a:pt x="35" y="168"/>
                  </a:cubicBezTo>
                  <a:cubicBezTo>
                    <a:pt x="48" y="148"/>
                    <a:pt x="61" y="129"/>
                    <a:pt x="73" y="109"/>
                  </a:cubicBezTo>
                  <a:cubicBezTo>
                    <a:pt x="74" y="108"/>
                    <a:pt x="74" y="107"/>
                    <a:pt x="75" y="106"/>
                  </a:cubicBezTo>
                  <a:cubicBezTo>
                    <a:pt x="74" y="105"/>
                    <a:pt x="73" y="105"/>
                    <a:pt x="71" y="105"/>
                  </a:cubicBezTo>
                  <a:cubicBezTo>
                    <a:pt x="50" y="97"/>
                    <a:pt x="28" y="89"/>
                    <a:pt x="6" y="81"/>
                  </a:cubicBezTo>
                  <a:cubicBezTo>
                    <a:pt x="3" y="80"/>
                    <a:pt x="0" y="77"/>
                    <a:pt x="0" y="73"/>
                  </a:cubicBezTo>
                  <a:cubicBezTo>
                    <a:pt x="0" y="69"/>
                    <a:pt x="2" y="66"/>
                    <a:pt x="5" y="65"/>
                  </a:cubicBezTo>
                  <a:cubicBezTo>
                    <a:pt x="7" y="63"/>
                    <a:pt x="10" y="64"/>
                    <a:pt x="12" y="64"/>
                  </a:cubicBezTo>
                  <a:cubicBezTo>
                    <a:pt x="32" y="71"/>
                    <a:pt x="52" y="78"/>
                    <a:pt x="72" y="85"/>
                  </a:cubicBezTo>
                  <a:cubicBezTo>
                    <a:pt x="73" y="86"/>
                    <a:pt x="74" y="86"/>
                    <a:pt x="75" y="86"/>
                  </a:cubicBezTo>
                  <a:cubicBezTo>
                    <a:pt x="74" y="85"/>
                    <a:pt x="74" y="84"/>
                    <a:pt x="74" y="84"/>
                  </a:cubicBezTo>
                  <a:cubicBezTo>
                    <a:pt x="66" y="60"/>
                    <a:pt x="58" y="36"/>
                    <a:pt x="49" y="12"/>
                  </a:cubicBezTo>
                  <a:cubicBezTo>
                    <a:pt x="47" y="7"/>
                    <a:pt x="50" y="1"/>
                    <a:pt x="55" y="0"/>
                  </a:cubicBezTo>
                  <a:cubicBezTo>
                    <a:pt x="57" y="0"/>
                    <a:pt x="59" y="0"/>
                    <a:pt x="60" y="0"/>
                  </a:cubicBezTo>
                  <a:cubicBezTo>
                    <a:pt x="85" y="9"/>
                    <a:pt x="109" y="18"/>
                    <a:pt x="133" y="26"/>
                  </a:cubicBezTo>
                  <a:cubicBezTo>
                    <a:pt x="138" y="28"/>
                    <a:pt x="141" y="34"/>
                    <a:pt x="139" y="39"/>
                  </a:cubicBezTo>
                  <a:cubicBezTo>
                    <a:pt x="136" y="44"/>
                    <a:pt x="132" y="50"/>
                    <a:pt x="129" y="55"/>
                  </a:cubicBezTo>
                  <a:cubicBezTo>
                    <a:pt x="120" y="68"/>
                    <a:pt x="112" y="81"/>
                    <a:pt x="103" y="95"/>
                  </a:cubicBezTo>
                  <a:cubicBezTo>
                    <a:pt x="103" y="95"/>
                    <a:pt x="102" y="96"/>
                    <a:pt x="102" y="97"/>
                  </a:cubicBezTo>
                  <a:cubicBezTo>
                    <a:pt x="102" y="97"/>
                    <a:pt x="103" y="97"/>
                    <a:pt x="103" y="97"/>
                  </a:cubicBezTo>
                  <a:cubicBezTo>
                    <a:pt x="123" y="104"/>
                    <a:pt x="142" y="111"/>
                    <a:pt x="162" y="117"/>
                  </a:cubicBezTo>
                  <a:cubicBezTo>
                    <a:pt x="163" y="118"/>
                    <a:pt x="165" y="118"/>
                    <a:pt x="167" y="119"/>
                  </a:cubicBezTo>
                  <a:cubicBezTo>
                    <a:pt x="169" y="120"/>
                    <a:pt x="171" y="122"/>
                    <a:pt x="170" y="125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1" y="129"/>
                    <a:pt x="170" y="132"/>
                    <a:pt x="168" y="134"/>
                  </a:cubicBezTo>
                  <a:cubicBezTo>
                    <a:pt x="155" y="156"/>
                    <a:pt x="141" y="177"/>
                    <a:pt x="128" y="198"/>
                  </a:cubicBezTo>
                  <a:cubicBezTo>
                    <a:pt x="125" y="201"/>
                    <a:pt x="122" y="202"/>
                    <a:pt x="119" y="202"/>
                  </a:cubicBezTo>
                  <a:cubicBezTo>
                    <a:pt x="115" y="202"/>
                    <a:pt x="113" y="199"/>
                    <a:pt x="112" y="196"/>
                  </a:cubicBezTo>
                  <a:cubicBezTo>
                    <a:pt x="108" y="185"/>
                    <a:pt x="104" y="173"/>
                    <a:pt x="100" y="161"/>
                  </a:cubicBezTo>
                  <a:cubicBezTo>
                    <a:pt x="95" y="149"/>
                    <a:pt x="91" y="136"/>
                    <a:pt x="87" y="124"/>
                  </a:cubicBezTo>
                  <a:cubicBezTo>
                    <a:pt x="87" y="123"/>
                    <a:pt x="86" y="123"/>
                    <a:pt x="86" y="122"/>
                  </a:cubicBezTo>
                  <a:close/>
                  <a:moveTo>
                    <a:pt x="117" y="40"/>
                  </a:moveTo>
                  <a:cubicBezTo>
                    <a:pt x="102" y="35"/>
                    <a:pt x="87" y="29"/>
                    <a:pt x="71" y="24"/>
                  </a:cubicBezTo>
                  <a:cubicBezTo>
                    <a:pt x="78" y="43"/>
                    <a:pt x="84" y="62"/>
                    <a:pt x="91" y="81"/>
                  </a:cubicBezTo>
                  <a:cubicBezTo>
                    <a:pt x="100" y="67"/>
                    <a:pt x="108" y="54"/>
                    <a:pt x="117" y="40"/>
                  </a:cubicBezTo>
                  <a:close/>
                  <a:moveTo>
                    <a:pt x="149" y="132"/>
                  </a:moveTo>
                  <a:cubicBezTo>
                    <a:pt x="133" y="126"/>
                    <a:pt x="118" y="121"/>
                    <a:pt x="103" y="116"/>
                  </a:cubicBezTo>
                  <a:cubicBezTo>
                    <a:pt x="110" y="135"/>
                    <a:pt x="116" y="154"/>
                    <a:pt x="123" y="173"/>
                  </a:cubicBezTo>
                  <a:cubicBezTo>
                    <a:pt x="131" y="159"/>
                    <a:pt x="140" y="146"/>
                    <a:pt x="149" y="132"/>
                  </a:cubicBezTo>
                  <a:close/>
                </a:path>
              </a:pathLst>
            </a:custGeom>
            <a:solidFill>
              <a:srgbClr val="1F7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1" name="组合 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041196" y="3938348"/>
            <a:ext cx="1850973" cy="1760366"/>
            <a:chOff x="3505387" y="1209675"/>
            <a:chExt cx="5181227" cy="4927600"/>
          </a:xfrm>
        </p:grpSpPr>
        <p:sp>
          <p:nvSpPr>
            <p:cNvPr id="312" name="iṥ1iḍê"/>
            <p:cNvSpPr/>
            <p:nvPr/>
          </p:nvSpPr>
          <p:spPr bwMode="auto">
            <a:xfrm>
              <a:off x="4790911" y="4305367"/>
              <a:ext cx="1030448" cy="288410"/>
            </a:xfrm>
            <a:custGeom>
              <a:avLst/>
              <a:gdLst>
                <a:gd name="T0" fmla="*/ 3566 w 3566"/>
                <a:gd name="T1" fmla="*/ 789 h 1004"/>
                <a:gd name="T2" fmla="*/ 2812 w 3566"/>
                <a:gd name="T3" fmla="*/ 511 h 1004"/>
                <a:gd name="T4" fmla="*/ 2368 w 3566"/>
                <a:gd name="T5" fmla="*/ 0 h 1004"/>
                <a:gd name="T6" fmla="*/ 1788 w 3566"/>
                <a:gd name="T7" fmla="*/ 0 h 1004"/>
                <a:gd name="T8" fmla="*/ 1779 w 3566"/>
                <a:gd name="T9" fmla="*/ 0 h 1004"/>
                <a:gd name="T10" fmla="*/ 1198 w 3566"/>
                <a:gd name="T11" fmla="*/ 0 h 1004"/>
                <a:gd name="T12" fmla="*/ 755 w 3566"/>
                <a:gd name="T13" fmla="*/ 511 h 1004"/>
                <a:gd name="T14" fmla="*/ 0 w 3566"/>
                <a:gd name="T15" fmla="*/ 789 h 1004"/>
                <a:gd name="T16" fmla="*/ 1783 w 3566"/>
                <a:gd name="T17" fmla="*/ 1004 h 1004"/>
                <a:gd name="T18" fmla="*/ 3566 w 3566"/>
                <a:gd name="T19" fmla="*/ 789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6" h="1004">
                  <a:moveTo>
                    <a:pt x="3566" y="789"/>
                  </a:moveTo>
                  <a:cubicBezTo>
                    <a:pt x="2812" y="511"/>
                    <a:pt x="2812" y="511"/>
                    <a:pt x="2812" y="511"/>
                  </a:cubicBezTo>
                  <a:cubicBezTo>
                    <a:pt x="2247" y="325"/>
                    <a:pt x="2368" y="0"/>
                    <a:pt x="2368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79" y="0"/>
                    <a:pt x="1779" y="0"/>
                    <a:pt x="1779" y="0"/>
                  </a:cubicBezTo>
                  <a:cubicBezTo>
                    <a:pt x="1198" y="0"/>
                    <a:pt x="1198" y="0"/>
                    <a:pt x="1198" y="0"/>
                  </a:cubicBezTo>
                  <a:cubicBezTo>
                    <a:pt x="1198" y="0"/>
                    <a:pt x="1319" y="325"/>
                    <a:pt x="755" y="511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1783" y="1004"/>
                    <a:pt x="1783" y="1004"/>
                    <a:pt x="1783" y="1004"/>
                  </a:cubicBezTo>
                  <a:lnTo>
                    <a:pt x="3566" y="789"/>
                  </a:ln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iśḻiḓé"/>
            <p:cNvSpPr/>
            <p:nvPr/>
          </p:nvSpPr>
          <p:spPr bwMode="auto">
            <a:xfrm>
              <a:off x="4783665" y="3547386"/>
              <a:ext cx="107248" cy="233336"/>
            </a:xfrm>
            <a:custGeom>
              <a:avLst/>
              <a:gdLst>
                <a:gd name="T0" fmla="*/ 365 w 372"/>
                <a:gd name="T1" fmla="*/ 388 h 810"/>
                <a:gd name="T2" fmla="*/ 213 w 372"/>
                <a:gd name="T3" fmla="*/ 806 h 810"/>
                <a:gd name="T4" fmla="*/ 8 w 372"/>
                <a:gd name="T5" fmla="*/ 412 h 810"/>
                <a:gd name="T6" fmla="*/ 202 w 372"/>
                <a:gd name="T7" fmla="*/ 4 h 810"/>
                <a:gd name="T8" fmla="*/ 365 w 372"/>
                <a:gd name="T9" fmla="*/ 38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810">
                  <a:moveTo>
                    <a:pt x="365" y="388"/>
                  </a:moveTo>
                  <a:cubicBezTo>
                    <a:pt x="372" y="609"/>
                    <a:pt x="327" y="802"/>
                    <a:pt x="213" y="806"/>
                  </a:cubicBezTo>
                  <a:cubicBezTo>
                    <a:pt x="98" y="810"/>
                    <a:pt x="16" y="633"/>
                    <a:pt x="8" y="412"/>
                  </a:cubicBezTo>
                  <a:cubicBezTo>
                    <a:pt x="0" y="190"/>
                    <a:pt x="88" y="7"/>
                    <a:pt x="202" y="4"/>
                  </a:cubicBezTo>
                  <a:cubicBezTo>
                    <a:pt x="317" y="0"/>
                    <a:pt x="357" y="166"/>
                    <a:pt x="365" y="388"/>
                  </a:cubicBezTo>
                  <a:close/>
                </a:path>
              </a:pathLst>
            </a:custGeom>
            <a:solidFill>
              <a:srgbClr val="E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4" name="îśḷïďè"/>
            <p:cNvSpPr/>
            <p:nvPr/>
          </p:nvSpPr>
          <p:spPr bwMode="auto">
            <a:xfrm>
              <a:off x="5727155" y="3534343"/>
              <a:ext cx="107248" cy="233336"/>
            </a:xfrm>
            <a:custGeom>
              <a:avLst/>
              <a:gdLst>
                <a:gd name="T0" fmla="*/ 7 w 372"/>
                <a:gd name="T1" fmla="*/ 388 h 810"/>
                <a:gd name="T2" fmla="*/ 159 w 372"/>
                <a:gd name="T3" fmla="*/ 807 h 810"/>
                <a:gd name="T4" fmla="*/ 364 w 372"/>
                <a:gd name="T5" fmla="*/ 412 h 810"/>
                <a:gd name="T6" fmla="*/ 170 w 372"/>
                <a:gd name="T7" fmla="*/ 4 h 810"/>
                <a:gd name="T8" fmla="*/ 7 w 372"/>
                <a:gd name="T9" fmla="*/ 38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810">
                  <a:moveTo>
                    <a:pt x="7" y="388"/>
                  </a:moveTo>
                  <a:cubicBezTo>
                    <a:pt x="0" y="610"/>
                    <a:pt x="45" y="803"/>
                    <a:pt x="159" y="807"/>
                  </a:cubicBezTo>
                  <a:cubicBezTo>
                    <a:pt x="274" y="810"/>
                    <a:pt x="357" y="634"/>
                    <a:pt x="364" y="412"/>
                  </a:cubicBezTo>
                  <a:cubicBezTo>
                    <a:pt x="372" y="191"/>
                    <a:pt x="284" y="8"/>
                    <a:pt x="170" y="4"/>
                  </a:cubicBezTo>
                  <a:cubicBezTo>
                    <a:pt x="55" y="0"/>
                    <a:pt x="15" y="167"/>
                    <a:pt x="7" y="388"/>
                  </a:cubicBezTo>
                  <a:close/>
                </a:path>
              </a:pathLst>
            </a:custGeom>
            <a:solidFill>
              <a:srgbClr val="E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5" name="íš1îḍé"/>
            <p:cNvSpPr/>
            <p:nvPr/>
          </p:nvSpPr>
          <p:spPr bwMode="auto">
            <a:xfrm>
              <a:off x="4856129" y="3069119"/>
              <a:ext cx="898562" cy="1281176"/>
            </a:xfrm>
            <a:prstGeom prst="ellipse">
              <a:avLst/>
            </a:prstGeom>
            <a:solidFill>
              <a:srgbClr val="E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6" name="íṡḷídê"/>
            <p:cNvSpPr/>
            <p:nvPr/>
          </p:nvSpPr>
          <p:spPr bwMode="auto">
            <a:xfrm>
              <a:off x="4851781" y="3070569"/>
              <a:ext cx="449281" cy="1281176"/>
            </a:xfrm>
            <a:custGeom>
              <a:avLst/>
              <a:gdLst>
                <a:gd name="T0" fmla="*/ 1555 w 1555"/>
                <a:gd name="T1" fmla="*/ 0 h 4439"/>
                <a:gd name="T2" fmla="*/ 1555 w 1555"/>
                <a:gd name="T3" fmla="*/ 4439 h 4439"/>
                <a:gd name="T4" fmla="*/ 0 w 1555"/>
                <a:gd name="T5" fmla="*/ 2219 h 4439"/>
                <a:gd name="T6" fmla="*/ 1555 w 1555"/>
                <a:gd name="T7" fmla="*/ 0 h 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4439">
                  <a:moveTo>
                    <a:pt x="1555" y="0"/>
                  </a:moveTo>
                  <a:cubicBezTo>
                    <a:pt x="1555" y="4439"/>
                    <a:pt x="1555" y="4439"/>
                    <a:pt x="1555" y="4439"/>
                  </a:cubicBezTo>
                  <a:cubicBezTo>
                    <a:pt x="683" y="4439"/>
                    <a:pt x="0" y="3445"/>
                    <a:pt x="0" y="2219"/>
                  </a:cubicBezTo>
                  <a:cubicBezTo>
                    <a:pt x="0" y="994"/>
                    <a:pt x="683" y="0"/>
                    <a:pt x="1555" y="0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7" name="ïśḷîďe"/>
            <p:cNvSpPr/>
            <p:nvPr/>
          </p:nvSpPr>
          <p:spPr bwMode="auto">
            <a:xfrm>
              <a:off x="4932942" y="3438689"/>
              <a:ext cx="298555" cy="60870"/>
            </a:xfrm>
            <a:custGeom>
              <a:avLst/>
              <a:gdLst>
                <a:gd name="T0" fmla="*/ 954 w 1037"/>
                <a:gd name="T1" fmla="*/ 206 h 210"/>
                <a:gd name="T2" fmla="*/ 606 w 1037"/>
                <a:gd name="T3" fmla="*/ 133 h 210"/>
                <a:gd name="T4" fmla="*/ 418 w 1037"/>
                <a:gd name="T5" fmla="*/ 133 h 210"/>
                <a:gd name="T6" fmla="*/ 70 w 1037"/>
                <a:gd name="T7" fmla="*/ 206 h 210"/>
                <a:gd name="T8" fmla="*/ 20 w 1037"/>
                <a:gd name="T9" fmla="*/ 187 h 210"/>
                <a:gd name="T10" fmla="*/ 7 w 1037"/>
                <a:gd name="T11" fmla="*/ 147 h 210"/>
                <a:gd name="T12" fmla="*/ 7 w 1037"/>
                <a:gd name="T13" fmla="*/ 147 h 210"/>
                <a:gd name="T14" fmla="*/ 270 w 1037"/>
                <a:gd name="T15" fmla="*/ 38 h 210"/>
                <a:gd name="T16" fmla="*/ 676 w 1037"/>
                <a:gd name="T17" fmla="*/ 27 h 210"/>
                <a:gd name="T18" fmla="*/ 1018 w 1037"/>
                <a:gd name="T19" fmla="*/ 147 h 210"/>
                <a:gd name="T20" fmla="*/ 1018 w 1037"/>
                <a:gd name="T21" fmla="*/ 147 h 210"/>
                <a:gd name="T22" fmla="*/ 1005 w 1037"/>
                <a:gd name="T23" fmla="*/ 187 h 210"/>
                <a:gd name="T24" fmla="*/ 954 w 1037"/>
                <a:gd name="T25" fmla="*/ 2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7" h="210">
                  <a:moveTo>
                    <a:pt x="954" y="206"/>
                  </a:moveTo>
                  <a:cubicBezTo>
                    <a:pt x="606" y="133"/>
                    <a:pt x="606" y="133"/>
                    <a:pt x="606" y="133"/>
                  </a:cubicBezTo>
                  <a:cubicBezTo>
                    <a:pt x="544" y="120"/>
                    <a:pt x="481" y="120"/>
                    <a:pt x="418" y="133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52" y="210"/>
                    <a:pt x="32" y="203"/>
                    <a:pt x="20" y="187"/>
                  </a:cubicBezTo>
                  <a:cubicBezTo>
                    <a:pt x="12" y="176"/>
                    <a:pt x="7" y="162"/>
                    <a:pt x="7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0" y="86"/>
                    <a:pt x="270" y="38"/>
                    <a:pt x="270" y="38"/>
                  </a:cubicBezTo>
                  <a:cubicBezTo>
                    <a:pt x="317" y="29"/>
                    <a:pt x="448" y="0"/>
                    <a:pt x="676" y="27"/>
                  </a:cubicBezTo>
                  <a:cubicBezTo>
                    <a:pt x="676" y="27"/>
                    <a:pt x="1037" y="71"/>
                    <a:pt x="1018" y="147"/>
                  </a:cubicBezTo>
                  <a:cubicBezTo>
                    <a:pt x="1018" y="147"/>
                    <a:pt x="1018" y="147"/>
                    <a:pt x="1018" y="147"/>
                  </a:cubicBezTo>
                  <a:cubicBezTo>
                    <a:pt x="1018" y="162"/>
                    <a:pt x="1013" y="176"/>
                    <a:pt x="1005" y="187"/>
                  </a:cubicBezTo>
                  <a:cubicBezTo>
                    <a:pt x="992" y="203"/>
                    <a:pt x="973" y="210"/>
                    <a:pt x="954" y="206"/>
                  </a:cubicBezTo>
                  <a:close/>
                </a:path>
              </a:pathLst>
            </a:custGeom>
            <a:solidFill>
              <a:srgbClr val="311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8" name="íŝľîḓe"/>
            <p:cNvSpPr/>
            <p:nvPr/>
          </p:nvSpPr>
          <p:spPr bwMode="auto">
            <a:xfrm>
              <a:off x="5376426" y="3434341"/>
              <a:ext cx="300004" cy="60870"/>
            </a:xfrm>
            <a:custGeom>
              <a:avLst/>
              <a:gdLst>
                <a:gd name="T0" fmla="*/ 955 w 1037"/>
                <a:gd name="T1" fmla="*/ 206 h 210"/>
                <a:gd name="T2" fmla="*/ 607 w 1037"/>
                <a:gd name="T3" fmla="*/ 133 h 210"/>
                <a:gd name="T4" fmla="*/ 419 w 1037"/>
                <a:gd name="T5" fmla="*/ 133 h 210"/>
                <a:gd name="T6" fmla="*/ 71 w 1037"/>
                <a:gd name="T7" fmla="*/ 206 h 210"/>
                <a:gd name="T8" fmla="*/ 20 w 1037"/>
                <a:gd name="T9" fmla="*/ 187 h 210"/>
                <a:gd name="T10" fmla="*/ 7 w 1037"/>
                <a:gd name="T11" fmla="*/ 147 h 210"/>
                <a:gd name="T12" fmla="*/ 7 w 1037"/>
                <a:gd name="T13" fmla="*/ 147 h 210"/>
                <a:gd name="T14" fmla="*/ 270 w 1037"/>
                <a:gd name="T15" fmla="*/ 38 h 210"/>
                <a:gd name="T16" fmla="*/ 676 w 1037"/>
                <a:gd name="T17" fmla="*/ 27 h 210"/>
                <a:gd name="T18" fmla="*/ 1018 w 1037"/>
                <a:gd name="T19" fmla="*/ 147 h 210"/>
                <a:gd name="T20" fmla="*/ 1018 w 1037"/>
                <a:gd name="T21" fmla="*/ 147 h 210"/>
                <a:gd name="T22" fmla="*/ 1005 w 1037"/>
                <a:gd name="T23" fmla="*/ 187 h 210"/>
                <a:gd name="T24" fmla="*/ 955 w 1037"/>
                <a:gd name="T25" fmla="*/ 2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7" h="210">
                  <a:moveTo>
                    <a:pt x="955" y="206"/>
                  </a:moveTo>
                  <a:cubicBezTo>
                    <a:pt x="607" y="133"/>
                    <a:pt x="607" y="133"/>
                    <a:pt x="607" y="133"/>
                  </a:cubicBezTo>
                  <a:cubicBezTo>
                    <a:pt x="544" y="120"/>
                    <a:pt x="481" y="120"/>
                    <a:pt x="419" y="133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52" y="210"/>
                    <a:pt x="32" y="204"/>
                    <a:pt x="20" y="187"/>
                  </a:cubicBezTo>
                  <a:cubicBezTo>
                    <a:pt x="12" y="176"/>
                    <a:pt x="7" y="162"/>
                    <a:pt x="7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0" y="86"/>
                    <a:pt x="270" y="38"/>
                    <a:pt x="270" y="38"/>
                  </a:cubicBezTo>
                  <a:cubicBezTo>
                    <a:pt x="317" y="29"/>
                    <a:pt x="448" y="0"/>
                    <a:pt x="676" y="27"/>
                  </a:cubicBezTo>
                  <a:cubicBezTo>
                    <a:pt x="676" y="27"/>
                    <a:pt x="1037" y="71"/>
                    <a:pt x="1018" y="147"/>
                  </a:cubicBezTo>
                  <a:cubicBezTo>
                    <a:pt x="1018" y="147"/>
                    <a:pt x="1018" y="147"/>
                    <a:pt x="1018" y="147"/>
                  </a:cubicBezTo>
                  <a:cubicBezTo>
                    <a:pt x="1018" y="162"/>
                    <a:pt x="1013" y="176"/>
                    <a:pt x="1005" y="187"/>
                  </a:cubicBezTo>
                  <a:cubicBezTo>
                    <a:pt x="993" y="204"/>
                    <a:pt x="973" y="210"/>
                    <a:pt x="955" y="206"/>
                  </a:cubicBezTo>
                  <a:close/>
                </a:path>
              </a:pathLst>
            </a:custGeom>
            <a:solidFill>
              <a:srgbClr val="311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9" name="ïś1iḓé"/>
            <p:cNvSpPr/>
            <p:nvPr/>
          </p:nvSpPr>
          <p:spPr bwMode="auto">
            <a:xfrm>
              <a:off x="4967725" y="3576372"/>
              <a:ext cx="204350" cy="114494"/>
            </a:xfrm>
            <a:prstGeom prst="ellipse">
              <a:avLst/>
            </a:pr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0" name="íśļíḋè"/>
            <p:cNvSpPr/>
            <p:nvPr/>
          </p:nvSpPr>
          <p:spPr bwMode="auto">
            <a:xfrm>
              <a:off x="5031494" y="3595213"/>
              <a:ext cx="76813" cy="76813"/>
            </a:xfrm>
            <a:prstGeom prst="ellipse">
              <a:avLst/>
            </a:prstGeom>
            <a:solidFill>
              <a:srgbClr val="4A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1" name="iṥ1íďê"/>
            <p:cNvSpPr/>
            <p:nvPr/>
          </p:nvSpPr>
          <p:spPr bwMode="auto">
            <a:xfrm>
              <a:off x="5067726" y="3608257"/>
              <a:ext cx="27537" cy="275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2" name="iş1ïdè"/>
            <p:cNvSpPr/>
            <p:nvPr/>
          </p:nvSpPr>
          <p:spPr bwMode="auto">
            <a:xfrm>
              <a:off x="5432948" y="3573474"/>
              <a:ext cx="204350" cy="113045"/>
            </a:xfrm>
            <a:prstGeom prst="ellipse">
              <a:avLst/>
            </a:pr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3" name="ïSľîḑe"/>
            <p:cNvSpPr/>
            <p:nvPr/>
          </p:nvSpPr>
          <p:spPr bwMode="auto">
            <a:xfrm>
              <a:off x="4796708" y="2908248"/>
              <a:ext cx="1011607" cy="831895"/>
            </a:xfrm>
            <a:custGeom>
              <a:avLst/>
              <a:gdLst>
                <a:gd name="T0" fmla="*/ 52 w 3501"/>
                <a:gd name="T1" fmla="*/ 2348 h 2883"/>
                <a:gd name="T2" fmla="*/ 167 w 3501"/>
                <a:gd name="T3" fmla="*/ 1077 h 2883"/>
                <a:gd name="T4" fmla="*/ 714 w 3501"/>
                <a:gd name="T5" fmla="*/ 284 h 2883"/>
                <a:gd name="T6" fmla="*/ 1593 w 3501"/>
                <a:gd name="T7" fmla="*/ 229 h 2883"/>
                <a:gd name="T8" fmla="*/ 2755 w 3501"/>
                <a:gd name="T9" fmla="*/ 151 h 2883"/>
                <a:gd name="T10" fmla="*/ 3431 w 3501"/>
                <a:gd name="T11" fmla="*/ 1494 h 2883"/>
                <a:gd name="T12" fmla="*/ 3432 w 3501"/>
                <a:gd name="T13" fmla="*/ 1499 h 2883"/>
                <a:gd name="T14" fmla="*/ 3476 w 3501"/>
                <a:gd name="T15" fmla="*/ 2322 h 2883"/>
                <a:gd name="T16" fmla="*/ 3336 w 3501"/>
                <a:gd name="T17" fmla="*/ 2812 h 2883"/>
                <a:gd name="T18" fmla="*/ 3231 w 3501"/>
                <a:gd name="T19" fmla="*/ 2795 h 2883"/>
                <a:gd name="T20" fmla="*/ 3267 w 3501"/>
                <a:gd name="T21" fmla="*/ 2312 h 2883"/>
                <a:gd name="T22" fmla="*/ 2776 w 3501"/>
                <a:gd name="T23" fmla="*/ 1330 h 2883"/>
                <a:gd name="T24" fmla="*/ 2239 w 3501"/>
                <a:gd name="T25" fmla="*/ 1423 h 2883"/>
                <a:gd name="T26" fmla="*/ 1211 w 3501"/>
                <a:gd name="T27" fmla="*/ 1438 h 2883"/>
                <a:gd name="T28" fmla="*/ 1102 w 3501"/>
                <a:gd name="T29" fmla="*/ 1376 h 2883"/>
                <a:gd name="T30" fmla="*/ 486 w 3501"/>
                <a:gd name="T31" fmla="*/ 1534 h 2883"/>
                <a:gd name="T32" fmla="*/ 480 w 3501"/>
                <a:gd name="T33" fmla="*/ 1544 h 2883"/>
                <a:gd name="T34" fmla="*/ 232 w 3501"/>
                <a:gd name="T35" fmla="*/ 2351 h 2883"/>
                <a:gd name="T36" fmla="*/ 294 w 3501"/>
                <a:gd name="T37" fmla="*/ 2808 h 2883"/>
                <a:gd name="T38" fmla="*/ 185 w 3501"/>
                <a:gd name="T39" fmla="*/ 2794 h 2883"/>
                <a:gd name="T40" fmla="*/ 52 w 3501"/>
                <a:gd name="T41" fmla="*/ 2348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01" h="2883">
                  <a:moveTo>
                    <a:pt x="52" y="2348"/>
                  </a:moveTo>
                  <a:cubicBezTo>
                    <a:pt x="26" y="2034"/>
                    <a:pt x="0" y="1555"/>
                    <a:pt x="167" y="1077"/>
                  </a:cubicBezTo>
                  <a:cubicBezTo>
                    <a:pt x="274" y="773"/>
                    <a:pt x="417" y="408"/>
                    <a:pt x="714" y="284"/>
                  </a:cubicBezTo>
                  <a:cubicBezTo>
                    <a:pt x="1082" y="130"/>
                    <a:pt x="826" y="380"/>
                    <a:pt x="1593" y="229"/>
                  </a:cubicBezTo>
                  <a:cubicBezTo>
                    <a:pt x="1920" y="164"/>
                    <a:pt x="2225" y="0"/>
                    <a:pt x="2755" y="151"/>
                  </a:cubicBezTo>
                  <a:cubicBezTo>
                    <a:pt x="2755" y="151"/>
                    <a:pt x="3277" y="310"/>
                    <a:pt x="3431" y="1494"/>
                  </a:cubicBezTo>
                  <a:cubicBezTo>
                    <a:pt x="3431" y="1496"/>
                    <a:pt x="3432" y="1497"/>
                    <a:pt x="3432" y="1499"/>
                  </a:cubicBezTo>
                  <a:cubicBezTo>
                    <a:pt x="3438" y="1532"/>
                    <a:pt x="3501" y="1884"/>
                    <a:pt x="3476" y="2322"/>
                  </a:cubicBezTo>
                  <a:cubicBezTo>
                    <a:pt x="3472" y="2398"/>
                    <a:pt x="3398" y="2767"/>
                    <a:pt x="3336" y="2812"/>
                  </a:cubicBezTo>
                  <a:cubicBezTo>
                    <a:pt x="3241" y="2883"/>
                    <a:pt x="3239" y="2799"/>
                    <a:pt x="3231" y="2795"/>
                  </a:cubicBezTo>
                  <a:cubicBezTo>
                    <a:pt x="3199" y="2780"/>
                    <a:pt x="3272" y="2346"/>
                    <a:pt x="3267" y="2312"/>
                  </a:cubicBezTo>
                  <a:cubicBezTo>
                    <a:pt x="3240" y="2113"/>
                    <a:pt x="3099" y="1486"/>
                    <a:pt x="2776" y="1330"/>
                  </a:cubicBezTo>
                  <a:cubicBezTo>
                    <a:pt x="2774" y="1329"/>
                    <a:pt x="2573" y="1261"/>
                    <a:pt x="2239" y="1423"/>
                  </a:cubicBezTo>
                  <a:cubicBezTo>
                    <a:pt x="1596" y="1736"/>
                    <a:pt x="1294" y="1462"/>
                    <a:pt x="1211" y="1438"/>
                  </a:cubicBezTo>
                  <a:cubicBezTo>
                    <a:pt x="1205" y="1436"/>
                    <a:pt x="1108" y="1379"/>
                    <a:pt x="1102" y="1376"/>
                  </a:cubicBezTo>
                  <a:cubicBezTo>
                    <a:pt x="1039" y="1346"/>
                    <a:pt x="670" y="1194"/>
                    <a:pt x="486" y="1534"/>
                  </a:cubicBezTo>
                  <a:cubicBezTo>
                    <a:pt x="484" y="1537"/>
                    <a:pt x="482" y="1541"/>
                    <a:pt x="480" y="1544"/>
                  </a:cubicBezTo>
                  <a:cubicBezTo>
                    <a:pt x="455" y="1579"/>
                    <a:pt x="291" y="1814"/>
                    <a:pt x="232" y="2351"/>
                  </a:cubicBezTo>
                  <a:cubicBezTo>
                    <a:pt x="228" y="2383"/>
                    <a:pt x="303" y="2769"/>
                    <a:pt x="294" y="2808"/>
                  </a:cubicBezTo>
                  <a:cubicBezTo>
                    <a:pt x="294" y="2808"/>
                    <a:pt x="199" y="2855"/>
                    <a:pt x="185" y="2794"/>
                  </a:cubicBezTo>
                  <a:cubicBezTo>
                    <a:pt x="181" y="2778"/>
                    <a:pt x="67" y="2515"/>
                    <a:pt x="52" y="2348"/>
                  </a:cubicBezTo>
                  <a:close/>
                </a:path>
              </a:pathLst>
            </a:custGeom>
            <a:solidFill>
              <a:srgbClr val="39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4" name="ïşliḑe"/>
            <p:cNvSpPr/>
            <p:nvPr/>
          </p:nvSpPr>
          <p:spPr bwMode="auto">
            <a:xfrm>
              <a:off x="4835839" y="3521299"/>
              <a:ext cx="940592" cy="268119"/>
            </a:xfrm>
            <a:custGeom>
              <a:avLst/>
              <a:gdLst>
                <a:gd name="T0" fmla="*/ 3217 w 3257"/>
                <a:gd name="T1" fmla="*/ 164 h 929"/>
                <a:gd name="T2" fmla="*/ 3192 w 3257"/>
                <a:gd name="T3" fmla="*/ 114 h 929"/>
                <a:gd name="T4" fmla="*/ 2943 w 3257"/>
                <a:gd name="T5" fmla="*/ 4 h 929"/>
                <a:gd name="T6" fmla="*/ 2610 w 3257"/>
                <a:gd name="T7" fmla="*/ 4 h 929"/>
                <a:gd name="T8" fmla="*/ 1791 w 3257"/>
                <a:gd name="T9" fmla="*/ 33 h 929"/>
                <a:gd name="T10" fmla="*/ 1627 w 3257"/>
                <a:gd name="T11" fmla="*/ 38 h 929"/>
                <a:gd name="T12" fmla="*/ 1466 w 3257"/>
                <a:gd name="T13" fmla="*/ 33 h 929"/>
                <a:gd name="T14" fmla="*/ 647 w 3257"/>
                <a:gd name="T15" fmla="*/ 4 h 929"/>
                <a:gd name="T16" fmla="*/ 314 w 3257"/>
                <a:gd name="T17" fmla="*/ 4 h 929"/>
                <a:gd name="T18" fmla="*/ 66 w 3257"/>
                <a:gd name="T19" fmla="*/ 114 h 929"/>
                <a:gd name="T20" fmla="*/ 40 w 3257"/>
                <a:gd name="T21" fmla="*/ 164 h 929"/>
                <a:gd name="T22" fmla="*/ 110 w 3257"/>
                <a:gd name="T23" fmla="*/ 430 h 929"/>
                <a:gd name="T24" fmla="*/ 153 w 3257"/>
                <a:gd name="T25" fmla="*/ 595 h 929"/>
                <a:gd name="T26" fmla="*/ 501 w 3257"/>
                <a:gd name="T27" fmla="*/ 886 h 929"/>
                <a:gd name="T28" fmla="*/ 1114 w 3257"/>
                <a:gd name="T29" fmla="*/ 902 h 929"/>
                <a:gd name="T30" fmla="*/ 1313 w 3257"/>
                <a:gd name="T31" fmla="*/ 785 h 929"/>
                <a:gd name="T32" fmla="*/ 1469 w 3257"/>
                <a:gd name="T33" fmla="*/ 541 h 929"/>
                <a:gd name="T34" fmla="*/ 1538 w 3257"/>
                <a:gd name="T35" fmla="*/ 395 h 929"/>
                <a:gd name="T36" fmla="*/ 1627 w 3257"/>
                <a:gd name="T37" fmla="*/ 343 h 929"/>
                <a:gd name="T38" fmla="*/ 1719 w 3257"/>
                <a:gd name="T39" fmla="*/ 395 h 929"/>
                <a:gd name="T40" fmla="*/ 1789 w 3257"/>
                <a:gd name="T41" fmla="*/ 541 h 929"/>
                <a:gd name="T42" fmla="*/ 1945 w 3257"/>
                <a:gd name="T43" fmla="*/ 785 h 929"/>
                <a:gd name="T44" fmla="*/ 2143 w 3257"/>
                <a:gd name="T45" fmla="*/ 902 h 929"/>
                <a:gd name="T46" fmla="*/ 2757 w 3257"/>
                <a:gd name="T47" fmla="*/ 886 h 929"/>
                <a:gd name="T48" fmla="*/ 3105 w 3257"/>
                <a:gd name="T49" fmla="*/ 595 h 929"/>
                <a:gd name="T50" fmla="*/ 3148 w 3257"/>
                <a:gd name="T51" fmla="*/ 430 h 929"/>
                <a:gd name="T52" fmla="*/ 3217 w 3257"/>
                <a:gd name="T53" fmla="*/ 164 h 929"/>
                <a:gd name="T54" fmla="*/ 1434 w 3257"/>
                <a:gd name="T55" fmla="*/ 372 h 929"/>
                <a:gd name="T56" fmla="*/ 1277 w 3257"/>
                <a:gd name="T57" fmla="*/ 704 h 929"/>
                <a:gd name="T58" fmla="*/ 1046 w 3257"/>
                <a:gd name="T59" fmla="*/ 830 h 929"/>
                <a:gd name="T60" fmla="*/ 510 w 3257"/>
                <a:gd name="T61" fmla="*/ 823 h 929"/>
                <a:gd name="T62" fmla="*/ 283 w 3257"/>
                <a:gd name="T63" fmla="*/ 647 h 929"/>
                <a:gd name="T64" fmla="*/ 252 w 3257"/>
                <a:gd name="T65" fmla="*/ 201 h 929"/>
                <a:gd name="T66" fmla="*/ 365 w 3257"/>
                <a:gd name="T67" fmla="*/ 93 h 929"/>
                <a:gd name="T68" fmla="*/ 740 w 3257"/>
                <a:gd name="T69" fmla="*/ 74 h 929"/>
                <a:gd name="T70" fmla="*/ 957 w 3257"/>
                <a:gd name="T71" fmla="*/ 80 h 929"/>
                <a:gd name="T72" fmla="*/ 1277 w 3257"/>
                <a:gd name="T73" fmla="*/ 130 h 929"/>
                <a:gd name="T74" fmla="*/ 1434 w 3257"/>
                <a:gd name="T75" fmla="*/ 372 h 929"/>
                <a:gd name="T76" fmla="*/ 2974 w 3257"/>
                <a:gd name="T77" fmla="*/ 647 h 929"/>
                <a:gd name="T78" fmla="*/ 2748 w 3257"/>
                <a:gd name="T79" fmla="*/ 823 h 929"/>
                <a:gd name="T80" fmla="*/ 2212 w 3257"/>
                <a:gd name="T81" fmla="*/ 830 h 929"/>
                <a:gd name="T82" fmla="*/ 1981 w 3257"/>
                <a:gd name="T83" fmla="*/ 704 h 929"/>
                <a:gd name="T84" fmla="*/ 1824 w 3257"/>
                <a:gd name="T85" fmla="*/ 372 h 929"/>
                <a:gd name="T86" fmla="*/ 1981 w 3257"/>
                <a:gd name="T87" fmla="*/ 130 h 929"/>
                <a:gd name="T88" fmla="*/ 2300 w 3257"/>
                <a:gd name="T89" fmla="*/ 80 h 929"/>
                <a:gd name="T90" fmla="*/ 2518 w 3257"/>
                <a:gd name="T91" fmla="*/ 74 h 929"/>
                <a:gd name="T92" fmla="*/ 2893 w 3257"/>
                <a:gd name="T93" fmla="*/ 93 h 929"/>
                <a:gd name="T94" fmla="*/ 3006 w 3257"/>
                <a:gd name="T95" fmla="*/ 201 h 929"/>
                <a:gd name="T96" fmla="*/ 2974 w 3257"/>
                <a:gd name="T97" fmla="*/ 647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57" h="929">
                  <a:moveTo>
                    <a:pt x="3217" y="164"/>
                  </a:moveTo>
                  <a:cubicBezTo>
                    <a:pt x="3218" y="155"/>
                    <a:pt x="3198" y="119"/>
                    <a:pt x="3192" y="114"/>
                  </a:cubicBezTo>
                  <a:cubicBezTo>
                    <a:pt x="3109" y="61"/>
                    <a:pt x="3060" y="5"/>
                    <a:pt x="2943" y="4"/>
                  </a:cubicBezTo>
                  <a:cubicBezTo>
                    <a:pt x="2832" y="4"/>
                    <a:pt x="2721" y="0"/>
                    <a:pt x="2610" y="4"/>
                  </a:cubicBezTo>
                  <a:cubicBezTo>
                    <a:pt x="2337" y="12"/>
                    <a:pt x="2064" y="24"/>
                    <a:pt x="1791" y="33"/>
                  </a:cubicBezTo>
                  <a:cubicBezTo>
                    <a:pt x="1736" y="35"/>
                    <a:pt x="1680" y="37"/>
                    <a:pt x="1627" y="38"/>
                  </a:cubicBezTo>
                  <a:cubicBezTo>
                    <a:pt x="1574" y="37"/>
                    <a:pt x="1520" y="35"/>
                    <a:pt x="1466" y="33"/>
                  </a:cubicBezTo>
                  <a:cubicBezTo>
                    <a:pt x="1193" y="24"/>
                    <a:pt x="920" y="12"/>
                    <a:pt x="647" y="4"/>
                  </a:cubicBezTo>
                  <a:cubicBezTo>
                    <a:pt x="536" y="0"/>
                    <a:pt x="425" y="4"/>
                    <a:pt x="314" y="4"/>
                  </a:cubicBezTo>
                  <a:cubicBezTo>
                    <a:pt x="197" y="5"/>
                    <a:pt x="148" y="61"/>
                    <a:pt x="66" y="114"/>
                  </a:cubicBezTo>
                  <a:cubicBezTo>
                    <a:pt x="59" y="119"/>
                    <a:pt x="40" y="155"/>
                    <a:pt x="40" y="164"/>
                  </a:cubicBezTo>
                  <a:cubicBezTo>
                    <a:pt x="47" y="261"/>
                    <a:pt x="0" y="357"/>
                    <a:pt x="110" y="430"/>
                  </a:cubicBezTo>
                  <a:cubicBezTo>
                    <a:pt x="142" y="468"/>
                    <a:pt x="142" y="545"/>
                    <a:pt x="153" y="595"/>
                  </a:cubicBezTo>
                  <a:cubicBezTo>
                    <a:pt x="190" y="767"/>
                    <a:pt x="318" y="860"/>
                    <a:pt x="501" y="886"/>
                  </a:cubicBezTo>
                  <a:cubicBezTo>
                    <a:pt x="719" y="929"/>
                    <a:pt x="1047" y="915"/>
                    <a:pt x="1114" y="902"/>
                  </a:cubicBezTo>
                  <a:cubicBezTo>
                    <a:pt x="1198" y="893"/>
                    <a:pt x="1271" y="842"/>
                    <a:pt x="1313" y="785"/>
                  </a:cubicBezTo>
                  <a:cubicBezTo>
                    <a:pt x="1370" y="706"/>
                    <a:pt x="1420" y="623"/>
                    <a:pt x="1469" y="541"/>
                  </a:cubicBezTo>
                  <a:cubicBezTo>
                    <a:pt x="1496" y="494"/>
                    <a:pt x="1515" y="444"/>
                    <a:pt x="1538" y="395"/>
                  </a:cubicBezTo>
                  <a:cubicBezTo>
                    <a:pt x="1555" y="359"/>
                    <a:pt x="1581" y="343"/>
                    <a:pt x="1627" y="343"/>
                  </a:cubicBezTo>
                  <a:cubicBezTo>
                    <a:pt x="1674" y="343"/>
                    <a:pt x="1702" y="359"/>
                    <a:pt x="1719" y="395"/>
                  </a:cubicBezTo>
                  <a:cubicBezTo>
                    <a:pt x="1741" y="444"/>
                    <a:pt x="1762" y="494"/>
                    <a:pt x="1789" y="541"/>
                  </a:cubicBezTo>
                  <a:cubicBezTo>
                    <a:pt x="1838" y="623"/>
                    <a:pt x="1888" y="706"/>
                    <a:pt x="1945" y="785"/>
                  </a:cubicBezTo>
                  <a:cubicBezTo>
                    <a:pt x="1986" y="842"/>
                    <a:pt x="2060" y="893"/>
                    <a:pt x="2143" y="902"/>
                  </a:cubicBezTo>
                  <a:cubicBezTo>
                    <a:pt x="2210" y="915"/>
                    <a:pt x="2539" y="929"/>
                    <a:pt x="2757" y="886"/>
                  </a:cubicBezTo>
                  <a:cubicBezTo>
                    <a:pt x="2940" y="860"/>
                    <a:pt x="3068" y="767"/>
                    <a:pt x="3105" y="595"/>
                  </a:cubicBezTo>
                  <a:cubicBezTo>
                    <a:pt x="3116" y="545"/>
                    <a:pt x="3116" y="468"/>
                    <a:pt x="3148" y="430"/>
                  </a:cubicBezTo>
                  <a:cubicBezTo>
                    <a:pt x="3257" y="357"/>
                    <a:pt x="3210" y="261"/>
                    <a:pt x="3217" y="164"/>
                  </a:cubicBezTo>
                  <a:close/>
                  <a:moveTo>
                    <a:pt x="1434" y="372"/>
                  </a:moveTo>
                  <a:cubicBezTo>
                    <a:pt x="1414" y="494"/>
                    <a:pt x="1357" y="604"/>
                    <a:pt x="1277" y="704"/>
                  </a:cubicBezTo>
                  <a:cubicBezTo>
                    <a:pt x="1222" y="774"/>
                    <a:pt x="1143" y="813"/>
                    <a:pt x="1046" y="830"/>
                  </a:cubicBezTo>
                  <a:cubicBezTo>
                    <a:pt x="866" y="860"/>
                    <a:pt x="688" y="845"/>
                    <a:pt x="510" y="823"/>
                  </a:cubicBezTo>
                  <a:cubicBezTo>
                    <a:pt x="394" y="808"/>
                    <a:pt x="316" y="746"/>
                    <a:pt x="283" y="647"/>
                  </a:cubicBezTo>
                  <a:cubicBezTo>
                    <a:pt x="235" y="501"/>
                    <a:pt x="225" y="352"/>
                    <a:pt x="252" y="201"/>
                  </a:cubicBezTo>
                  <a:cubicBezTo>
                    <a:pt x="262" y="141"/>
                    <a:pt x="296" y="99"/>
                    <a:pt x="365" y="93"/>
                  </a:cubicBezTo>
                  <a:cubicBezTo>
                    <a:pt x="490" y="81"/>
                    <a:pt x="664" y="76"/>
                    <a:pt x="740" y="74"/>
                  </a:cubicBezTo>
                  <a:cubicBezTo>
                    <a:pt x="811" y="74"/>
                    <a:pt x="887" y="73"/>
                    <a:pt x="957" y="80"/>
                  </a:cubicBezTo>
                  <a:cubicBezTo>
                    <a:pt x="1065" y="91"/>
                    <a:pt x="1174" y="102"/>
                    <a:pt x="1277" y="130"/>
                  </a:cubicBezTo>
                  <a:cubicBezTo>
                    <a:pt x="1401" y="165"/>
                    <a:pt x="1453" y="258"/>
                    <a:pt x="1434" y="372"/>
                  </a:cubicBezTo>
                  <a:close/>
                  <a:moveTo>
                    <a:pt x="2974" y="647"/>
                  </a:moveTo>
                  <a:cubicBezTo>
                    <a:pt x="2941" y="746"/>
                    <a:pt x="2864" y="808"/>
                    <a:pt x="2748" y="823"/>
                  </a:cubicBezTo>
                  <a:cubicBezTo>
                    <a:pt x="2570" y="845"/>
                    <a:pt x="2392" y="860"/>
                    <a:pt x="2212" y="830"/>
                  </a:cubicBezTo>
                  <a:cubicBezTo>
                    <a:pt x="2114" y="813"/>
                    <a:pt x="2036" y="774"/>
                    <a:pt x="1981" y="704"/>
                  </a:cubicBezTo>
                  <a:cubicBezTo>
                    <a:pt x="1901" y="604"/>
                    <a:pt x="1844" y="494"/>
                    <a:pt x="1824" y="372"/>
                  </a:cubicBezTo>
                  <a:cubicBezTo>
                    <a:pt x="1805" y="258"/>
                    <a:pt x="1857" y="165"/>
                    <a:pt x="1981" y="130"/>
                  </a:cubicBezTo>
                  <a:cubicBezTo>
                    <a:pt x="2083" y="102"/>
                    <a:pt x="2193" y="91"/>
                    <a:pt x="2300" y="80"/>
                  </a:cubicBezTo>
                  <a:cubicBezTo>
                    <a:pt x="2371" y="73"/>
                    <a:pt x="2447" y="74"/>
                    <a:pt x="2518" y="74"/>
                  </a:cubicBezTo>
                  <a:cubicBezTo>
                    <a:pt x="2594" y="76"/>
                    <a:pt x="2768" y="81"/>
                    <a:pt x="2893" y="93"/>
                  </a:cubicBezTo>
                  <a:cubicBezTo>
                    <a:pt x="2962" y="99"/>
                    <a:pt x="2995" y="141"/>
                    <a:pt x="3006" y="201"/>
                  </a:cubicBezTo>
                  <a:cubicBezTo>
                    <a:pt x="3033" y="352"/>
                    <a:pt x="3023" y="501"/>
                    <a:pt x="2974" y="647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5" name="îśḷïďê"/>
            <p:cNvSpPr/>
            <p:nvPr/>
          </p:nvSpPr>
          <p:spPr bwMode="auto">
            <a:xfrm>
              <a:off x="4850332" y="3709707"/>
              <a:ext cx="911606" cy="642037"/>
            </a:xfrm>
            <a:custGeom>
              <a:avLst/>
              <a:gdLst>
                <a:gd name="T0" fmla="*/ 3045 w 3157"/>
                <a:gd name="T1" fmla="*/ 0 h 2221"/>
                <a:gd name="T2" fmla="*/ 2899 w 3157"/>
                <a:gd name="T3" fmla="*/ 558 h 2221"/>
                <a:gd name="T4" fmla="*/ 2844 w 3157"/>
                <a:gd name="T5" fmla="*/ 681 h 2221"/>
                <a:gd name="T6" fmla="*/ 2218 w 3157"/>
                <a:gd name="T7" fmla="*/ 941 h 2221"/>
                <a:gd name="T8" fmla="*/ 1732 w 3157"/>
                <a:gd name="T9" fmla="*/ 768 h 2221"/>
                <a:gd name="T10" fmla="*/ 1579 w 3157"/>
                <a:gd name="T11" fmla="*/ 770 h 2221"/>
                <a:gd name="T12" fmla="*/ 1425 w 3157"/>
                <a:gd name="T13" fmla="*/ 768 h 2221"/>
                <a:gd name="T14" fmla="*/ 939 w 3157"/>
                <a:gd name="T15" fmla="*/ 941 h 2221"/>
                <a:gd name="T16" fmla="*/ 313 w 3157"/>
                <a:gd name="T17" fmla="*/ 681 h 2221"/>
                <a:gd name="T18" fmla="*/ 258 w 3157"/>
                <a:gd name="T19" fmla="*/ 558 h 2221"/>
                <a:gd name="T20" fmla="*/ 112 w 3157"/>
                <a:gd name="T21" fmla="*/ 0 h 2221"/>
                <a:gd name="T22" fmla="*/ 0 w 3157"/>
                <a:gd name="T23" fmla="*/ 0 h 2221"/>
                <a:gd name="T24" fmla="*/ 83 w 3157"/>
                <a:gd name="T25" fmla="*/ 605 h 2221"/>
                <a:gd name="T26" fmla="*/ 1516 w 3157"/>
                <a:gd name="T27" fmla="*/ 2218 h 2221"/>
                <a:gd name="T28" fmla="*/ 1576 w 3157"/>
                <a:gd name="T29" fmla="*/ 2221 h 2221"/>
                <a:gd name="T30" fmla="*/ 1576 w 3157"/>
                <a:gd name="T31" fmla="*/ 2221 h 2221"/>
                <a:gd name="T32" fmla="*/ 1576 w 3157"/>
                <a:gd name="T33" fmla="*/ 2221 h 2221"/>
                <a:gd name="T34" fmla="*/ 1576 w 3157"/>
                <a:gd name="T35" fmla="*/ 2221 h 2221"/>
                <a:gd name="T36" fmla="*/ 1578 w 3157"/>
                <a:gd name="T37" fmla="*/ 2221 h 2221"/>
                <a:gd name="T38" fmla="*/ 1580 w 3157"/>
                <a:gd name="T39" fmla="*/ 2221 h 2221"/>
                <a:gd name="T40" fmla="*/ 1580 w 3157"/>
                <a:gd name="T41" fmla="*/ 2221 h 2221"/>
                <a:gd name="T42" fmla="*/ 1584 w 3157"/>
                <a:gd name="T43" fmla="*/ 2221 h 2221"/>
                <a:gd name="T44" fmla="*/ 1584 w 3157"/>
                <a:gd name="T45" fmla="*/ 2221 h 2221"/>
                <a:gd name="T46" fmla="*/ 1642 w 3157"/>
                <a:gd name="T47" fmla="*/ 2218 h 2221"/>
                <a:gd name="T48" fmla="*/ 3075 w 3157"/>
                <a:gd name="T49" fmla="*/ 605 h 2221"/>
                <a:gd name="T50" fmla="*/ 3157 w 3157"/>
                <a:gd name="T51" fmla="*/ 0 h 2221"/>
                <a:gd name="T52" fmla="*/ 3045 w 3157"/>
                <a:gd name="T53" fmla="*/ 0 h 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57" h="2221">
                  <a:moveTo>
                    <a:pt x="3045" y="0"/>
                  </a:moveTo>
                  <a:cubicBezTo>
                    <a:pt x="3050" y="60"/>
                    <a:pt x="2978" y="380"/>
                    <a:pt x="2899" y="558"/>
                  </a:cubicBezTo>
                  <a:cubicBezTo>
                    <a:pt x="2879" y="602"/>
                    <a:pt x="2861" y="643"/>
                    <a:pt x="2844" y="681"/>
                  </a:cubicBezTo>
                  <a:cubicBezTo>
                    <a:pt x="2736" y="919"/>
                    <a:pt x="2447" y="1067"/>
                    <a:pt x="2218" y="941"/>
                  </a:cubicBezTo>
                  <a:cubicBezTo>
                    <a:pt x="2104" y="879"/>
                    <a:pt x="2037" y="808"/>
                    <a:pt x="1732" y="768"/>
                  </a:cubicBezTo>
                  <a:cubicBezTo>
                    <a:pt x="1579" y="770"/>
                    <a:pt x="1579" y="770"/>
                    <a:pt x="1579" y="770"/>
                  </a:cubicBezTo>
                  <a:cubicBezTo>
                    <a:pt x="1425" y="768"/>
                    <a:pt x="1425" y="768"/>
                    <a:pt x="1425" y="768"/>
                  </a:cubicBezTo>
                  <a:cubicBezTo>
                    <a:pt x="1120" y="808"/>
                    <a:pt x="1053" y="879"/>
                    <a:pt x="939" y="941"/>
                  </a:cubicBezTo>
                  <a:cubicBezTo>
                    <a:pt x="710" y="1067"/>
                    <a:pt x="421" y="919"/>
                    <a:pt x="313" y="681"/>
                  </a:cubicBezTo>
                  <a:cubicBezTo>
                    <a:pt x="296" y="643"/>
                    <a:pt x="278" y="602"/>
                    <a:pt x="258" y="558"/>
                  </a:cubicBezTo>
                  <a:cubicBezTo>
                    <a:pt x="179" y="380"/>
                    <a:pt x="107" y="6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208"/>
                    <a:pt x="39" y="417"/>
                    <a:pt x="83" y="605"/>
                  </a:cubicBezTo>
                  <a:cubicBezTo>
                    <a:pt x="83" y="605"/>
                    <a:pt x="303" y="2136"/>
                    <a:pt x="1516" y="2218"/>
                  </a:cubicBezTo>
                  <a:cubicBezTo>
                    <a:pt x="1516" y="2218"/>
                    <a:pt x="1536" y="2220"/>
                    <a:pt x="1576" y="2221"/>
                  </a:cubicBezTo>
                  <a:cubicBezTo>
                    <a:pt x="1576" y="2221"/>
                    <a:pt x="1576" y="2221"/>
                    <a:pt x="1576" y="2221"/>
                  </a:cubicBezTo>
                  <a:cubicBezTo>
                    <a:pt x="1576" y="2221"/>
                    <a:pt x="1576" y="2221"/>
                    <a:pt x="1576" y="2221"/>
                  </a:cubicBezTo>
                  <a:cubicBezTo>
                    <a:pt x="1576" y="2221"/>
                    <a:pt x="1576" y="2221"/>
                    <a:pt x="1576" y="2221"/>
                  </a:cubicBezTo>
                  <a:cubicBezTo>
                    <a:pt x="1576" y="2221"/>
                    <a:pt x="1578" y="2221"/>
                    <a:pt x="1578" y="2221"/>
                  </a:cubicBezTo>
                  <a:cubicBezTo>
                    <a:pt x="1578" y="2221"/>
                    <a:pt x="1580" y="2221"/>
                    <a:pt x="1580" y="2221"/>
                  </a:cubicBezTo>
                  <a:cubicBezTo>
                    <a:pt x="1580" y="2221"/>
                    <a:pt x="1580" y="2221"/>
                    <a:pt x="1580" y="2221"/>
                  </a:cubicBezTo>
                  <a:cubicBezTo>
                    <a:pt x="1580" y="2221"/>
                    <a:pt x="1580" y="2221"/>
                    <a:pt x="1584" y="2221"/>
                  </a:cubicBezTo>
                  <a:cubicBezTo>
                    <a:pt x="1584" y="2221"/>
                    <a:pt x="1584" y="2221"/>
                    <a:pt x="1584" y="2221"/>
                  </a:cubicBezTo>
                  <a:cubicBezTo>
                    <a:pt x="1620" y="2220"/>
                    <a:pt x="1642" y="2218"/>
                    <a:pt x="1642" y="2218"/>
                  </a:cubicBezTo>
                  <a:cubicBezTo>
                    <a:pt x="2856" y="2136"/>
                    <a:pt x="3075" y="605"/>
                    <a:pt x="3075" y="605"/>
                  </a:cubicBezTo>
                  <a:cubicBezTo>
                    <a:pt x="3118" y="417"/>
                    <a:pt x="3143" y="208"/>
                    <a:pt x="3157" y="0"/>
                  </a:cubicBezTo>
                  <a:lnTo>
                    <a:pt x="3045" y="0"/>
                  </a:lnTo>
                  <a:close/>
                </a:path>
              </a:pathLst>
            </a:custGeom>
            <a:solidFill>
              <a:srgbClr val="39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6" name="íŝ1íḑè"/>
            <p:cNvSpPr/>
            <p:nvPr/>
          </p:nvSpPr>
          <p:spPr bwMode="auto">
            <a:xfrm>
              <a:off x="5182220" y="4066234"/>
              <a:ext cx="240583" cy="107248"/>
            </a:xfrm>
            <a:custGeom>
              <a:avLst/>
              <a:gdLst>
                <a:gd name="T0" fmla="*/ 415 w 834"/>
                <a:gd name="T1" fmla="*/ 374 h 374"/>
                <a:gd name="T2" fmla="*/ 834 w 834"/>
                <a:gd name="T3" fmla="*/ 0 h 374"/>
                <a:gd name="T4" fmla="*/ 0 w 834"/>
                <a:gd name="T5" fmla="*/ 0 h 374"/>
                <a:gd name="T6" fmla="*/ 415 w 834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4" h="374">
                  <a:moveTo>
                    <a:pt x="415" y="374"/>
                  </a:moveTo>
                  <a:cubicBezTo>
                    <a:pt x="571" y="372"/>
                    <a:pt x="763" y="260"/>
                    <a:pt x="8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60"/>
                    <a:pt x="265" y="372"/>
                    <a:pt x="415" y="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7" name="išḷíḍé"/>
            <p:cNvSpPr/>
            <p:nvPr/>
          </p:nvSpPr>
          <p:spPr bwMode="auto">
            <a:xfrm>
              <a:off x="5172075" y="4060437"/>
              <a:ext cx="260873" cy="126089"/>
            </a:xfrm>
            <a:custGeom>
              <a:avLst/>
              <a:gdLst>
                <a:gd name="T0" fmla="*/ 903 w 907"/>
                <a:gd name="T1" fmla="*/ 6 h 435"/>
                <a:gd name="T2" fmla="*/ 891 w 907"/>
                <a:gd name="T3" fmla="*/ 0 h 435"/>
                <a:gd name="T4" fmla="*/ 16 w 907"/>
                <a:gd name="T5" fmla="*/ 0 h 435"/>
                <a:gd name="T6" fmla="*/ 4 w 907"/>
                <a:gd name="T7" fmla="*/ 6 h 435"/>
                <a:gd name="T8" fmla="*/ 2 w 907"/>
                <a:gd name="T9" fmla="*/ 19 h 435"/>
                <a:gd name="T10" fmla="*/ 452 w 907"/>
                <a:gd name="T11" fmla="*/ 435 h 435"/>
                <a:gd name="T12" fmla="*/ 905 w 907"/>
                <a:gd name="T13" fmla="*/ 19 h 435"/>
                <a:gd name="T14" fmla="*/ 903 w 907"/>
                <a:gd name="T15" fmla="*/ 6 h 435"/>
                <a:gd name="T16" fmla="*/ 452 w 907"/>
                <a:gd name="T17" fmla="*/ 404 h 435"/>
                <a:gd name="T18" fmla="*/ 37 w 907"/>
                <a:gd name="T19" fmla="*/ 31 h 435"/>
                <a:gd name="T20" fmla="*/ 871 w 907"/>
                <a:gd name="T21" fmla="*/ 31 h 435"/>
                <a:gd name="T22" fmla="*/ 452 w 907"/>
                <a:gd name="T23" fmla="*/ 40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7" h="435">
                  <a:moveTo>
                    <a:pt x="903" y="6"/>
                  </a:moveTo>
                  <a:cubicBezTo>
                    <a:pt x="900" y="2"/>
                    <a:pt x="895" y="0"/>
                    <a:pt x="89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10"/>
                    <a:pt x="0" y="15"/>
                    <a:pt x="2" y="19"/>
                  </a:cubicBezTo>
                  <a:cubicBezTo>
                    <a:pt x="73" y="287"/>
                    <a:pt x="287" y="433"/>
                    <a:pt x="452" y="435"/>
                  </a:cubicBezTo>
                  <a:cubicBezTo>
                    <a:pt x="624" y="433"/>
                    <a:pt x="836" y="290"/>
                    <a:pt x="905" y="19"/>
                  </a:cubicBezTo>
                  <a:cubicBezTo>
                    <a:pt x="907" y="15"/>
                    <a:pt x="906" y="10"/>
                    <a:pt x="903" y="6"/>
                  </a:cubicBezTo>
                  <a:close/>
                  <a:moveTo>
                    <a:pt x="452" y="404"/>
                  </a:moveTo>
                  <a:cubicBezTo>
                    <a:pt x="302" y="403"/>
                    <a:pt x="109" y="271"/>
                    <a:pt x="37" y="31"/>
                  </a:cubicBezTo>
                  <a:cubicBezTo>
                    <a:pt x="871" y="31"/>
                    <a:pt x="871" y="31"/>
                    <a:pt x="871" y="31"/>
                  </a:cubicBezTo>
                  <a:cubicBezTo>
                    <a:pt x="800" y="274"/>
                    <a:pt x="608" y="403"/>
                    <a:pt x="452" y="404"/>
                  </a:cubicBezTo>
                  <a:close/>
                </a:path>
              </a:pathLst>
            </a:custGeom>
            <a:solidFill>
              <a:srgbClr val="E34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8" name="ïSlîḋé"/>
            <p:cNvSpPr/>
            <p:nvPr/>
          </p:nvSpPr>
          <p:spPr bwMode="auto">
            <a:xfrm>
              <a:off x="5190916" y="4092321"/>
              <a:ext cx="223191" cy="62320"/>
            </a:xfrm>
            <a:custGeom>
              <a:avLst/>
              <a:gdLst>
                <a:gd name="T0" fmla="*/ 773 w 773"/>
                <a:gd name="T1" fmla="*/ 0 h 216"/>
                <a:gd name="T2" fmla="*/ 0 w 773"/>
                <a:gd name="T3" fmla="*/ 0 h 216"/>
                <a:gd name="T4" fmla="*/ 173 w 773"/>
                <a:gd name="T5" fmla="*/ 216 h 216"/>
                <a:gd name="T6" fmla="*/ 600 w 773"/>
                <a:gd name="T7" fmla="*/ 216 h 216"/>
                <a:gd name="T8" fmla="*/ 773 w 773"/>
                <a:gd name="T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216">
                  <a:moveTo>
                    <a:pt x="7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96"/>
                    <a:pt x="116" y="172"/>
                    <a:pt x="173" y="216"/>
                  </a:cubicBezTo>
                  <a:cubicBezTo>
                    <a:pt x="600" y="216"/>
                    <a:pt x="600" y="216"/>
                    <a:pt x="600" y="216"/>
                  </a:cubicBezTo>
                  <a:cubicBezTo>
                    <a:pt x="669" y="172"/>
                    <a:pt x="734" y="92"/>
                    <a:pt x="773" y="0"/>
                  </a:cubicBezTo>
                  <a:close/>
                </a:path>
              </a:pathLst>
            </a:custGeom>
            <a:solidFill>
              <a:srgbClr val="F59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9" name="íšļíḍè"/>
            <p:cNvSpPr/>
            <p:nvPr/>
          </p:nvSpPr>
          <p:spPr bwMode="auto">
            <a:xfrm>
              <a:off x="5256134" y="3866231"/>
              <a:ext cx="92755" cy="34783"/>
            </a:xfrm>
            <a:custGeom>
              <a:avLst/>
              <a:gdLst>
                <a:gd name="T0" fmla="*/ 224 w 323"/>
                <a:gd name="T1" fmla="*/ 53 h 120"/>
                <a:gd name="T2" fmla="*/ 162 w 323"/>
                <a:gd name="T3" fmla="*/ 82 h 120"/>
                <a:gd name="T4" fmla="*/ 100 w 323"/>
                <a:gd name="T5" fmla="*/ 53 h 120"/>
                <a:gd name="T6" fmla="*/ 0 w 323"/>
                <a:gd name="T7" fmla="*/ 70 h 120"/>
                <a:gd name="T8" fmla="*/ 102 w 323"/>
                <a:gd name="T9" fmla="*/ 95 h 120"/>
                <a:gd name="T10" fmla="*/ 162 w 323"/>
                <a:gd name="T11" fmla="*/ 119 h 120"/>
                <a:gd name="T12" fmla="*/ 222 w 323"/>
                <a:gd name="T13" fmla="*/ 95 h 120"/>
                <a:gd name="T14" fmla="*/ 323 w 323"/>
                <a:gd name="T15" fmla="*/ 70 h 120"/>
                <a:gd name="T16" fmla="*/ 224 w 323"/>
                <a:gd name="T17" fmla="*/ 5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20">
                  <a:moveTo>
                    <a:pt x="224" y="53"/>
                  </a:moveTo>
                  <a:cubicBezTo>
                    <a:pt x="224" y="53"/>
                    <a:pt x="199" y="82"/>
                    <a:pt x="162" y="82"/>
                  </a:cubicBezTo>
                  <a:cubicBezTo>
                    <a:pt x="125" y="82"/>
                    <a:pt x="100" y="53"/>
                    <a:pt x="100" y="53"/>
                  </a:cubicBezTo>
                  <a:cubicBezTo>
                    <a:pt x="13" y="0"/>
                    <a:pt x="0" y="70"/>
                    <a:pt x="0" y="70"/>
                  </a:cubicBezTo>
                  <a:cubicBezTo>
                    <a:pt x="5" y="112"/>
                    <a:pt x="102" y="95"/>
                    <a:pt x="102" y="95"/>
                  </a:cubicBezTo>
                  <a:cubicBezTo>
                    <a:pt x="122" y="115"/>
                    <a:pt x="143" y="120"/>
                    <a:pt x="162" y="119"/>
                  </a:cubicBezTo>
                  <a:cubicBezTo>
                    <a:pt x="180" y="120"/>
                    <a:pt x="201" y="115"/>
                    <a:pt x="222" y="95"/>
                  </a:cubicBezTo>
                  <a:cubicBezTo>
                    <a:pt x="222" y="95"/>
                    <a:pt x="319" y="112"/>
                    <a:pt x="323" y="70"/>
                  </a:cubicBezTo>
                  <a:cubicBezTo>
                    <a:pt x="323" y="70"/>
                    <a:pt x="310" y="0"/>
                    <a:pt x="224" y="53"/>
                  </a:cubicBezTo>
                  <a:close/>
                </a:path>
              </a:pathLst>
            </a:custGeom>
            <a:solidFill>
              <a:srgbClr val="BA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0" name="iSḻïḓé"/>
            <p:cNvSpPr/>
            <p:nvPr/>
          </p:nvSpPr>
          <p:spPr bwMode="auto">
            <a:xfrm>
              <a:off x="5011204" y="4415514"/>
              <a:ext cx="584066" cy="1089869"/>
            </a:xfrm>
            <a:custGeom>
              <a:avLst/>
              <a:gdLst>
                <a:gd name="T0" fmla="*/ 4 w 2025"/>
                <a:gd name="T1" fmla="*/ 58 h 3776"/>
                <a:gd name="T2" fmla="*/ 8 w 2025"/>
                <a:gd name="T3" fmla="*/ 57 h 3776"/>
                <a:gd name="T4" fmla="*/ 338 w 2025"/>
                <a:gd name="T5" fmla="*/ 1761 h 3776"/>
                <a:gd name="T6" fmla="*/ 340 w 2025"/>
                <a:gd name="T7" fmla="*/ 1772 h 3776"/>
                <a:gd name="T8" fmla="*/ 607 w 2025"/>
                <a:gd name="T9" fmla="*/ 3149 h 3776"/>
                <a:gd name="T10" fmla="*/ 728 w 2025"/>
                <a:gd name="T11" fmla="*/ 3776 h 3776"/>
                <a:gd name="T12" fmla="*/ 1308 w 2025"/>
                <a:gd name="T13" fmla="*/ 3776 h 3776"/>
                <a:gd name="T14" fmla="*/ 1413 w 2025"/>
                <a:gd name="T15" fmla="*/ 3232 h 3776"/>
                <a:gd name="T16" fmla="*/ 1695 w 2025"/>
                <a:gd name="T17" fmla="*/ 1777 h 3776"/>
                <a:gd name="T18" fmla="*/ 2025 w 2025"/>
                <a:gd name="T19" fmla="*/ 72 h 3776"/>
                <a:gd name="T20" fmla="*/ 1767 w 2025"/>
                <a:gd name="T21" fmla="*/ 0 h 3776"/>
                <a:gd name="T22" fmla="*/ 1111 w 2025"/>
                <a:gd name="T23" fmla="*/ 461 h 3776"/>
                <a:gd name="T24" fmla="*/ 289 w 2025"/>
                <a:gd name="T25" fmla="*/ 0 h 3776"/>
                <a:gd name="T26" fmla="*/ 0 w 2025"/>
                <a:gd name="T27" fmla="*/ 58 h 3776"/>
                <a:gd name="T28" fmla="*/ 4 w 2025"/>
                <a:gd name="T29" fmla="*/ 57 h 3776"/>
                <a:gd name="T30" fmla="*/ 4 w 2025"/>
                <a:gd name="T31" fmla="*/ 58 h 3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5" h="3776">
                  <a:moveTo>
                    <a:pt x="4" y="58"/>
                  </a:moveTo>
                  <a:cubicBezTo>
                    <a:pt x="5" y="58"/>
                    <a:pt x="6" y="58"/>
                    <a:pt x="8" y="57"/>
                  </a:cubicBezTo>
                  <a:cubicBezTo>
                    <a:pt x="338" y="1761"/>
                    <a:pt x="338" y="1761"/>
                    <a:pt x="338" y="1761"/>
                  </a:cubicBezTo>
                  <a:cubicBezTo>
                    <a:pt x="340" y="1772"/>
                    <a:pt x="340" y="1772"/>
                    <a:pt x="340" y="1772"/>
                  </a:cubicBezTo>
                  <a:cubicBezTo>
                    <a:pt x="607" y="3149"/>
                    <a:pt x="607" y="3149"/>
                    <a:pt x="607" y="3149"/>
                  </a:cubicBezTo>
                  <a:cubicBezTo>
                    <a:pt x="728" y="3776"/>
                    <a:pt x="728" y="3776"/>
                    <a:pt x="728" y="3776"/>
                  </a:cubicBezTo>
                  <a:cubicBezTo>
                    <a:pt x="1308" y="3776"/>
                    <a:pt x="1308" y="3776"/>
                    <a:pt x="1308" y="3776"/>
                  </a:cubicBezTo>
                  <a:cubicBezTo>
                    <a:pt x="1413" y="3232"/>
                    <a:pt x="1413" y="3232"/>
                    <a:pt x="1413" y="3232"/>
                  </a:cubicBezTo>
                  <a:cubicBezTo>
                    <a:pt x="1695" y="1777"/>
                    <a:pt x="1695" y="1777"/>
                    <a:pt x="1695" y="1777"/>
                  </a:cubicBezTo>
                  <a:cubicBezTo>
                    <a:pt x="2025" y="72"/>
                    <a:pt x="2025" y="72"/>
                    <a:pt x="2025" y="72"/>
                  </a:cubicBezTo>
                  <a:cubicBezTo>
                    <a:pt x="1942" y="39"/>
                    <a:pt x="1856" y="14"/>
                    <a:pt x="1767" y="0"/>
                  </a:cubicBezTo>
                  <a:cubicBezTo>
                    <a:pt x="1767" y="0"/>
                    <a:pt x="1835" y="443"/>
                    <a:pt x="1111" y="461"/>
                  </a:cubicBezTo>
                  <a:cubicBezTo>
                    <a:pt x="299" y="482"/>
                    <a:pt x="289" y="0"/>
                    <a:pt x="289" y="0"/>
                  </a:cubicBezTo>
                  <a:cubicBezTo>
                    <a:pt x="189" y="10"/>
                    <a:pt x="93" y="31"/>
                    <a:pt x="0" y="58"/>
                  </a:cubicBezTo>
                  <a:cubicBezTo>
                    <a:pt x="1" y="58"/>
                    <a:pt x="3" y="58"/>
                    <a:pt x="4" y="57"/>
                  </a:cubicBezTo>
                  <a:lnTo>
                    <a:pt x="4" y="58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1" name="í$1íḑè"/>
            <p:cNvSpPr/>
            <p:nvPr/>
          </p:nvSpPr>
          <p:spPr bwMode="auto">
            <a:xfrm>
              <a:off x="4280759" y="4431456"/>
              <a:ext cx="940592" cy="1073927"/>
            </a:xfrm>
            <a:custGeom>
              <a:avLst/>
              <a:gdLst>
                <a:gd name="T0" fmla="*/ 3132 w 3253"/>
                <a:gd name="T1" fmla="*/ 3092 h 3720"/>
                <a:gd name="T2" fmla="*/ 2863 w 3253"/>
                <a:gd name="T3" fmla="*/ 1703 h 3720"/>
                <a:gd name="T4" fmla="*/ 2529 w 3253"/>
                <a:gd name="T5" fmla="*/ 0 h 3720"/>
                <a:gd name="T6" fmla="*/ 2524 w 3253"/>
                <a:gd name="T7" fmla="*/ 0 h 3720"/>
                <a:gd name="T8" fmla="*/ 2503 w 3253"/>
                <a:gd name="T9" fmla="*/ 1 h 3720"/>
                <a:gd name="T10" fmla="*/ 569 w 3253"/>
                <a:gd name="T11" fmla="*/ 719 h 3720"/>
                <a:gd name="T12" fmla="*/ 578 w 3253"/>
                <a:gd name="T13" fmla="*/ 763 h 3720"/>
                <a:gd name="T14" fmla="*/ 0 w 3253"/>
                <a:gd name="T15" fmla="*/ 3720 h 3720"/>
                <a:gd name="T16" fmla="*/ 1916 w 3253"/>
                <a:gd name="T17" fmla="*/ 3720 h 3720"/>
                <a:gd name="T18" fmla="*/ 2849 w 3253"/>
                <a:gd name="T19" fmla="*/ 3720 h 3720"/>
                <a:gd name="T20" fmla="*/ 3090 w 3253"/>
                <a:gd name="T21" fmla="*/ 3720 h 3720"/>
                <a:gd name="T22" fmla="*/ 3253 w 3253"/>
                <a:gd name="T23" fmla="*/ 3720 h 3720"/>
                <a:gd name="T24" fmla="*/ 3132 w 3253"/>
                <a:gd name="T25" fmla="*/ 3092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3" h="3720">
                  <a:moveTo>
                    <a:pt x="3132" y="3092"/>
                  </a:moveTo>
                  <a:cubicBezTo>
                    <a:pt x="2863" y="1703"/>
                    <a:pt x="2863" y="1703"/>
                    <a:pt x="2863" y="1703"/>
                  </a:cubicBezTo>
                  <a:cubicBezTo>
                    <a:pt x="2529" y="0"/>
                    <a:pt x="2529" y="0"/>
                    <a:pt x="2529" y="0"/>
                  </a:cubicBezTo>
                  <a:cubicBezTo>
                    <a:pt x="2527" y="0"/>
                    <a:pt x="2526" y="0"/>
                    <a:pt x="2524" y="0"/>
                  </a:cubicBezTo>
                  <a:cubicBezTo>
                    <a:pt x="2517" y="0"/>
                    <a:pt x="2510" y="1"/>
                    <a:pt x="2503" y="1"/>
                  </a:cubicBezTo>
                  <a:cubicBezTo>
                    <a:pt x="1828" y="44"/>
                    <a:pt x="689" y="585"/>
                    <a:pt x="569" y="719"/>
                  </a:cubicBezTo>
                  <a:cubicBezTo>
                    <a:pt x="572" y="734"/>
                    <a:pt x="575" y="748"/>
                    <a:pt x="578" y="763"/>
                  </a:cubicBezTo>
                  <a:cubicBezTo>
                    <a:pt x="0" y="3720"/>
                    <a:pt x="0" y="3720"/>
                    <a:pt x="0" y="3720"/>
                  </a:cubicBezTo>
                  <a:cubicBezTo>
                    <a:pt x="1916" y="3720"/>
                    <a:pt x="1916" y="3720"/>
                    <a:pt x="1916" y="3720"/>
                  </a:cubicBezTo>
                  <a:cubicBezTo>
                    <a:pt x="2849" y="3720"/>
                    <a:pt x="2849" y="3720"/>
                    <a:pt x="2849" y="3720"/>
                  </a:cubicBezTo>
                  <a:cubicBezTo>
                    <a:pt x="3090" y="3720"/>
                    <a:pt x="3090" y="3720"/>
                    <a:pt x="3090" y="3720"/>
                  </a:cubicBezTo>
                  <a:cubicBezTo>
                    <a:pt x="3253" y="3720"/>
                    <a:pt x="3253" y="3720"/>
                    <a:pt x="3253" y="3720"/>
                  </a:cubicBezTo>
                  <a:lnTo>
                    <a:pt x="3132" y="3092"/>
                  </a:lnTo>
                  <a:close/>
                </a:path>
              </a:pathLst>
            </a:custGeom>
            <a:solidFill>
              <a:srgbClr val="17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2" name="íṩľïḍê"/>
            <p:cNvSpPr/>
            <p:nvPr/>
          </p:nvSpPr>
          <p:spPr bwMode="auto">
            <a:xfrm>
              <a:off x="5595269" y="4435804"/>
              <a:ext cx="0" cy="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C3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3" name="íṩļídé"/>
            <p:cNvSpPr/>
            <p:nvPr/>
          </p:nvSpPr>
          <p:spPr bwMode="auto">
            <a:xfrm>
              <a:off x="5388020" y="4435804"/>
              <a:ext cx="942041" cy="1069579"/>
            </a:xfrm>
            <a:custGeom>
              <a:avLst/>
              <a:gdLst>
                <a:gd name="T0" fmla="*/ 2686 w 3261"/>
                <a:gd name="T1" fmla="*/ 761 h 3705"/>
                <a:gd name="T2" fmla="*/ 2679 w 3261"/>
                <a:gd name="T3" fmla="*/ 730 h 3705"/>
                <a:gd name="T4" fmla="*/ 2682 w 3261"/>
                <a:gd name="T5" fmla="*/ 719 h 3705"/>
                <a:gd name="T6" fmla="*/ 718 w 3261"/>
                <a:gd name="T7" fmla="*/ 0 h 3705"/>
                <a:gd name="T8" fmla="*/ 718 w 3261"/>
                <a:gd name="T9" fmla="*/ 0 h 3705"/>
                <a:gd name="T10" fmla="*/ 718 w 3261"/>
                <a:gd name="T11" fmla="*/ 2 h 3705"/>
                <a:gd name="T12" fmla="*/ 107 w 3261"/>
                <a:gd name="T13" fmla="*/ 3162 h 3705"/>
                <a:gd name="T14" fmla="*/ 107 w 3261"/>
                <a:gd name="T15" fmla="*/ 3162 h 3705"/>
                <a:gd name="T16" fmla="*/ 0 w 3261"/>
                <a:gd name="T17" fmla="*/ 3705 h 3705"/>
                <a:gd name="T18" fmla="*/ 142 w 3261"/>
                <a:gd name="T19" fmla="*/ 3705 h 3705"/>
                <a:gd name="T20" fmla="*/ 505 w 3261"/>
                <a:gd name="T21" fmla="*/ 3705 h 3705"/>
                <a:gd name="T22" fmla="*/ 1872 w 3261"/>
                <a:gd name="T23" fmla="*/ 3705 h 3705"/>
                <a:gd name="T24" fmla="*/ 3261 w 3261"/>
                <a:gd name="T25" fmla="*/ 3705 h 3705"/>
                <a:gd name="T26" fmla="*/ 2686 w 3261"/>
                <a:gd name="T27" fmla="*/ 761 h 3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1" h="3705">
                  <a:moveTo>
                    <a:pt x="2686" y="761"/>
                  </a:moveTo>
                  <a:cubicBezTo>
                    <a:pt x="2679" y="730"/>
                    <a:pt x="2679" y="730"/>
                    <a:pt x="2679" y="730"/>
                  </a:cubicBezTo>
                  <a:cubicBezTo>
                    <a:pt x="2680" y="726"/>
                    <a:pt x="2681" y="723"/>
                    <a:pt x="2682" y="719"/>
                  </a:cubicBezTo>
                  <a:cubicBezTo>
                    <a:pt x="2560" y="583"/>
                    <a:pt x="1389" y="29"/>
                    <a:pt x="718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18" y="2"/>
                    <a:pt x="718" y="2"/>
                    <a:pt x="718" y="2"/>
                  </a:cubicBezTo>
                  <a:cubicBezTo>
                    <a:pt x="107" y="3162"/>
                    <a:pt x="107" y="3162"/>
                    <a:pt x="107" y="3162"/>
                  </a:cubicBezTo>
                  <a:cubicBezTo>
                    <a:pt x="107" y="3162"/>
                    <a:pt x="107" y="3162"/>
                    <a:pt x="107" y="3162"/>
                  </a:cubicBezTo>
                  <a:cubicBezTo>
                    <a:pt x="0" y="3705"/>
                    <a:pt x="0" y="3705"/>
                    <a:pt x="0" y="3705"/>
                  </a:cubicBezTo>
                  <a:cubicBezTo>
                    <a:pt x="142" y="3705"/>
                    <a:pt x="142" y="3705"/>
                    <a:pt x="142" y="3705"/>
                  </a:cubicBezTo>
                  <a:cubicBezTo>
                    <a:pt x="505" y="3705"/>
                    <a:pt x="505" y="3705"/>
                    <a:pt x="505" y="3705"/>
                  </a:cubicBezTo>
                  <a:cubicBezTo>
                    <a:pt x="1872" y="3705"/>
                    <a:pt x="1872" y="3705"/>
                    <a:pt x="1872" y="3705"/>
                  </a:cubicBezTo>
                  <a:cubicBezTo>
                    <a:pt x="3261" y="3705"/>
                    <a:pt x="3261" y="3705"/>
                    <a:pt x="3261" y="3705"/>
                  </a:cubicBezTo>
                  <a:lnTo>
                    <a:pt x="2686" y="761"/>
                  </a:lnTo>
                  <a:close/>
                </a:path>
              </a:pathLst>
            </a:custGeom>
            <a:solidFill>
              <a:srgbClr val="17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4" name="ïS1ïḑê"/>
            <p:cNvSpPr/>
            <p:nvPr/>
          </p:nvSpPr>
          <p:spPr bwMode="auto">
            <a:xfrm>
              <a:off x="5496717" y="3595213"/>
              <a:ext cx="78262" cy="76813"/>
            </a:xfrm>
            <a:prstGeom prst="ellipse">
              <a:avLst/>
            </a:prstGeom>
            <a:solidFill>
              <a:srgbClr val="4A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5" name="išlîḋé"/>
            <p:cNvSpPr/>
            <p:nvPr/>
          </p:nvSpPr>
          <p:spPr bwMode="auto">
            <a:xfrm>
              <a:off x="5532950" y="3608257"/>
              <a:ext cx="27537" cy="275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6" name="ísliḋe"/>
            <p:cNvSpPr/>
            <p:nvPr/>
          </p:nvSpPr>
          <p:spPr bwMode="auto">
            <a:xfrm>
              <a:off x="6383685" y="4296671"/>
              <a:ext cx="1149290" cy="253626"/>
            </a:xfrm>
            <a:custGeom>
              <a:avLst/>
              <a:gdLst>
                <a:gd name="T0" fmla="*/ 3977 w 3977"/>
                <a:gd name="T1" fmla="*/ 880 h 880"/>
                <a:gd name="T2" fmla="*/ 3136 w 3977"/>
                <a:gd name="T3" fmla="*/ 569 h 880"/>
                <a:gd name="T4" fmla="*/ 2641 w 3977"/>
                <a:gd name="T5" fmla="*/ 0 h 880"/>
                <a:gd name="T6" fmla="*/ 1994 w 3977"/>
                <a:gd name="T7" fmla="*/ 0 h 880"/>
                <a:gd name="T8" fmla="*/ 1983 w 3977"/>
                <a:gd name="T9" fmla="*/ 0 h 880"/>
                <a:gd name="T10" fmla="*/ 1336 w 3977"/>
                <a:gd name="T11" fmla="*/ 0 h 880"/>
                <a:gd name="T12" fmla="*/ 841 w 3977"/>
                <a:gd name="T13" fmla="*/ 569 h 880"/>
                <a:gd name="T14" fmla="*/ 0 w 3977"/>
                <a:gd name="T15" fmla="*/ 880 h 880"/>
                <a:gd name="T16" fmla="*/ 1988 w 3977"/>
                <a:gd name="T17" fmla="*/ 859 h 880"/>
                <a:gd name="T18" fmla="*/ 3977 w 3977"/>
                <a:gd name="T19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7" h="880">
                  <a:moveTo>
                    <a:pt x="3977" y="880"/>
                  </a:moveTo>
                  <a:cubicBezTo>
                    <a:pt x="3136" y="569"/>
                    <a:pt x="3136" y="569"/>
                    <a:pt x="3136" y="569"/>
                  </a:cubicBezTo>
                  <a:cubicBezTo>
                    <a:pt x="2506" y="362"/>
                    <a:pt x="2641" y="0"/>
                    <a:pt x="2641" y="0"/>
                  </a:cubicBezTo>
                  <a:cubicBezTo>
                    <a:pt x="1994" y="0"/>
                    <a:pt x="1994" y="0"/>
                    <a:pt x="1994" y="0"/>
                  </a:cubicBezTo>
                  <a:cubicBezTo>
                    <a:pt x="1983" y="0"/>
                    <a:pt x="1983" y="0"/>
                    <a:pt x="1983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0"/>
                    <a:pt x="1471" y="362"/>
                    <a:pt x="841" y="569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1988" y="859"/>
                    <a:pt x="1988" y="859"/>
                    <a:pt x="1988" y="859"/>
                  </a:cubicBezTo>
                  <a:lnTo>
                    <a:pt x="3977" y="880"/>
                  </a:ln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7" name="îṥľïḋé"/>
            <p:cNvSpPr/>
            <p:nvPr/>
          </p:nvSpPr>
          <p:spPr bwMode="auto">
            <a:xfrm>
              <a:off x="6383685" y="4550298"/>
              <a:ext cx="1200016" cy="914505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8" name="iṩľïdê"/>
            <p:cNvSpPr/>
            <p:nvPr/>
          </p:nvSpPr>
          <p:spPr bwMode="auto">
            <a:xfrm>
              <a:off x="6814126" y="4519863"/>
              <a:ext cx="278264" cy="150727"/>
            </a:xfrm>
            <a:custGeom>
              <a:avLst/>
              <a:gdLst>
                <a:gd name="T0" fmla="*/ 745 w 962"/>
                <a:gd name="T1" fmla="*/ 485 h 523"/>
                <a:gd name="T2" fmla="*/ 639 w 962"/>
                <a:gd name="T3" fmla="*/ 523 h 523"/>
                <a:gd name="T4" fmla="*/ 322 w 962"/>
                <a:gd name="T5" fmla="*/ 523 h 523"/>
                <a:gd name="T6" fmla="*/ 217 w 962"/>
                <a:gd name="T7" fmla="*/ 485 h 523"/>
                <a:gd name="T8" fmla="*/ 35 w 962"/>
                <a:gd name="T9" fmla="*/ 132 h 523"/>
                <a:gd name="T10" fmla="*/ 148 w 962"/>
                <a:gd name="T11" fmla="*/ 0 h 523"/>
                <a:gd name="T12" fmla="*/ 813 w 962"/>
                <a:gd name="T13" fmla="*/ 0 h 523"/>
                <a:gd name="T14" fmla="*/ 926 w 962"/>
                <a:gd name="T15" fmla="*/ 132 h 523"/>
                <a:gd name="T16" fmla="*/ 745 w 962"/>
                <a:gd name="T17" fmla="*/ 48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523">
                  <a:moveTo>
                    <a:pt x="745" y="485"/>
                  </a:moveTo>
                  <a:cubicBezTo>
                    <a:pt x="734" y="506"/>
                    <a:pt x="687" y="523"/>
                    <a:pt x="639" y="523"/>
                  </a:cubicBezTo>
                  <a:cubicBezTo>
                    <a:pt x="322" y="523"/>
                    <a:pt x="322" y="523"/>
                    <a:pt x="322" y="523"/>
                  </a:cubicBezTo>
                  <a:cubicBezTo>
                    <a:pt x="275" y="523"/>
                    <a:pt x="228" y="506"/>
                    <a:pt x="217" y="485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0" y="64"/>
                    <a:pt x="48" y="0"/>
                    <a:pt x="148" y="0"/>
                  </a:cubicBezTo>
                  <a:cubicBezTo>
                    <a:pt x="813" y="0"/>
                    <a:pt x="813" y="0"/>
                    <a:pt x="813" y="0"/>
                  </a:cubicBezTo>
                  <a:cubicBezTo>
                    <a:pt x="913" y="0"/>
                    <a:pt x="962" y="64"/>
                    <a:pt x="926" y="132"/>
                  </a:cubicBezTo>
                  <a:lnTo>
                    <a:pt x="745" y="485"/>
                  </a:lnTo>
                  <a:close/>
                </a:path>
              </a:pathLst>
            </a:custGeom>
            <a:solidFill>
              <a:srgbClr val="D65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9" name="îŝḻídé"/>
            <p:cNvSpPr/>
            <p:nvPr/>
          </p:nvSpPr>
          <p:spPr bwMode="auto">
            <a:xfrm>
              <a:off x="6428614" y="4302469"/>
              <a:ext cx="527543" cy="275366"/>
            </a:xfrm>
            <a:custGeom>
              <a:avLst/>
              <a:gdLst>
                <a:gd name="T0" fmla="*/ 1829 w 1829"/>
                <a:gd name="T1" fmla="*/ 160 h 955"/>
                <a:gd name="T2" fmla="*/ 867 w 1829"/>
                <a:gd name="T3" fmla="*/ 955 h 955"/>
                <a:gd name="T4" fmla="*/ 0 w 1829"/>
                <a:gd name="T5" fmla="*/ 625 h 955"/>
                <a:gd name="T6" fmla="*/ 1238 w 1829"/>
                <a:gd name="T7" fmla="*/ 391 h 955"/>
                <a:gd name="T8" fmla="*/ 1143 w 1829"/>
                <a:gd name="T9" fmla="*/ 194 h 955"/>
                <a:gd name="T10" fmla="*/ 1187 w 1829"/>
                <a:gd name="T11" fmla="*/ 0 h 955"/>
                <a:gd name="T12" fmla="*/ 1829 w 1829"/>
                <a:gd name="T13" fmla="*/ 16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9" h="955">
                  <a:moveTo>
                    <a:pt x="1829" y="160"/>
                  </a:moveTo>
                  <a:cubicBezTo>
                    <a:pt x="867" y="955"/>
                    <a:pt x="867" y="955"/>
                    <a:pt x="867" y="955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1238" y="391"/>
                    <a:pt x="1238" y="391"/>
                    <a:pt x="1238" y="391"/>
                  </a:cubicBezTo>
                  <a:cubicBezTo>
                    <a:pt x="1143" y="194"/>
                    <a:pt x="1143" y="194"/>
                    <a:pt x="1143" y="194"/>
                  </a:cubicBezTo>
                  <a:cubicBezTo>
                    <a:pt x="1143" y="194"/>
                    <a:pt x="1217" y="144"/>
                    <a:pt x="1187" y="0"/>
                  </a:cubicBezTo>
                  <a:cubicBezTo>
                    <a:pt x="1187" y="0"/>
                    <a:pt x="1479" y="161"/>
                    <a:pt x="1829" y="160"/>
                  </a:cubicBezTo>
                  <a:close/>
                </a:path>
              </a:pathLst>
            </a:custGeom>
            <a:solidFill>
              <a:srgbClr val="D2A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0" name="îśļidé"/>
            <p:cNvSpPr/>
            <p:nvPr/>
          </p:nvSpPr>
          <p:spPr bwMode="auto">
            <a:xfrm>
              <a:off x="6615572" y="4334353"/>
              <a:ext cx="342033" cy="344932"/>
            </a:xfrm>
            <a:custGeom>
              <a:avLst/>
              <a:gdLst>
                <a:gd name="T0" fmla="*/ 543 w 1184"/>
                <a:gd name="T1" fmla="*/ 0 h 1195"/>
                <a:gd name="T2" fmla="*/ 1184 w 1184"/>
                <a:gd name="T3" fmla="*/ 642 h 1195"/>
                <a:gd name="T4" fmla="*/ 221 w 1184"/>
                <a:gd name="T5" fmla="*/ 1195 h 1195"/>
                <a:gd name="T6" fmla="*/ 0 w 1184"/>
                <a:gd name="T7" fmla="*/ 378 h 1195"/>
                <a:gd name="T8" fmla="*/ 543 w 1184"/>
                <a:gd name="T9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195">
                  <a:moveTo>
                    <a:pt x="543" y="0"/>
                  </a:moveTo>
                  <a:cubicBezTo>
                    <a:pt x="550" y="1"/>
                    <a:pt x="1184" y="642"/>
                    <a:pt x="1184" y="642"/>
                  </a:cubicBezTo>
                  <a:cubicBezTo>
                    <a:pt x="221" y="1195"/>
                    <a:pt x="221" y="1195"/>
                    <a:pt x="221" y="1195"/>
                  </a:cubicBezTo>
                  <a:cubicBezTo>
                    <a:pt x="0" y="378"/>
                    <a:pt x="0" y="378"/>
                    <a:pt x="0" y="378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1" name="iŝ1ïḑè"/>
            <p:cNvSpPr/>
            <p:nvPr/>
          </p:nvSpPr>
          <p:spPr bwMode="auto">
            <a:xfrm>
              <a:off x="6956157" y="4334353"/>
              <a:ext cx="339135" cy="344932"/>
            </a:xfrm>
            <a:custGeom>
              <a:avLst/>
              <a:gdLst>
                <a:gd name="T0" fmla="*/ 651 w 1174"/>
                <a:gd name="T1" fmla="*/ 0 h 1195"/>
                <a:gd name="T2" fmla="*/ 0 w 1174"/>
                <a:gd name="T3" fmla="*/ 642 h 1195"/>
                <a:gd name="T4" fmla="*/ 973 w 1174"/>
                <a:gd name="T5" fmla="*/ 1195 h 1195"/>
                <a:gd name="T6" fmla="*/ 1174 w 1174"/>
                <a:gd name="T7" fmla="*/ 377 h 1195"/>
                <a:gd name="T8" fmla="*/ 651 w 1174"/>
                <a:gd name="T9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4" h="1195">
                  <a:moveTo>
                    <a:pt x="651" y="0"/>
                  </a:moveTo>
                  <a:cubicBezTo>
                    <a:pt x="644" y="1"/>
                    <a:pt x="0" y="642"/>
                    <a:pt x="0" y="642"/>
                  </a:cubicBezTo>
                  <a:cubicBezTo>
                    <a:pt x="973" y="1195"/>
                    <a:pt x="973" y="1195"/>
                    <a:pt x="973" y="1195"/>
                  </a:cubicBezTo>
                  <a:cubicBezTo>
                    <a:pt x="1174" y="377"/>
                    <a:pt x="1174" y="377"/>
                    <a:pt x="1174" y="377"/>
                  </a:cubicBez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2" name="îślíḓé"/>
            <p:cNvSpPr/>
            <p:nvPr/>
          </p:nvSpPr>
          <p:spPr bwMode="auto">
            <a:xfrm>
              <a:off x="6421367" y="3572024"/>
              <a:ext cx="88407" cy="192756"/>
            </a:xfrm>
            <a:custGeom>
              <a:avLst/>
              <a:gdLst>
                <a:gd name="T0" fmla="*/ 299 w 305"/>
                <a:gd name="T1" fmla="*/ 319 h 665"/>
                <a:gd name="T2" fmla="*/ 174 w 305"/>
                <a:gd name="T3" fmla="*/ 662 h 665"/>
                <a:gd name="T4" fmla="*/ 6 w 305"/>
                <a:gd name="T5" fmla="*/ 338 h 665"/>
                <a:gd name="T6" fmla="*/ 165 w 305"/>
                <a:gd name="T7" fmla="*/ 4 h 665"/>
                <a:gd name="T8" fmla="*/ 299 w 305"/>
                <a:gd name="T9" fmla="*/ 31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665">
                  <a:moveTo>
                    <a:pt x="299" y="319"/>
                  </a:moveTo>
                  <a:cubicBezTo>
                    <a:pt x="305" y="500"/>
                    <a:pt x="268" y="658"/>
                    <a:pt x="174" y="662"/>
                  </a:cubicBezTo>
                  <a:cubicBezTo>
                    <a:pt x="80" y="665"/>
                    <a:pt x="12" y="520"/>
                    <a:pt x="6" y="338"/>
                  </a:cubicBezTo>
                  <a:cubicBezTo>
                    <a:pt x="0" y="157"/>
                    <a:pt x="72" y="7"/>
                    <a:pt x="165" y="4"/>
                  </a:cubicBezTo>
                  <a:cubicBezTo>
                    <a:pt x="259" y="0"/>
                    <a:pt x="292" y="137"/>
                    <a:pt x="299" y="319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3" name="išḷíḓe"/>
            <p:cNvSpPr/>
            <p:nvPr/>
          </p:nvSpPr>
          <p:spPr bwMode="auto">
            <a:xfrm>
              <a:off x="7408336" y="3572024"/>
              <a:ext cx="88407" cy="192756"/>
            </a:xfrm>
            <a:custGeom>
              <a:avLst/>
              <a:gdLst>
                <a:gd name="T0" fmla="*/ 7 w 306"/>
                <a:gd name="T1" fmla="*/ 319 h 665"/>
                <a:gd name="T2" fmla="*/ 131 w 306"/>
                <a:gd name="T3" fmla="*/ 662 h 665"/>
                <a:gd name="T4" fmla="*/ 299 w 306"/>
                <a:gd name="T5" fmla="*/ 338 h 665"/>
                <a:gd name="T6" fmla="*/ 140 w 306"/>
                <a:gd name="T7" fmla="*/ 4 h 665"/>
                <a:gd name="T8" fmla="*/ 7 w 306"/>
                <a:gd name="T9" fmla="*/ 31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665">
                  <a:moveTo>
                    <a:pt x="7" y="319"/>
                  </a:moveTo>
                  <a:cubicBezTo>
                    <a:pt x="0" y="500"/>
                    <a:pt x="38" y="658"/>
                    <a:pt x="131" y="662"/>
                  </a:cubicBezTo>
                  <a:cubicBezTo>
                    <a:pt x="225" y="665"/>
                    <a:pt x="293" y="520"/>
                    <a:pt x="299" y="338"/>
                  </a:cubicBezTo>
                  <a:cubicBezTo>
                    <a:pt x="306" y="157"/>
                    <a:pt x="234" y="7"/>
                    <a:pt x="140" y="4"/>
                  </a:cubicBezTo>
                  <a:cubicBezTo>
                    <a:pt x="46" y="0"/>
                    <a:pt x="13" y="137"/>
                    <a:pt x="7" y="319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4" name="îṡḷídé"/>
            <p:cNvSpPr/>
            <p:nvPr/>
          </p:nvSpPr>
          <p:spPr bwMode="auto">
            <a:xfrm>
              <a:off x="6476440" y="3006800"/>
              <a:ext cx="966679" cy="1347844"/>
            </a:xfrm>
            <a:prstGeom prst="ellipse">
              <a:avLst/>
            </a:prstGeom>
            <a:solidFill>
              <a:srgbClr val="E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5" name="îS1îḑê"/>
            <p:cNvSpPr/>
            <p:nvPr/>
          </p:nvSpPr>
          <p:spPr bwMode="auto">
            <a:xfrm>
              <a:off x="6476440" y="3005350"/>
              <a:ext cx="484064" cy="1349293"/>
            </a:xfrm>
            <a:custGeom>
              <a:avLst/>
              <a:gdLst>
                <a:gd name="T0" fmla="*/ 1675 w 1675"/>
                <a:gd name="T1" fmla="*/ 0 h 4675"/>
                <a:gd name="T2" fmla="*/ 1675 w 1675"/>
                <a:gd name="T3" fmla="*/ 4675 h 4675"/>
                <a:gd name="T4" fmla="*/ 0 w 1675"/>
                <a:gd name="T5" fmla="*/ 2337 h 4675"/>
                <a:gd name="T6" fmla="*/ 1675 w 1675"/>
                <a:gd name="T7" fmla="*/ 0 h 4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5" h="4675">
                  <a:moveTo>
                    <a:pt x="1675" y="0"/>
                  </a:moveTo>
                  <a:cubicBezTo>
                    <a:pt x="1675" y="4675"/>
                    <a:pt x="1675" y="4675"/>
                    <a:pt x="1675" y="4675"/>
                  </a:cubicBezTo>
                  <a:cubicBezTo>
                    <a:pt x="751" y="4675"/>
                    <a:pt x="0" y="3628"/>
                    <a:pt x="0" y="2337"/>
                  </a:cubicBezTo>
                  <a:cubicBezTo>
                    <a:pt x="0" y="1046"/>
                    <a:pt x="751" y="0"/>
                    <a:pt x="1675" y="0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6" name="îṣľîďé"/>
            <p:cNvSpPr/>
            <p:nvPr/>
          </p:nvSpPr>
          <p:spPr bwMode="auto">
            <a:xfrm>
              <a:off x="6488035" y="3816955"/>
              <a:ext cx="947838" cy="537688"/>
            </a:xfrm>
            <a:custGeom>
              <a:avLst/>
              <a:gdLst>
                <a:gd name="T0" fmla="*/ 2450 w 3280"/>
                <a:gd name="T1" fmla="*/ 743 h 1866"/>
                <a:gd name="T2" fmla="*/ 2310 w 3280"/>
                <a:gd name="T3" fmla="*/ 1073 h 1866"/>
                <a:gd name="T4" fmla="*/ 2248 w 3280"/>
                <a:gd name="T5" fmla="*/ 560 h 1866"/>
                <a:gd name="T6" fmla="*/ 1980 w 3280"/>
                <a:gd name="T7" fmla="*/ 443 h 1866"/>
                <a:gd name="T8" fmla="*/ 1277 w 3280"/>
                <a:gd name="T9" fmla="*/ 442 h 1866"/>
                <a:gd name="T10" fmla="*/ 1008 w 3280"/>
                <a:gd name="T11" fmla="*/ 560 h 1866"/>
                <a:gd name="T12" fmla="*/ 946 w 3280"/>
                <a:gd name="T13" fmla="*/ 1073 h 1866"/>
                <a:gd name="T14" fmla="*/ 806 w 3280"/>
                <a:gd name="T15" fmla="*/ 743 h 1866"/>
                <a:gd name="T16" fmla="*/ 0 w 3280"/>
                <a:gd name="T17" fmla="*/ 60 h 1866"/>
                <a:gd name="T18" fmla="*/ 596 w 3280"/>
                <a:gd name="T19" fmla="*/ 1366 h 1866"/>
                <a:gd name="T20" fmla="*/ 1622 w 3280"/>
                <a:gd name="T21" fmla="*/ 1866 h 1866"/>
                <a:gd name="T22" fmla="*/ 2772 w 3280"/>
                <a:gd name="T23" fmla="*/ 1241 h 1866"/>
                <a:gd name="T24" fmla="*/ 3280 w 3280"/>
                <a:gd name="T25" fmla="*/ 0 h 1866"/>
                <a:gd name="T26" fmla="*/ 2450 w 3280"/>
                <a:gd name="T27" fmla="*/ 743 h 1866"/>
                <a:gd name="T28" fmla="*/ 2073 w 3280"/>
                <a:gd name="T29" fmla="*/ 1351 h 1866"/>
                <a:gd name="T30" fmla="*/ 1889 w 3280"/>
                <a:gd name="T31" fmla="*/ 1440 h 1866"/>
                <a:gd name="T32" fmla="*/ 1628 w 3280"/>
                <a:gd name="T33" fmla="*/ 1283 h 1866"/>
                <a:gd name="T34" fmla="*/ 1368 w 3280"/>
                <a:gd name="T35" fmla="*/ 1440 h 1866"/>
                <a:gd name="T36" fmla="*/ 1183 w 3280"/>
                <a:gd name="T37" fmla="*/ 1351 h 1866"/>
                <a:gd name="T38" fmla="*/ 1034 w 3280"/>
                <a:gd name="T39" fmla="*/ 800 h 1866"/>
                <a:gd name="T40" fmla="*/ 1637 w 3280"/>
                <a:gd name="T41" fmla="*/ 567 h 1866"/>
                <a:gd name="T42" fmla="*/ 2222 w 3280"/>
                <a:gd name="T43" fmla="*/ 800 h 1866"/>
                <a:gd name="T44" fmla="*/ 2073 w 3280"/>
                <a:gd name="T45" fmla="*/ 1351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0" h="1866">
                  <a:moveTo>
                    <a:pt x="2450" y="743"/>
                  </a:moveTo>
                  <a:cubicBezTo>
                    <a:pt x="2378" y="928"/>
                    <a:pt x="2310" y="1073"/>
                    <a:pt x="2310" y="1073"/>
                  </a:cubicBezTo>
                  <a:cubicBezTo>
                    <a:pt x="2373" y="674"/>
                    <a:pt x="2248" y="560"/>
                    <a:pt x="2248" y="560"/>
                  </a:cubicBezTo>
                  <a:cubicBezTo>
                    <a:pt x="2200" y="508"/>
                    <a:pt x="2092" y="470"/>
                    <a:pt x="1980" y="443"/>
                  </a:cubicBezTo>
                  <a:cubicBezTo>
                    <a:pt x="1750" y="386"/>
                    <a:pt x="1508" y="386"/>
                    <a:pt x="1277" y="442"/>
                  </a:cubicBezTo>
                  <a:cubicBezTo>
                    <a:pt x="1165" y="470"/>
                    <a:pt x="1057" y="508"/>
                    <a:pt x="1008" y="560"/>
                  </a:cubicBezTo>
                  <a:cubicBezTo>
                    <a:pt x="1008" y="560"/>
                    <a:pt x="883" y="674"/>
                    <a:pt x="946" y="1073"/>
                  </a:cubicBezTo>
                  <a:cubicBezTo>
                    <a:pt x="946" y="1073"/>
                    <a:pt x="878" y="928"/>
                    <a:pt x="806" y="743"/>
                  </a:cubicBezTo>
                  <a:cubicBezTo>
                    <a:pt x="806" y="743"/>
                    <a:pt x="201" y="215"/>
                    <a:pt x="0" y="60"/>
                  </a:cubicBezTo>
                  <a:cubicBezTo>
                    <a:pt x="0" y="60"/>
                    <a:pt x="129" y="872"/>
                    <a:pt x="596" y="1366"/>
                  </a:cubicBezTo>
                  <a:cubicBezTo>
                    <a:pt x="596" y="1366"/>
                    <a:pt x="1002" y="1866"/>
                    <a:pt x="1622" y="1866"/>
                  </a:cubicBezTo>
                  <a:cubicBezTo>
                    <a:pt x="2335" y="1866"/>
                    <a:pt x="2772" y="1241"/>
                    <a:pt x="2772" y="1241"/>
                  </a:cubicBezTo>
                  <a:cubicBezTo>
                    <a:pt x="3170" y="736"/>
                    <a:pt x="3280" y="0"/>
                    <a:pt x="3280" y="0"/>
                  </a:cubicBezTo>
                  <a:cubicBezTo>
                    <a:pt x="3079" y="155"/>
                    <a:pt x="2450" y="743"/>
                    <a:pt x="2450" y="743"/>
                  </a:cubicBezTo>
                  <a:close/>
                  <a:moveTo>
                    <a:pt x="2073" y="1351"/>
                  </a:moveTo>
                  <a:cubicBezTo>
                    <a:pt x="2026" y="1408"/>
                    <a:pt x="1959" y="1439"/>
                    <a:pt x="1889" y="1440"/>
                  </a:cubicBezTo>
                  <a:cubicBezTo>
                    <a:pt x="1713" y="1442"/>
                    <a:pt x="1628" y="1283"/>
                    <a:pt x="1628" y="1283"/>
                  </a:cubicBezTo>
                  <a:cubicBezTo>
                    <a:pt x="1628" y="1283"/>
                    <a:pt x="1543" y="1442"/>
                    <a:pt x="1368" y="1440"/>
                  </a:cubicBezTo>
                  <a:cubicBezTo>
                    <a:pt x="1297" y="1439"/>
                    <a:pt x="1231" y="1408"/>
                    <a:pt x="1183" y="1351"/>
                  </a:cubicBezTo>
                  <a:cubicBezTo>
                    <a:pt x="1116" y="1272"/>
                    <a:pt x="1036" y="1111"/>
                    <a:pt x="1034" y="800"/>
                  </a:cubicBezTo>
                  <a:cubicBezTo>
                    <a:pt x="1034" y="800"/>
                    <a:pt x="1126" y="567"/>
                    <a:pt x="1637" y="567"/>
                  </a:cubicBezTo>
                  <a:cubicBezTo>
                    <a:pt x="2163" y="567"/>
                    <a:pt x="2222" y="800"/>
                    <a:pt x="2222" y="800"/>
                  </a:cubicBezTo>
                  <a:cubicBezTo>
                    <a:pt x="2220" y="1111"/>
                    <a:pt x="2140" y="1272"/>
                    <a:pt x="2073" y="1351"/>
                  </a:cubicBezTo>
                  <a:close/>
                </a:path>
              </a:pathLst>
            </a:custGeom>
            <a:solidFill>
              <a:srgbClr val="311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7" name="î$ḻiḋê"/>
            <p:cNvSpPr/>
            <p:nvPr/>
          </p:nvSpPr>
          <p:spPr bwMode="auto">
            <a:xfrm>
              <a:off x="6419918" y="2928538"/>
              <a:ext cx="1082623" cy="905809"/>
            </a:xfrm>
            <a:custGeom>
              <a:avLst/>
              <a:gdLst>
                <a:gd name="T0" fmla="*/ 258 w 3747"/>
                <a:gd name="T1" fmla="*/ 2794 h 3137"/>
                <a:gd name="T2" fmla="*/ 429 w 3747"/>
                <a:gd name="T3" fmla="*/ 1510 h 3137"/>
                <a:gd name="T4" fmla="*/ 2264 w 3747"/>
                <a:gd name="T5" fmla="*/ 1543 h 3137"/>
                <a:gd name="T6" fmla="*/ 3319 w 3747"/>
                <a:gd name="T7" fmla="*/ 1634 h 3137"/>
                <a:gd name="T8" fmla="*/ 3465 w 3747"/>
                <a:gd name="T9" fmla="*/ 2854 h 3137"/>
                <a:gd name="T10" fmla="*/ 3500 w 3747"/>
                <a:gd name="T11" fmla="*/ 3137 h 3137"/>
                <a:gd name="T12" fmla="*/ 3596 w 3747"/>
                <a:gd name="T13" fmla="*/ 1416 h 3137"/>
                <a:gd name="T14" fmla="*/ 1954 w 3747"/>
                <a:gd name="T15" fmla="*/ 104 h 3137"/>
                <a:gd name="T16" fmla="*/ 434 w 3747"/>
                <a:gd name="T17" fmla="*/ 579 h 3137"/>
                <a:gd name="T18" fmla="*/ 302 w 3747"/>
                <a:gd name="T19" fmla="*/ 1217 h 3137"/>
                <a:gd name="T20" fmla="*/ 85 w 3747"/>
                <a:gd name="T21" fmla="*/ 1403 h 3137"/>
                <a:gd name="T22" fmla="*/ 233 w 3747"/>
                <a:gd name="T23" fmla="*/ 3115 h 3137"/>
                <a:gd name="T24" fmla="*/ 258 w 3747"/>
                <a:gd name="T25" fmla="*/ 2794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47" h="3137">
                  <a:moveTo>
                    <a:pt x="258" y="2794"/>
                  </a:moveTo>
                  <a:cubicBezTo>
                    <a:pt x="258" y="2794"/>
                    <a:pt x="340" y="1955"/>
                    <a:pt x="429" y="1510"/>
                  </a:cubicBezTo>
                  <a:cubicBezTo>
                    <a:pt x="429" y="1510"/>
                    <a:pt x="957" y="536"/>
                    <a:pt x="2264" y="1543"/>
                  </a:cubicBezTo>
                  <a:cubicBezTo>
                    <a:pt x="2264" y="1543"/>
                    <a:pt x="2959" y="2098"/>
                    <a:pt x="3319" y="1634"/>
                  </a:cubicBezTo>
                  <a:cubicBezTo>
                    <a:pt x="3319" y="1634"/>
                    <a:pt x="3459" y="2451"/>
                    <a:pt x="3465" y="2854"/>
                  </a:cubicBezTo>
                  <a:cubicBezTo>
                    <a:pt x="3500" y="3137"/>
                    <a:pt x="3500" y="3137"/>
                    <a:pt x="3500" y="3137"/>
                  </a:cubicBezTo>
                  <a:cubicBezTo>
                    <a:pt x="3747" y="2308"/>
                    <a:pt x="3596" y="1416"/>
                    <a:pt x="3596" y="1416"/>
                  </a:cubicBezTo>
                  <a:cubicBezTo>
                    <a:pt x="3266" y="0"/>
                    <a:pt x="1954" y="104"/>
                    <a:pt x="1954" y="104"/>
                  </a:cubicBezTo>
                  <a:cubicBezTo>
                    <a:pt x="968" y="3"/>
                    <a:pt x="434" y="579"/>
                    <a:pt x="434" y="579"/>
                  </a:cubicBezTo>
                  <a:cubicBezTo>
                    <a:pt x="73" y="833"/>
                    <a:pt x="302" y="1217"/>
                    <a:pt x="302" y="1217"/>
                  </a:cubicBezTo>
                  <a:cubicBezTo>
                    <a:pt x="101" y="1237"/>
                    <a:pt x="85" y="1403"/>
                    <a:pt x="85" y="1403"/>
                  </a:cubicBezTo>
                  <a:cubicBezTo>
                    <a:pt x="0" y="2179"/>
                    <a:pt x="233" y="3115"/>
                    <a:pt x="233" y="3115"/>
                  </a:cubicBezTo>
                  <a:cubicBezTo>
                    <a:pt x="240" y="3084"/>
                    <a:pt x="252" y="2824"/>
                    <a:pt x="258" y="2794"/>
                  </a:cubicBezTo>
                  <a:close/>
                </a:path>
              </a:pathLst>
            </a:custGeom>
            <a:solidFill>
              <a:srgbClr val="311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8" name="î$ḻíḋe"/>
            <p:cNvSpPr/>
            <p:nvPr/>
          </p:nvSpPr>
          <p:spPr bwMode="auto">
            <a:xfrm>
              <a:off x="6832967" y="4047393"/>
              <a:ext cx="256525" cy="114494"/>
            </a:xfrm>
            <a:custGeom>
              <a:avLst/>
              <a:gdLst>
                <a:gd name="T0" fmla="*/ 441 w 887"/>
                <a:gd name="T1" fmla="*/ 397 h 397"/>
                <a:gd name="T2" fmla="*/ 887 w 887"/>
                <a:gd name="T3" fmla="*/ 0 h 397"/>
                <a:gd name="T4" fmla="*/ 0 w 887"/>
                <a:gd name="T5" fmla="*/ 0 h 397"/>
                <a:gd name="T6" fmla="*/ 441 w 887"/>
                <a:gd name="T7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397">
                  <a:moveTo>
                    <a:pt x="441" y="397"/>
                  </a:moveTo>
                  <a:cubicBezTo>
                    <a:pt x="608" y="395"/>
                    <a:pt x="812" y="240"/>
                    <a:pt x="8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" y="240"/>
                    <a:pt x="282" y="395"/>
                    <a:pt x="441" y="3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9" name="ï$ļíḍé"/>
            <p:cNvSpPr/>
            <p:nvPr/>
          </p:nvSpPr>
          <p:spPr bwMode="auto">
            <a:xfrm>
              <a:off x="6821372" y="4037248"/>
              <a:ext cx="279714" cy="133335"/>
            </a:xfrm>
            <a:custGeom>
              <a:avLst/>
              <a:gdLst>
                <a:gd name="T0" fmla="*/ 960 w 964"/>
                <a:gd name="T1" fmla="*/ 7 h 463"/>
                <a:gd name="T2" fmla="*/ 947 w 964"/>
                <a:gd name="T3" fmla="*/ 0 h 463"/>
                <a:gd name="T4" fmla="*/ 17 w 964"/>
                <a:gd name="T5" fmla="*/ 0 h 463"/>
                <a:gd name="T6" fmla="*/ 4 w 964"/>
                <a:gd name="T7" fmla="*/ 7 h 463"/>
                <a:gd name="T8" fmla="*/ 2 w 964"/>
                <a:gd name="T9" fmla="*/ 21 h 463"/>
                <a:gd name="T10" fmla="*/ 480 w 964"/>
                <a:gd name="T11" fmla="*/ 463 h 463"/>
                <a:gd name="T12" fmla="*/ 963 w 964"/>
                <a:gd name="T13" fmla="*/ 21 h 463"/>
                <a:gd name="T14" fmla="*/ 960 w 964"/>
                <a:gd name="T15" fmla="*/ 7 h 463"/>
                <a:gd name="T16" fmla="*/ 480 w 964"/>
                <a:gd name="T17" fmla="*/ 430 h 463"/>
                <a:gd name="T18" fmla="*/ 39 w 964"/>
                <a:gd name="T19" fmla="*/ 33 h 463"/>
                <a:gd name="T20" fmla="*/ 926 w 964"/>
                <a:gd name="T21" fmla="*/ 33 h 463"/>
                <a:gd name="T22" fmla="*/ 480 w 964"/>
                <a:gd name="T23" fmla="*/ 43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4" h="463">
                  <a:moveTo>
                    <a:pt x="960" y="7"/>
                  </a:moveTo>
                  <a:cubicBezTo>
                    <a:pt x="957" y="3"/>
                    <a:pt x="952" y="0"/>
                    <a:pt x="94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3"/>
                    <a:pt x="4" y="7"/>
                  </a:cubicBezTo>
                  <a:cubicBezTo>
                    <a:pt x="1" y="11"/>
                    <a:pt x="0" y="16"/>
                    <a:pt x="2" y="21"/>
                  </a:cubicBezTo>
                  <a:cubicBezTo>
                    <a:pt x="78" y="305"/>
                    <a:pt x="305" y="461"/>
                    <a:pt x="480" y="463"/>
                  </a:cubicBezTo>
                  <a:cubicBezTo>
                    <a:pt x="664" y="461"/>
                    <a:pt x="889" y="308"/>
                    <a:pt x="963" y="21"/>
                  </a:cubicBezTo>
                  <a:cubicBezTo>
                    <a:pt x="964" y="16"/>
                    <a:pt x="963" y="11"/>
                    <a:pt x="960" y="7"/>
                  </a:cubicBezTo>
                  <a:close/>
                  <a:moveTo>
                    <a:pt x="480" y="430"/>
                  </a:moveTo>
                  <a:cubicBezTo>
                    <a:pt x="321" y="428"/>
                    <a:pt x="116" y="289"/>
                    <a:pt x="39" y="33"/>
                  </a:cubicBezTo>
                  <a:cubicBezTo>
                    <a:pt x="926" y="33"/>
                    <a:pt x="926" y="33"/>
                    <a:pt x="926" y="33"/>
                  </a:cubicBezTo>
                  <a:cubicBezTo>
                    <a:pt x="851" y="291"/>
                    <a:pt x="647" y="428"/>
                    <a:pt x="480" y="430"/>
                  </a:cubicBezTo>
                  <a:close/>
                </a:path>
              </a:pathLst>
            </a:custGeom>
            <a:solidFill>
              <a:srgbClr val="E34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0" name="ïŝļîḍè"/>
            <p:cNvSpPr/>
            <p:nvPr/>
          </p:nvSpPr>
          <p:spPr bwMode="auto">
            <a:xfrm>
              <a:off x="6843112" y="4072031"/>
              <a:ext cx="237684" cy="66668"/>
            </a:xfrm>
            <a:custGeom>
              <a:avLst/>
              <a:gdLst>
                <a:gd name="T0" fmla="*/ 822 w 822"/>
                <a:gd name="T1" fmla="*/ 0 h 232"/>
                <a:gd name="T2" fmla="*/ 0 w 822"/>
                <a:gd name="T3" fmla="*/ 0 h 232"/>
                <a:gd name="T4" fmla="*/ 184 w 822"/>
                <a:gd name="T5" fmla="*/ 232 h 232"/>
                <a:gd name="T6" fmla="*/ 638 w 822"/>
                <a:gd name="T7" fmla="*/ 232 h 232"/>
                <a:gd name="T8" fmla="*/ 822 w 82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32">
                  <a:moveTo>
                    <a:pt x="8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100"/>
                    <a:pt x="124" y="184"/>
                    <a:pt x="184" y="232"/>
                  </a:cubicBezTo>
                  <a:cubicBezTo>
                    <a:pt x="638" y="232"/>
                    <a:pt x="638" y="232"/>
                    <a:pt x="638" y="232"/>
                  </a:cubicBezTo>
                  <a:cubicBezTo>
                    <a:pt x="712" y="184"/>
                    <a:pt x="780" y="100"/>
                    <a:pt x="822" y="0"/>
                  </a:cubicBezTo>
                  <a:close/>
                </a:path>
              </a:pathLst>
            </a:custGeom>
            <a:solidFill>
              <a:srgbClr val="F59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1" name="íSļíďe"/>
            <p:cNvSpPr/>
            <p:nvPr/>
          </p:nvSpPr>
          <p:spPr bwMode="auto">
            <a:xfrm>
              <a:off x="6573543" y="3480719"/>
              <a:ext cx="314497" cy="63769"/>
            </a:xfrm>
            <a:custGeom>
              <a:avLst/>
              <a:gdLst>
                <a:gd name="T0" fmla="*/ 1001 w 1088"/>
                <a:gd name="T1" fmla="*/ 217 h 221"/>
                <a:gd name="T2" fmla="*/ 636 w 1088"/>
                <a:gd name="T3" fmla="*/ 140 h 221"/>
                <a:gd name="T4" fmla="*/ 439 w 1088"/>
                <a:gd name="T5" fmla="*/ 140 h 221"/>
                <a:gd name="T6" fmla="*/ 74 w 1088"/>
                <a:gd name="T7" fmla="*/ 217 h 221"/>
                <a:gd name="T8" fmla="*/ 21 w 1088"/>
                <a:gd name="T9" fmla="*/ 196 h 221"/>
                <a:gd name="T10" fmla="*/ 8 w 1088"/>
                <a:gd name="T11" fmla="*/ 154 h 221"/>
                <a:gd name="T12" fmla="*/ 8 w 1088"/>
                <a:gd name="T13" fmla="*/ 154 h 221"/>
                <a:gd name="T14" fmla="*/ 283 w 1088"/>
                <a:gd name="T15" fmla="*/ 40 h 221"/>
                <a:gd name="T16" fmla="*/ 709 w 1088"/>
                <a:gd name="T17" fmla="*/ 29 h 221"/>
                <a:gd name="T18" fmla="*/ 1068 w 1088"/>
                <a:gd name="T19" fmla="*/ 154 h 221"/>
                <a:gd name="T20" fmla="*/ 1068 w 1088"/>
                <a:gd name="T21" fmla="*/ 154 h 221"/>
                <a:gd name="T22" fmla="*/ 1054 w 1088"/>
                <a:gd name="T23" fmla="*/ 196 h 221"/>
                <a:gd name="T24" fmla="*/ 1001 w 1088"/>
                <a:gd name="T25" fmla="*/ 2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8" h="221">
                  <a:moveTo>
                    <a:pt x="1001" y="217"/>
                  </a:moveTo>
                  <a:cubicBezTo>
                    <a:pt x="636" y="140"/>
                    <a:pt x="636" y="140"/>
                    <a:pt x="636" y="140"/>
                  </a:cubicBezTo>
                  <a:cubicBezTo>
                    <a:pt x="571" y="126"/>
                    <a:pt x="504" y="126"/>
                    <a:pt x="439" y="140"/>
                  </a:cubicBezTo>
                  <a:cubicBezTo>
                    <a:pt x="74" y="217"/>
                    <a:pt x="74" y="217"/>
                    <a:pt x="74" y="217"/>
                  </a:cubicBezTo>
                  <a:cubicBezTo>
                    <a:pt x="55" y="221"/>
                    <a:pt x="34" y="213"/>
                    <a:pt x="21" y="196"/>
                  </a:cubicBezTo>
                  <a:cubicBezTo>
                    <a:pt x="13" y="185"/>
                    <a:pt x="8" y="170"/>
                    <a:pt x="8" y="154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0" y="90"/>
                    <a:pt x="283" y="40"/>
                    <a:pt x="283" y="40"/>
                  </a:cubicBezTo>
                  <a:cubicBezTo>
                    <a:pt x="333" y="30"/>
                    <a:pt x="470" y="0"/>
                    <a:pt x="709" y="29"/>
                  </a:cubicBezTo>
                  <a:cubicBezTo>
                    <a:pt x="709" y="29"/>
                    <a:pt x="1088" y="74"/>
                    <a:pt x="1068" y="154"/>
                  </a:cubicBezTo>
                  <a:cubicBezTo>
                    <a:pt x="1068" y="154"/>
                    <a:pt x="1068" y="154"/>
                    <a:pt x="1068" y="154"/>
                  </a:cubicBezTo>
                  <a:cubicBezTo>
                    <a:pt x="1068" y="170"/>
                    <a:pt x="1062" y="185"/>
                    <a:pt x="1054" y="196"/>
                  </a:cubicBezTo>
                  <a:cubicBezTo>
                    <a:pt x="1041" y="213"/>
                    <a:pt x="1021" y="221"/>
                    <a:pt x="1001" y="217"/>
                  </a:cubicBezTo>
                  <a:close/>
                </a:path>
              </a:pathLst>
            </a:custGeom>
            <a:solidFill>
              <a:srgbClr val="51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2" name="iṩ1iḓè"/>
            <p:cNvSpPr/>
            <p:nvPr/>
          </p:nvSpPr>
          <p:spPr bwMode="auto">
            <a:xfrm>
              <a:off x="7040216" y="3476371"/>
              <a:ext cx="314497" cy="63769"/>
            </a:xfrm>
            <a:custGeom>
              <a:avLst/>
              <a:gdLst>
                <a:gd name="T0" fmla="*/ 1002 w 1088"/>
                <a:gd name="T1" fmla="*/ 216 h 220"/>
                <a:gd name="T2" fmla="*/ 636 w 1088"/>
                <a:gd name="T3" fmla="*/ 139 h 220"/>
                <a:gd name="T4" fmla="*/ 439 w 1088"/>
                <a:gd name="T5" fmla="*/ 139 h 220"/>
                <a:gd name="T6" fmla="*/ 74 w 1088"/>
                <a:gd name="T7" fmla="*/ 216 h 220"/>
                <a:gd name="T8" fmla="*/ 22 w 1088"/>
                <a:gd name="T9" fmla="*/ 195 h 220"/>
                <a:gd name="T10" fmla="*/ 8 w 1088"/>
                <a:gd name="T11" fmla="*/ 153 h 220"/>
                <a:gd name="T12" fmla="*/ 8 w 1088"/>
                <a:gd name="T13" fmla="*/ 153 h 220"/>
                <a:gd name="T14" fmla="*/ 284 w 1088"/>
                <a:gd name="T15" fmla="*/ 39 h 220"/>
                <a:gd name="T16" fmla="*/ 710 w 1088"/>
                <a:gd name="T17" fmla="*/ 28 h 220"/>
                <a:gd name="T18" fmla="*/ 1068 w 1088"/>
                <a:gd name="T19" fmla="*/ 153 h 220"/>
                <a:gd name="T20" fmla="*/ 1068 w 1088"/>
                <a:gd name="T21" fmla="*/ 153 h 220"/>
                <a:gd name="T22" fmla="*/ 1054 w 1088"/>
                <a:gd name="T23" fmla="*/ 195 h 220"/>
                <a:gd name="T24" fmla="*/ 1002 w 1088"/>
                <a:gd name="T25" fmla="*/ 2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8" h="220">
                  <a:moveTo>
                    <a:pt x="1002" y="216"/>
                  </a:moveTo>
                  <a:cubicBezTo>
                    <a:pt x="636" y="139"/>
                    <a:pt x="636" y="139"/>
                    <a:pt x="636" y="139"/>
                  </a:cubicBezTo>
                  <a:cubicBezTo>
                    <a:pt x="571" y="125"/>
                    <a:pt x="505" y="125"/>
                    <a:pt x="439" y="139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55" y="220"/>
                    <a:pt x="34" y="213"/>
                    <a:pt x="22" y="195"/>
                  </a:cubicBezTo>
                  <a:cubicBezTo>
                    <a:pt x="13" y="184"/>
                    <a:pt x="8" y="169"/>
                    <a:pt x="8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90"/>
                    <a:pt x="284" y="39"/>
                    <a:pt x="284" y="39"/>
                  </a:cubicBezTo>
                  <a:cubicBezTo>
                    <a:pt x="333" y="30"/>
                    <a:pt x="470" y="0"/>
                    <a:pt x="710" y="28"/>
                  </a:cubicBezTo>
                  <a:cubicBezTo>
                    <a:pt x="710" y="28"/>
                    <a:pt x="1088" y="74"/>
                    <a:pt x="1068" y="153"/>
                  </a:cubicBezTo>
                  <a:cubicBezTo>
                    <a:pt x="1068" y="153"/>
                    <a:pt x="1068" y="153"/>
                    <a:pt x="1068" y="153"/>
                  </a:cubicBezTo>
                  <a:cubicBezTo>
                    <a:pt x="1068" y="169"/>
                    <a:pt x="1063" y="184"/>
                    <a:pt x="1054" y="195"/>
                  </a:cubicBezTo>
                  <a:cubicBezTo>
                    <a:pt x="1041" y="213"/>
                    <a:pt x="1021" y="220"/>
                    <a:pt x="1002" y="216"/>
                  </a:cubicBezTo>
                  <a:close/>
                </a:path>
              </a:pathLst>
            </a:custGeom>
            <a:solidFill>
              <a:srgbClr val="51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3" name="iṥ1iḑê"/>
            <p:cNvSpPr/>
            <p:nvPr/>
          </p:nvSpPr>
          <p:spPr bwMode="auto">
            <a:xfrm>
              <a:off x="6630065" y="3554633"/>
              <a:ext cx="198553" cy="110146"/>
            </a:xfrm>
            <a:prstGeom prst="ellipse">
              <a:avLst/>
            </a:pr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4" name="îṡḷïḓè"/>
            <p:cNvSpPr/>
            <p:nvPr/>
          </p:nvSpPr>
          <p:spPr bwMode="auto">
            <a:xfrm>
              <a:off x="6690936" y="3572024"/>
              <a:ext cx="75363" cy="75363"/>
            </a:xfrm>
            <a:prstGeom prst="ellipse">
              <a:avLst/>
            </a:prstGeom>
            <a:solidFill>
              <a:srgbClr val="4A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5" name="ís1îḓe"/>
            <p:cNvSpPr/>
            <p:nvPr/>
          </p:nvSpPr>
          <p:spPr bwMode="auto">
            <a:xfrm>
              <a:off x="6727168" y="3586517"/>
              <a:ext cx="26087" cy="260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6" name="ïSḻîḓè"/>
            <p:cNvSpPr/>
            <p:nvPr/>
          </p:nvSpPr>
          <p:spPr bwMode="auto">
            <a:xfrm>
              <a:off x="7082245" y="3551734"/>
              <a:ext cx="198553" cy="110146"/>
            </a:xfrm>
            <a:prstGeom prst="ellipse">
              <a:avLst/>
            </a:pr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7" name="iṡlîdê"/>
            <p:cNvSpPr/>
            <p:nvPr/>
          </p:nvSpPr>
          <p:spPr bwMode="auto">
            <a:xfrm>
              <a:off x="7144565" y="3569126"/>
              <a:ext cx="75363" cy="75363"/>
            </a:xfrm>
            <a:prstGeom prst="ellipse">
              <a:avLst/>
            </a:prstGeom>
            <a:solidFill>
              <a:srgbClr val="4A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8" name="iṥľiḋê"/>
            <p:cNvSpPr/>
            <p:nvPr/>
          </p:nvSpPr>
          <p:spPr bwMode="auto">
            <a:xfrm>
              <a:off x="7179348" y="3585068"/>
              <a:ext cx="26087" cy="260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9" name="îš1ïďê"/>
            <p:cNvSpPr/>
            <p:nvPr/>
          </p:nvSpPr>
          <p:spPr bwMode="auto">
            <a:xfrm>
              <a:off x="6890938" y="3844492"/>
              <a:ext cx="130436" cy="49276"/>
            </a:xfrm>
            <a:custGeom>
              <a:avLst/>
              <a:gdLst>
                <a:gd name="T0" fmla="*/ 314 w 455"/>
                <a:gd name="T1" fmla="*/ 75 h 169"/>
                <a:gd name="T2" fmla="*/ 227 w 455"/>
                <a:gd name="T3" fmla="*/ 115 h 169"/>
                <a:gd name="T4" fmla="*/ 141 w 455"/>
                <a:gd name="T5" fmla="*/ 75 h 169"/>
                <a:gd name="T6" fmla="*/ 0 w 455"/>
                <a:gd name="T7" fmla="*/ 99 h 169"/>
                <a:gd name="T8" fmla="*/ 143 w 455"/>
                <a:gd name="T9" fmla="*/ 134 h 169"/>
                <a:gd name="T10" fmla="*/ 227 w 455"/>
                <a:gd name="T11" fmla="*/ 167 h 169"/>
                <a:gd name="T12" fmla="*/ 311 w 455"/>
                <a:gd name="T13" fmla="*/ 134 h 169"/>
                <a:gd name="T14" fmla="*/ 455 w 455"/>
                <a:gd name="T15" fmla="*/ 99 h 169"/>
                <a:gd name="T16" fmla="*/ 314 w 455"/>
                <a:gd name="T17" fmla="*/ 7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5" h="169">
                  <a:moveTo>
                    <a:pt x="314" y="75"/>
                  </a:moveTo>
                  <a:cubicBezTo>
                    <a:pt x="314" y="75"/>
                    <a:pt x="279" y="116"/>
                    <a:pt x="227" y="115"/>
                  </a:cubicBezTo>
                  <a:cubicBezTo>
                    <a:pt x="176" y="116"/>
                    <a:pt x="141" y="75"/>
                    <a:pt x="141" y="75"/>
                  </a:cubicBezTo>
                  <a:cubicBezTo>
                    <a:pt x="19" y="0"/>
                    <a:pt x="0" y="99"/>
                    <a:pt x="0" y="99"/>
                  </a:cubicBezTo>
                  <a:cubicBezTo>
                    <a:pt x="7" y="157"/>
                    <a:pt x="143" y="134"/>
                    <a:pt x="143" y="134"/>
                  </a:cubicBezTo>
                  <a:cubicBezTo>
                    <a:pt x="172" y="162"/>
                    <a:pt x="201" y="169"/>
                    <a:pt x="227" y="167"/>
                  </a:cubicBezTo>
                  <a:cubicBezTo>
                    <a:pt x="254" y="169"/>
                    <a:pt x="283" y="162"/>
                    <a:pt x="311" y="134"/>
                  </a:cubicBezTo>
                  <a:cubicBezTo>
                    <a:pt x="311" y="134"/>
                    <a:pt x="448" y="157"/>
                    <a:pt x="455" y="99"/>
                  </a:cubicBezTo>
                  <a:cubicBezTo>
                    <a:pt x="455" y="99"/>
                    <a:pt x="436" y="0"/>
                    <a:pt x="314" y="75"/>
                  </a:cubicBezTo>
                  <a:close/>
                </a:path>
              </a:pathLst>
            </a:custGeom>
            <a:solidFill>
              <a:srgbClr val="BA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0" name="îṥlidê"/>
            <p:cNvSpPr/>
            <p:nvPr/>
          </p:nvSpPr>
          <p:spPr bwMode="auto">
            <a:xfrm>
              <a:off x="6827169" y="4656096"/>
              <a:ext cx="255076" cy="911606"/>
            </a:xfrm>
            <a:custGeom>
              <a:avLst/>
              <a:gdLst>
                <a:gd name="T0" fmla="*/ 158 w 176"/>
                <a:gd name="T1" fmla="*/ 629 h 629"/>
                <a:gd name="T2" fmla="*/ 176 w 176"/>
                <a:gd name="T3" fmla="*/ 542 h 629"/>
                <a:gd name="T4" fmla="*/ 156 w 176"/>
                <a:gd name="T5" fmla="*/ 232 h 629"/>
                <a:gd name="T6" fmla="*/ 140 w 176"/>
                <a:gd name="T7" fmla="*/ 0 h 629"/>
                <a:gd name="T8" fmla="*/ 34 w 176"/>
                <a:gd name="T9" fmla="*/ 0 h 629"/>
                <a:gd name="T10" fmla="*/ 19 w 176"/>
                <a:gd name="T11" fmla="*/ 232 h 629"/>
                <a:gd name="T12" fmla="*/ 0 w 176"/>
                <a:gd name="T13" fmla="*/ 514 h 629"/>
                <a:gd name="T14" fmla="*/ 23 w 176"/>
                <a:gd name="T15" fmla="*/ 629 h 629"/>
                <a:gd name="T16" fmla="*/ 158 w 176"/>
                <a:gd name="T17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629">
                  <a:moveTo>
                    <a:pt x="158" y="629"/>
                  </a:moveTo>
                  <a:lnTo>
                    <a:pt x="176" y="542"/>
                  </a:lnTo>
                  <a:lnTo>
                    <a:pt x="156" y="232"/>
                  </a:lnTo>
                  <a:lnTo>
                    <a:pt x="140" y="0"/>
                  </a:lnTo>
                  <a:lnTo>
                    <a:pt x="34" y="0"/>
                  </a:lnTo>
                  <a:lnTo>
                    <a:pt x="19" y="232"/>
                  </a:lnTo>
                  <a:lnTo>
                    <a:pt x="0" y="514"/>
                  </a:lnTo>
                  <a:lnTo>
                    <a:pt x="23" y="629"/>
                  </a:lnTo>
                  <a:lnTo>
                    <a:pt x="158" y="629"/>
                  </a:lnTo>
                  <a:close/>
                </a:path>
              </a:pathLst>
            </a:custGeom>
            <a:solidFill>
              <a:srgbClr val="D65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1" name="iṩḷïḋé"/>
            <p:cNvSpPr/>
            <p:nvPr/>
          </p:nvSpPr>
          <p:spPr bwMode="auto">
            <a:xfrm>
              <a:off x="5754692" y="4438702"/>
              <a:ext cx="1105812" cy="1129000"/>
            </a:xfrm>
            <a:custGeom>
              <a:avLst/>
              <a:gdLst>
                <a:gd name="T0" fmla="*/ 3712 w 3829"/>
                <a:gd name="T1" fmla="*/ 3338 h 3913"/>
                <a:gd name="T2" fmla="*/ 3422 w 3829"/>
                <a:gd name="T3" fmla="*/ 1911 h 3913"/>
                <a:gd name="T4" fmla="*/ 3006 w 3829"/>
                <a:gd name="T5" fmla="*/ 0 h 3913"/>
                <a:gd name="T6" fmla="*/ 2491 w 3829"/>
                <a:gd name="T7" fmla="*/ 108 h 3913"/>
                <a:gd name="T8" fmla="*/ 2491 w 3829"/>
                <a:gd name="T9" fmla="*/ 107 h 3913"/>
                <a:gd name="T10" fmla="*/ 988 w 3829"/>
                <a:gd name="T11" fmla="*/ 871 h 3913"/>
                <a:gd name="T12" fmla="*/ 0 w 3829"/>
                <a:gd name="T13" fmla="*/ 3913 h 3913"/>
                <a:gd name="T14" fmla="*/ 1665 w 3829"/>
                <a:gd name="T15" fmla="*/ 3913 h 3913"/>
                <a:gd name="T16" fmla="*/ 1702 w 3829"/>
                <a:gd name="T17" fmla="*/ 3812 h 3913"/>
                <a:gd name="T18" fmla="*/ 1992 w 3829"/>
                <a:gd name="T19" fmla="*/ 3073 h 3913"/>
                <a:gd name="T20" fmla="*/ 2052 w 3829"/>
                <a:gd name="T21" fmla="*/ 3856 h 3913"/>
                <a:gd name="T22" fmla="*/ 2055 w 3829"/>
                <a:gd name="T23" fmla="*/ 3913 h 3913"/>
                <a:gd name="T24" fmla="*/ 3295 w 3829"/>
                <a:gd name="T25" fmla="*/ 3913 h 3913"/>
                <a:gd name="T26" fmla="*/ 3329 w 3829"/>
                <a:gd name="T27" fmla="*/ 3913 h 3913"/>
                <a:gd name="T28" fmla="*/ 3673 w 3829"/>
                <a:gd name="T29" fmla="*/ 3913 h 3913"/>
                <a:gd name="T30" fmla="*/ 3799 w 3829"/>
                <a:gd name="T31" fmla="*/ 3913 h 3913"/>
                <a:gd name="T32" fmla="*/ 3829 w 3829"/>
                <a:gd name="T33" fmla="*/ 3913 h 3913"/>
                <a:gd name="T34" fmla="*/ 3712 w 3829"/>
                <a:gd name="T35" fmla="*/ 3338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29" h="3913">
                  <a:moveTo>
                    <a:pt x="3712" y="3338"/>
                  </a:moveTo>
                  <a:cubicBezTo>
                    <a:pt x="3422" y="1911"/>
                    <a:pt x="3422" y="1911"/>
                    <a:pt x="3422" y="1911"/>
                  </a:cubicBezTo>
                  <a:cubicBezTo>
                    <a:pt x="3006" y="0"/>
                    <a:pt x="3006" y="0"/>
                    <a:pt x="3006" y="0"/>
                  </a:cubicBezTo>
                  <a:cubicBezTo>
                    <a:pt x="2758" y="0"/>
                    <a:pt x="2564" y="88"/>
                    <a:pt x="2491" y="108"/>
                  </a:cubicBezTo>
                  <a:cubicBezTo>
                    <a:pt x="2491" y="107"/>
                    <a:pt x="2491" y="107"/>
                    <a:pt x="2491" y="107"/>
                  </a:cubicBezTo>
                  <a:cubicBezTo>
                    <a:pt x="1780" y="280"/>
                    <a:pt x="1064" y="750"/>
                    <a:pt x="988" y="871"/>
                  </a:cubicBezTo>
                  <a:cubicBezTo>
                    <a:pt x="912" y="991"/>
                    <a:pt x="0" y="3913"/>
                    <a:pt x="0" y="3913"/>
                  </a:cubicBezTo>
                  <a:cubicBezTo>
                    <a:pt x="1665" y="3913"/>
                    <a:pt x="1665" y="3913"/>
                    <a:pt x="1665" y="3913"/>
                  </a:cubicBezTo>
                  <a:cubicBezTo>
                    <a:pt x="1702" y="3812"/>
                    <a:pt x="1702" y="3812"/>
                    <a:pt x="1702" y="3812"/>
                  </a:cubicBezTo>
                  <a:cubicBezTo>
                    <a:pt x="1992" y="3073"/>
                    <a:pt x="1992" y="3073"/>
                    <a:pt x="1992" y="3073"/>
                  </a:cubicBezTo>
                  <a:cubicBezTo>
                    <a:pt x="2019" y="3293"/>
                    <a:pt x="2038" y="3562"/>
                    <a:pt x="2052" y="3856"/>
                  </a:cubicBezTo>
                  <a:cubicBezTo>
                    <a:pt x="2053" y="3875"/>
                    <a:pt x="2054" y="3897"/>
                    <a:pt x="2055" y="3913"/>
                  </a:cubicBezTo>
                  <a:cubicBezTo>
                    <a:pt x="3295" y="3913"/>
                    <a:pt x="3295" y="3913"/>
                    <a:pt x="3295" y="3913"/>
                  </a:cubicBezTo>
                  <a:cubicBezTo>
                    <a:pt x="3329" y="3913"/>
                    <a:pt x="3329" y="3913"/>
                    <a:pt x="3329" y="3913"/>
                  </a:cubicBezTo>
                  <a:cubicBezTo>
                    <a:pt x="3673" y="3913"/>
                    <a:pt x="3673" y="3913"/>
                    <a:pt x="3673" y="3913"/>
                  </a:cubicBezTo>
                  <a:cubicBezTo>
                    <a:pt x="3799" y="3913"/>
                    <a:pt x="3799" y="3913"/>
                    <a:pt x="3799" y="3913"/>
                  </a:cubicBezTo>
                  <a:cubicBezTo>
                    <a:pt x="3829" y="3913"/>
                    <a:pt x="3829" y="3913"/>
                    <a:pt x="3829" y="3913"/>
                  </a:cubicBezTo>
                  <a:lnTo>
                    <a:pt x="3712" y="3338"/>
                  </a:lnTo>
                  <a:close/>
                </a:path>
              </a:pathLst>
            </a:custGeom>
            <a:solidFill>
              <a:srgbClr val="386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2" name="îŝḷïďè"/>
            <p:cNvSpPr/>
            <p:nvPr/>
          </p:nvSpPr>
          <p:spPr bwMode="auto">
            <a:xfrm>
              <a:off x="7056158" y="4440152"/>
              <a:ext cx="1113058" cy="1127551"/>
            </a:xfrm>
            <a:custGeom>
              <a:avLst/>
              <a:gdLst>
                <a:gd name="T0" fmla="*/ 2869 w 3857"/>
                <a:gd name="T1" fmla="*/ 864 h 3906"/>
                <a:gd name="T2" fmla="*/ 1366 w 3857"/>
                <a:gd name="T3" fmla="*/ 100 h 3906"/>
                <a:gd name="T4" fmla="*/ 1366 w 3857"/>
                <a:gd name="T5" fmla="*/ 100 h 3906"/>
                <a:gd name="T6" fmla="*/ 810 w 3857"/>
                <a:gd name="T7" fmla="*/ 0 h 3906"/>
                <a:gd name="T8" fmla="*/ 439 w 3857"/>
                <a:gd name="T9" fmla="*/ 1904 h 3906"/>
                <a:gd name="T10" fmla="*/ 95 w 3857"/>
                <a:gd name="T11" fmla="*/ 3472 h 3906"/>
                <a:gd name="T12" fmla="*/ 0 w 3857"/>
                <a:gd name="T13" fmla="*/ 3906 h 3906"/>
                <a:gd name="T14" fmla="*/ 62 w 3857"/>
                <a:gd name="T15" fmla="*/ 3906 h 3906"/>
                <a:gd name="T16" fmla="*/ 125 w 3857"/>
                <a:gd name="T17" fmla="*/ 3906 h 3906"/>
                <a:gd name="T18" fmla="*/ 528 w 3857"/>
                <a:gd name="T19" fmla="*/ 3906 h 3906"/>
                <a:gd name="T20" fmla="*/ 1802 w 3857"/>
                <a:gd name="T21" fmla="*/ 3906 h 3906"/>
                <a:gd name="T22" fmla="*/ 1805 w 3857"/>
                <a:gd name="T23" fmla="*/ 3849 h 3906"/>
                <a:gd name="T24" fmla="*/ 1865 w 3857"/>
                <a:gd name="T25" fmla="*/ 3066 h 3906"/>
                <a:gd name="T26" fmla="*/ 2155 w 3857"/>
                <a:gd name="T27" fmla="*/ 3804 h 3906"/>
                <a:gd name="T28" fmla="*/ 2192 w 3857"/>
                <a:gd name="T29" fmla="*/ 3906 h 3906"/>
                <a:gd name="T30" fmla="*/ 3857 w 3857"/>
                <a:gd name="T31" fmla="*/ 3906 h 3906"/>
                <a:gd name="T32" fmla="*/ 2869 w 3857"/>
                <a:gd name="T33" fmla="*/ 864 h 3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57" h="3906">
                  <a:moveTo>
                    <a:pt x="2869" y="864"/>
                  </a:moveTo>
                  <a:cubicBezTo>
                    <a:pt x="2793" y="743"/>
                    <a:pt x="2077" y="272"/>
                    <a:pt x="1366" y="100"/>
                  </a:cubicBezTo>
                  <a:cubicBezTo>
                    <a:pt x="1366" y="100"/>
                    <a:pt x="1366" y="100"/>
                    <a:pt x="1366" y="100"/>
                  </a:cubicBezTo>
                  <a:cubicBezTo>
                    <a:pt x="1312" y="82"/>
                    <a:pt x="970" y="2"/>
                    <a:pt x="810" y="0"/>
                  </a:cubicBezTo>
                  <a:cubicBezTo>
                    <a:pt x="439" y="1904"/>
                    <a:pt x="439" y="1904"/>
                    <a:pt x="439" y="1904"/>
                  </a:cubicBezTo>
                  <a:cubicBezTo>
                    <a:pt x="95" y="3472"/>
                    <a:pt x="95" y="3472"/>
                    <a:pt x="95" y="3472"/>
                  </a:cubicBezTo>
                  <a:cubicBezTo>
                    <a:pt x="0" y="3906"/>
                    <a:pt x="0" y="3906"/>
                    <a:pt x="0" y="3906"/>
                  </a:cubicBezTo>
                  <a:cubicBezTo>
                    <a:pt x="62" y="3906"/>
                    <a:pt x="62" y="3906"/>
                    <a:pt x="62" y="3906"/>
                  </a:cubicBezTo>
                  <a:cubicBezTo>
                    <a:pt x="125" y="3906"/>
                    <a:pt x="125" y="3906"/>
                    <a:pt x="125" y="3906"/>
                  </a:cubicBezTo>
                  <a:cubicBezTo>
                    <a:pt x="528" y="3906"/>
                    <a:pt x="528" y="3906"/>
                    <a:pt x="528" y="3906"/>
                  </a:cubicBezTo>
                  <a:cubicBezTo>
                    <a:pt x="1802" y="3906"/>
                    <a:pt x="1802" y="3906"/>
                    <a:pt x="1802" y="3906"/>
                  </a:cubicBezTo>
                  <a:cubicBezTo>
                    <a:pt x="1803" y="3890"/>
                    <a:pt x="1804" y="3868"/>
                    <a:pt x="1805" y="3849"/>
                  </a:cubicBezTo>
                  <a:cubicBezTo>
                    <a:pt x="1819" y="3555"/>
                    <a:pt x="1838" y="3286"/>
                    <a:pt x="1865" y="3066"/>
                  </a:cubicBezTo>
                  <a:cubicBezTo>
                    <a:pt x="2155" y="3804"/>
                    <a:pt x="2155" y="3804"/>
                    <a:pt x="2155" y="3804"/>
                  </a:cubicBezTo>
                  <a:cubicBezTo>
                    <a:pt x="2192" y="3906"/>
                    <a:pt x="2192" y="3906"/>
                    <a:pt x="2192" y="3906"/>
                  </a:cubicBezTo>
                  <a:cubicBezTo>
                    <a:pt x="3857" y="3906"/>
                    <a:pt x="3857" y="3906"/>
                    <a:pt x="3857" y="3906"/>
                  </a:cubicBezTo>
                  <a:cubicBezTo>
                    <a:pt x="3857" y="3906"/>
                    <a:pt x="2945" y="984"/>
                    <a:pt x="2869" y="864"/>
                  </a:cubicBezTo>
                  <a:close/>
                </a:path>
              </a:pathLst>
            </a:custGeom>
            <a:solidFill>
              <a:srgbClr val="386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3" name="îşliḑe"/>
            <p:cNvSpPr/>
            <p:nvPr/>
          </p:nvSpPr>
          <p:spPr bwMode="auto">
            <a:xfrm>
              <a:off x="4267716" y="5037261"/>
              <a:ext cx="550732" cy="305801"/>
            </a:xfrm>
            <a:custGeom>
              <a:avLst/>
              <a:gdLst>
                <a:gd name="T0" fmla="*/ 132 w 380"/>
                <a:gd name="T1" fmla="*/ 0 h 211"/>
                <a:gd name="T2" fmla="*/ 0 w 380"/>
                <a:gd name="T3" fmla="*/ 0 h 211"/>
                <a:gd name="T4" fmla="*/ 34 w 380"/>
                <a:gd name="T5" fmla="*/ 59 h 211"/>
                <a:gd name="T6" fmla="*/ 188 w 380"/>
                <a:gd name="T7" fmla="*/ 211 h 211"/>
                <a:gd name="T8" fmla="*/ 380 w 380"/>
                <a:gd name="T9" fmla="*/ 10 h 211"/>
                <a:gd name="T10" fmla="*/ 132 w 380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211">
                  <a:moveTo>
                    <a:pt x="132" y="0"/>
                  </a:moveTo>
                  <a:lnTo>
                    <a:pt x="0" y="0"/>
                  </a:lnTo>
                  <a:lnTo>
                    <a:pt x="34" y="59"/>
                  </a:lnTo>
                  <a:lnTo>
                    <a:pt x="188" y="211"/>
                  </a:lnTo>
                  <a:lnTo>
                    <a:pt x="380" y="1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4" name="i$ḻiďê"/>
            <p:cNvSpPr/>
            <p:nvPr/>
          </p:nvSpPr>
          <p:spPr bwMode="auto">
            <a:xfrm>
              <a:off x="4209744" y="4763344"/>
              <a:ext cx="702908" cy="347831"/>
            </a:xfrm>
            <a:custGeom>
              <a:avLst/>
              <a:gdLst>
                <a:gd name="T0" fmla="*/ 1627 w 2433"/>
                <a:gd name="T1" fmla="*/ 1 h 1205"/>
                <a:gd name="T2" fmla="*/ 761 w 2433"/>
                <a:gd name="T3" fmla="*/ 0 h 1205"/>
                <a:gd name="T4" fmla="*/ 0 w 2433"/>
                <a:gd name="T5" fmla="*/ 999 h 1205"/>
                <a:gd name="T6" fmla="*/ 1227 w 2433"/>
                <a:gd name="T7" fmla="*/ 1205 h 1205"/>
                <a:gd name="T8" fmla="*/ 2433 w 2433"/>
                <a:gd name="T9" fmla="*/ 998 h 1205"/>
                <a:gd name="T10" fmla="*/ 1627 w 2433"/>
                <a:gd name="T11" fmla="*/ 1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3" h="1205">
                  <a:moveTo>
                    <a:pt x="1627" y="1"/>
                  </a:moveTo>
                  <a:cubicBezTo>
                    <a:pt x="761" y="0"/>
                    <a:pt x="761" y="0"/>
                    <a:pt x="761" y="0"/>
                  </a:cubicBezTo>
                  <a:cubicBezTo>
                    <a:pt x="761" y="0"/>
                    <a:pt x="1045" y="836"/>
                    <a:pt x="0" y="999"/>
                  </a:cubicBezTo>
                  <a:cubicBezTo>
                    <a:pt x="1227" y="1205"/>
                    <a:pt x="1227" y="1205"/>
                    <a:pt x="1227" y="1205"/>
                  </a:cubicBezTo>
                  <a:cubicBezTo>
                    <a:pt x="2433" y="998"/>
                    <a:pt x="2433" y="998"/>
                    <a:pt x="2433" y="998"/>
                  </a:cubicBezTo>
                  <a:cubicBezTo>
                    <a:pt x="1520" y="940"/>
                    <a:pt x="1627" y="1"/>
                    <a:pt x="1627" y="1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5" name="iSlïďe"/>
            <p:cNvSpPr/>
            <p:nvPr/>
          </p:nvSpPr>
          <p:spPr bwMode="auto">
            <a:xfrm>
              <a:off x="4198150" y="3883623"/>
              <a:ext cx="705806" cy="915954"/>
            </a:xfrm>
            <a:prstGeom prst="ellipse">
              <a:avLst/>
            </a:prstGeom>
            <a:solidFill>
              <a:srgbClr val="E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6" name="işlíḑé"/>
            <p:cNvSpPr/>
            <p:nvPr/>
          </p:nvSpPr>
          <p:spPr bwMode="auto">
            <a:xfrm>
              <a:off x="4195251" y="3887971"/>
              <a:ext cx="355077" cy="911606"/>
            </a:xfrm>
            <a:custGeom>
              <a:avLst/>
              <a:gdLst>
                <a:gd name="T0" fmla="*/ 1224 w 1229"/>
                <a:gd name="T1" fmla="*/ 0 h 3158"/>
                <a:gd name="T2" fmla="*/ 1229 w 1229"/>
                <a:gd name="T3" fmla="*/ 3158 h 3158"/>
                <a:gd name="T4" fmla="*/ 0 w 1229"/>
                <a:gd name="T5" fmla="*/ 1586 h 3158"/>
                <a:gd name="T6" fmla="*/ 1224 w 1229"/>
                <a:gd name="T7" fmla="*/ 0 h 3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9" h="3158">
                  <a:moveTo>
                    <a:pt x="1224" y="0"/>
                  </a:moveTo>
                  <a:cubicBezTo>
                    <a:pt x="1229" y="3158"/>
                    <a:pt x="1229" y="3158"/>
                    <a:pt x="1229" y="3158"/>
                  </a:cubicBezTo>
                  <a:cubicBezTo>
                    <a:pt x="553" y="3158"/>
                    <a:pt x="0" y="2462"/>
                    <a:pt x="0" y="1586"/>
                  </a:cubicBezTo>
                  <a:cubicBezTo>
                    <a:pt x="0" y="710"/>
                    <a:pt x="548" y="0"/>
                    <a:pt x="1224" y="0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7" name="iṡlîḑé"/>
            <p:cNvSpPr/>
            <p:nvPr/>
          </p:nvSpPr>
          <p:spPr bwMode="auto">
            <a:xfrm>
              <a:off x="4308296" y="4309715"/>
              <a:ext cx="163770" cy="91306"/>
            </a:xfrm>
            <a:prstGeom prst="ellipse">
              <a:avLst/>
            </a:pr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8" name="íş1îḍê"/>
            <p:cNvSpPr/>
            <p:nvPr/>
          </p:nvSpPr>
          <p:spPr bwMode="auto">
            <a:xfrm>
              <a:off x="4359021" y="4324208"/>
              <a:ext cx="62320" cy="62320"/>
            </a:xfrm>
            <a:prstGeom prst="ellipse">
              <a:avLst/>
            </a:prstGeom>
            <a:solidFill>
              <a:srgbClr val="4A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9" name="îṣ1idê"/>
            <p:cNvSpPr/>
            <p:nvPr/>
          </p:nvSpPr>
          <p:spPr bwMode="auto">
            <a:xfrm>
              <a:off x="4319890" y="4367687"/>
              <a:ext cx="144929" cy="40580"/>
            </a:xfrm>
            <a:custGeom>
              <a:avLst/>
              <a:gdLst>
                <a:gd name="T0" fmla="*/ 271 w 501"/>
                <a:gd name="T1" fmla="*/ 121 h 141"/>
                <a:gd name="T2" fmla="*/ 501 w 501"/>
                <a:gd name="T3" fmla="*/ 0 h 141"/>
                <a:gd name="T4" fmla="*/ 275 w 501"/>
                <a:gd name="T5" fmla="*/ 129 h 141"/>
                <a:gd name="T6" fmla="*/ 0 w 501"/>
                <a:gd name="T7" fmla="*/ 67 h 141"/>
                <a:gd name="T8" fmla="*/ 271 w 501"/>
                <a:gd name="T9" fmla="*/ 12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41">
                  <a:moveTo>
                    <a:pt x="271" y="121"/>
                  </a:moveTo>
                  <a:cubicBezTo>
                    <a:pt x="375" y="108"/>
                    <a:pt x="447" y="40"/>
                    <a:pt x="501" y="0"/>
                  </a:cubicBezTo>
                  <a:cubicBezTo>
                    <a:pt x="449" y="45"/>
                    <a:pt x="379" y="116"/>
                    <a:pt x="275" y="129"/>
                  </a:cubicBezTo>
                  <a:cubicBezTo>
                    <a:pt x="174" y="141"/>
                    <a:pt x="85" y="94"/>
                    <a:pt x="0" y="67"/>
                  </a:cubicBezTo>
                  <a:cubicBezTo>
                    <a:pt x="82" y="89"/>
                    <a:pt x="170" y="133"/>
                    <a:pt x="271" y="121"/>
                  </a:cubicBezTo>
                  <a:close/>
                </a:path>
              </a:pathLst>
            </a:custGeom>
            <a:solidFill>
              <a:srgbClr val="77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0" name="ïşľïḓe"/>
            <p:cNvSpPr/>
            <p:nvPr/>
          </p:nvSpPr>
          <p:spPr bwMode="auto">
            <a:xfrm>
              <a:off x="4264817" y="4283628"/>
              <a:ext cx="205800" cy="76813"/>
            </a:xfrm>
            <a:custGeom>
              <a:avLst/>
              <a:gdLst>
                <a:gd name="T0" fmla="*/ 55 w 708"/>
                <a:gd name="T1" fmla="*/ 87 h 268"/>
                <a:gd name="T2" fmla="*/ 180 w 708"/>
                <a:gd name="T3" fmla="*/ 88 h 268"/>
                <a:gd name="T4" fmla="*/ 262 w 708"/>
                <a:gd name="T5" fmla="*/ 62 h 268"/>
                <a:gd name="T6" fmla="*/ 262 w 708"/>
                <a:gd name="T7" fmla="*/ 62 h 268"/>
                <a:gd name="T8" fmla="*/ 375 w 708"/>
                <a:gd name="T9" fmla="*/ 24 h 268"/>
                <a:gd name="T10" fmla="*/ 708 w 708"/>
                <a:gd name="T11" fmla="*/ 226 h 268"/>
                <a:gd name="T12" fmla="*/ 595 w 708"/>
                <a:gd name="T13" fmla="*/ 118 h 268"/>
                <a:gd name="T14" fmla="*/ 393 w 708"/>
                <a:gd name="T15" fmla="*/ 76 h 268"/>
                <a:gd name="T16" fmla="*/ 112 w 708"/>
                <a:gd name="T17" fmla="*/ 268 h 268"/>
                <a:gd name="T18" fmla="*/ 182 w 708"/>
                <a:gd name="T19" fmla="*/ 139 h 268"/>
                <a:gd name="T20" fmla="*/ 84 w 708"/>
                <a:gd name="T21" fmla="*/ 135 h 268"/>
                <a:gd name="T22" fmla="*/ 0 w 708"/>
                <a:gd name="T23" fmla="*/ 78 h 268"/>
                <a:gd name="T24" fmla="*/ 55 w 708"/>
                <a:gd name="T25" fmla="*/ 8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8" h="268">
                  <a:moveTo>
                    <a:pt x="55" y="87"/>
                  </a:moveTo>
                  <a:cubicBezTo>
                    <a:pt x="92" y="92"/>
                    <a:pt x="133" y="96"/>
                    <a:pt x="180" y="88"/>
                  </a:cubicBezTo>
                  <a:cubicBezTo>
                    <a:pt x="227" y="80"/>
                    <a:pt x="262" y="62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94" y="44"/>
                    <a:pt x="332" y="30"/>
                    <a:pt x="375" y="24"/>
                  </a:cubicBezTo>
                  <a:cubicBezTo>
                    <a:pt x="525" y="0"/>
                    <a:pt x="678" y="169"/>
                    <a:pt x="708" y="226"/>
                  </a:cubicBezTo>
                  <a:cubicBezTo>
                    <a:pt x="708" y="225"/>
                    <a:pt x="657" y="151"/>
                    <a:pt x="595" y="118"/>
                  </a:cubicBezTo>
                  <a:cubicBezTo>
                    <a:pt x="531" y="84"/>
                    <a:pt x="469" y="64"/>
                    <a:pt x="393" y="76"/>
                  </a:cubicBezTo>
                  <a:cubicBezTo>
                    <a:pt x="245" y="99"/>
                    <a:pt x="145" y="212"/>
                    <a:pt x="112" y="268"/>
                  </a:cubicBezTo>
                  <a:cubicBezTo>
                    <a:pt x="117" y="248"/>
                    <a:pt x="161" y="175"/>
                    <a:pt x="182" y="139"/>
                  </a:cubicBezTo>
                  <a:cubicBezTo>
                    <a:pt x="173" y="142"/>
                    <a:pt x="130" y="154"/>
                    <a:pt x="84" y="135"/>
                  </a:cubicBezTo>
                  <a:cubicBezTo>
                    <a:pt x="32" y="115"/>
                    <a:pt x="0" y="78"/>
                    <a:pt x="0" y="78"/>
                  </a:cubicBezTo>
                  <a:cubicBezTo>
                    <a:pt x="0" y="78"/>
                    <a:pt x="17" y="83"/>
                    <a:pt x="55" y="87"/>
                  </a:cubicBezTo>
                  <a:close/>
                </a:path>
              </a:pathLst>
            </a:custGeom>
            <a:solidFill>
              <a:srgbClr val="77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1" name="îṣḷíḓê"/>
            <p:cNvSpPr/>
            <p:nvPr/>
          </p:nvSpPr>
          <p:spPr bwMode="auto">
            <a:xfrm>
              <a:off x="4643083" y="4309715"/>
              <a:ext cx="165220" cy="91306"/>
            </a:xfrm>
            <a:prstGeom prst="ellipse">
              <a:avLst/>
            </a:pr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2" name="iSľîďe"/>
            <p:cNvSpPr/>
            <p:nvPr/>
          </p:nvSpPr>
          <p:spPr bwMode="auto">
            <a:xfrm>
              <a:off x="4695258" y="4324208"/>
              <a:ext cx="62320" cy="62320"/>
            </a:xfrm>
            <a:prstGeom prst="ellipse">
              <a:avLst/>
            </a:prstGeom>
            <a:solidFill>
              <a:srgbClr val="4A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3" name="ïśḷíďe"/>
            <p:cNvSpPr/>
            <p:nvPr/>
          </p:nvSpPr>
          <p:spPr bwMode="auto">
            <a:xfrm>
              <a:off x="4651779" y="4367687"/>
              <a:ext cx="143480" cy="40580"/>
            </a:xfrm>
            <a:custGeom>
              <a:avLst/>
              <a:gdLst>
                <a:gd name="T0" fmla="*/ 230 w 500"/>
                <a:gd name="T1" fmla="*/ 121 h 141"/>
                <a:gd name="T2" fmla="*/ 0 w 500"/>
                <a:gd name="T3" fmla="*/ 0 h 141"/>
                <a:gd name="T4" fmla="*/ 225 w 500"/>
                <a:gd name="T5" fmla="*/ 129 h 141"/>
                <a:gd name="T6" fmla="*/ 500 w 500"/>
                <a:gd name="T7" fmla="*/ 67 h 141"/>
                <a:gd name="T8" fmla="*/ 230 w 500"/>
                <a:gd name="T9" fmla="*/ 12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141">
                  <a:moveTo>
                    <a:pt x="230" y="121"/>
                  </a:moveTo>
                  <a:cubicBezTo>
                    <a:pt x="125" y="108"/>
                    <a:pt x="54" y="40"/>
                    <a:pt x="0" y="0"/>
                  </a:cubicBezTo>
                  <a:cubicBezTo>
                    <a:pt x="52" y="45"/>
                    <a:pt x="121" y="116"/>
                    <a:pt x="225" y="129"/>
                  </a:cubicBezTo>
                  <a:cubicBezTo>
                    <a:pt x="326" y="141"/>
                    <a:pt x="416" y="94"/>
                    <a:pt x="500" y="67"/>
                  </a:cubicBezTo>
                  <a:cubicBezTo>
                    <a:pt x="419" y="89"/>
                    <a:pt x="330" y="133"/>
                    <a:pt x="230" y="121"/>
                  </a:cubicBezTo>
                  <a:close/>
                </a:path>
              </a:pathLst>
            </a:custGeom>
            <a:solidFill>
              <a:srgbClr val="77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4" name="ïṡḷíḋe"/>
            <p:cNvSpPr/>
            <p:nvPr/>
          </p:nvSpPr>
          <p:spPr bwMode="auto">
            <a:xfrm>
              <a:off x="4645982" y="4283628"/>
              <a:ext cx="204350" cy="76813"/>
            </a:xfrm>
            <a:custGeom>
              <a:avLst/>
              <a:gdLst>
                <a:gd name="T0" fmla="*/ 653 w 707"/>
                <a:gd name="T1" fmla="*/ 87 h 268"/>
                <a:gd name="T2" fmla="*/ 528 w 707"/>
                <a:gd name="T3" fmla="*/ 88 h 268"/>
                <a:gd name="T4" fmla="*/ 445 w 707"/>
                <a:gd name="T5" fmla="*/ 62 h 268"/>
                <a:gd name="T6" fmla="*/ 446 w 707"/>
                <a:gd name="T7" fmla="*/ 62 h 268"/>
                <a:gd name="T8" fmla="*/ 333 w 707"/>
                <a:gd name="T9" fmla="*/ 24 h 268"/>
                <a:gd name="T10" fmla="*/ 0 w 707"/>
                <a:gd name="T11" fmla="*/ 226 h 268"/>
                <a:gd name="T12" fmla="*/ 113 w 707"/>
                <a:gd name="T13" fmla="*/ 118 h 268"/>
                <a:gd name="T14" fmla="*/ 315 w 707"/>
                <a:gd name="T15" fmla="*/ 76 h 268"/>
                <a:gd name="T16" fmla="*/ 596 w 707"/>
                <a:gd name="T17" fmla="*/ 268 h 268"/>
                <a:gd name="T18" fmla="*/ 526 w 707"/>
                <a:gd name="T19" fmla="*/ 139 h 268"/>
                <a:gd name="T20" fmla="*/ 624 w 707"/>
                <a:gd name="T21" fmla="*/ 135 h 268"/>
                <a:gd name="T22" fmla="*/ 707 w 707"/>
                <a:gd name="T23" fmla="*/ 78 h 268"/>
                <a:gd name="T24" fmla="*/ 653 w 707"/>
                <a:gd name="T25" fmla="*/ 8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7" h="268">
                  <a:moveTo>
                    <a:pt x="653" y="87"/>
                  </a:moveTo>
                  <a:cubicBezTo>
                    <a:pt x="616" y="92"/>
                    <a:pt x="575" y="96"/>
                    <a:pt x="528" y="88"/>
                  </a:cubicBezTo>
                  <a:cubicBezTo>
                    <a:pt x="481" y="80"/>
                    <a:pt x="445" y="62"/>
                    <a:pt x="445" y="62"/>
                  </a:cubicBezTo>
                  <a:cubicBezTo>
                    <a:pt x="446" y="62"/>
                    <a:pt x="446" y="62"/>
                    <a:pt x="446" y="62"/>
                  </a:cubicBezTo>
                  <a:cubicBezTo>
                    <a:pt x="414" y="44"/>
                    <a:pt x="376" y="30"/>
                    <a:pt x="333" y="24"/>
                  </a:cubicBezTo>
                  <a:cubicBezTo>
                    <a:pt x="183" y="0"/>
                    <a:pt x="30" y="169"/>
                    <a:pt x="0" y="226"/>
                  </a:cubicBezTo>
                  <a:cubicBezTo>
                    <a:pt x="0" y="225"/>
                    <a:pt x="50" y="151"/>
                    <a:pt x="113" y="118"/>
                  </a:cubicBezTo>
                  <a:cubicBezTo>
                    <a:pt x="176" y="84"/>
                    <a:pt x="239" y="64"/>
                    <a:pt x="315" y="76"/>
                  </a:cubicBezTo>
                  <a:cubicBezTo>
                    <a:pt x="463" y="99"/>
                    <a:pt x="563" y="212"/>
                    <a:pt x="596" y="268"/>
                  </a:cubicBezTo>
                  <a:cubicBezTo>
                    <a:pt x="590" y="248"/>
                    <a:pt x="546" y="175"/>
                    <a:pt x="526" y="139"/>
                  </a:cubicBezTo>
                  <a:cubicBezTo>
                    <a:pt x="535" y="142"/>
                    <a:pt x="578" y="154"/>
                    <a:pt x="624" y="135"/>
                  </a:cubicBezTo>
                  <a:cubicBezTo>
                    <a:pt x="676" y="115"/>
                    <a:pt x="707" y="78"/>
                    <a:pt x="707" y="78"/>
                  </a:cubicBezTo>
                  <a:cubicBezTo>
                    <a:pt x="707" y="78"/>
                    <a:pt x="691" y="83"/>
                    <a:pt x="653" y="87"/>
                  </a:cubicBezTo>
                  <a:close/>
                </a:path>
              </a:pathLst>
            </a:custGeom>
            <a:solidFill>
              <a:srgbClr val="77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5" name="išḷíḑé"/>
            <p:cNvSpPr/>
            <p:nvPr/>
          </p:nvSpPr>
          <p:spPr bwMode="auto">
            <a:xfrm>
              <a:off x="4444530" y="4630009"/>
              <a:ext cx="208698" cy="92755"/>
            </a:xfrm>
            <a:custGeom>
              <a:avLst/>
              <a:gdLst>
                <a:gd name="T0" fmla="*/ 359 w 721"/>
                <a:gd name="T1" fmla="*/ 323 h 323"/>
                <a:gd name="T2" fmla="*/ 721 w 721"/>
                <a:gd name="T3" fmla="*/ 0 h 323"/>
                <a:gd name="T4" fmla="*/ 0 w 721"/>
                <a:gd name="T5" fmla="*/ 0 h 323"/>
                <a:gd name="T6" fmla="*/ 359 w 721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323">
                  <a:moveTo>
                    <a:pt x="359" y="323"/>
                  </a:moveTo>
                  <a:cubicBezTo>
                    <a:pt x="494" y="322"/>
                    <a:pt x="660" y="196"/>
                    <a:pt x="7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196"/>
                    <a:pt x="229" y="322"/>
                    <a:pt x="359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6" name="iśḷidê"/>
            <p:cNvSpPr/>
            <p:nvPr/>
          </p:nvSpPr>
          <p:spPr bwMode="auto">
            <a:xfrm>
              <a:off x="4434385" y="4619864"/>
              <a:ext cx="227539" cy="108697"/>
            </a:xfrm>
            <a:custGeom>
              <a:avLst/>
              <a:gdLst>
                <a:gd name="T0" fmla="*/ 781 w 784"/>
                <a:gd name="T1" fmla="*/ 5 h 376"/>
                <a:gd name="T2" fmla="*/ 770 w 784"/>
                <a:gd name="T3" fmla="*/ 0 h 376"/>
                <a:gd name="T4" fmla="*/ 14 w 784"/>
                <a:gd name="T5" fmla="*/ 0 h 376"/>
                <a:gd name="T6" fmla="*/ 4 w 784"/>
                <a:gd name="T7" fmla="*/ 5 h 376"/>
                <a:gd name="T8" fmla="*/ 1 w 784"/>
                <a:gd name="T9" fmla="*/ 17 h 376"/>
                <a:gd name="T10" fmla="*/ 391 w 784"/>
                <a:gd name="T11" fmla="*/ 376 h 376"/>
                <a:gd name="T12" fmla="*/ 783 w 784"/>
                <a:gd name="T13" fmla="*/ 17 h 376"/>
                <a:gd name="T14" fmla="*/ 781 w 784"/>
                <a:gd name="T15" fmla="*/ 5 h 376"/>
                <a:gd name="T16" fmla="*/ 391 w 784"/>
                <a:gd name="T17" fmla="*/ 350 h 376"/>
                <a:gd name="T18" fmla="*/ 32 w 784"/>
                <a:gd name="T19" fmla="*/ 27 h 376"/>
                <a:gd name="T20" fmla="*/ 753 w 784"/>
                <a:gd name="T21" fmla="*/ 27 h 376"/>
                <a:gd name="T22" fmla="*/ 391 w 784"/>
                <a:gd name="T23" fmla="*/ 35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4" h="376">
                  <a:moveTo>
                    <a:pt x="781" y="5"/>
                  </a:moveTo>
                  <a:cubicBezTo>
                    <a:pt x="778" y="2"/>
                    <a:pt x="774" y="0"/>
                    <a:pt x="77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6" y="2"/>
                    <a:pt x="4" y="5"/>
                  </a:cubicBezTo>
                  <a:cubicBezTo>
                    <a:pt x="1" y="9"/>
                    <a:pt x="0" y="13"/>
                    <a:pt x="1" y="17"/>
                  </a:cubicBezTo>
                  <a:cubicBezTo>
                    <a:pt x="63" y="248"/>
                    <a:pt x="248" y="375"/>
                    <a:pt x="391" y="376"/>
                  </a:cubicBezTo>
                  <a:cubicBezTo>
                    <a:pt x="540" y="375"/>
                    <a:pt x="723" y="251"/>
                    <a:pt x="783" y="17"/>
                  </a:cubicBezTo>
                  <a:cubicBezTo>
                    <a:pt x="784" y="13"/>
                    <a:pt x="783" y="9"/>
                    <a:pt x="781" y="5"/>
                  </a:cubicBezTo>
                  <a:close/>
                  <a:moveTo>
                    <a:pt x="391" y="350"/>
                  </a:moveTo>
                  <a:cubicBezTo>
                    <a:pt x="261" y="348"/>
                    <a:pt x="94" y="235"/>
                    <a:pt x="32" y="27"/>
                  </a:cubicBezTo>
                  <a:cubicBezTo>
                    <a:pt x="753" y="27"/>
                    <a:pt x="753" y="27"/>
                    <a:pt x="753" y="27"/>
                  </a:cubicBezTo>
                  <a:cubicBezTo>
                    <a:pt x="692" y="237"/>
                    <a:pt x="526" y="348"/>
                    <a:pt x="391" y="350"/>
                  </a:cubicBezTo>
                  <a:close/>
                </a:path>
              </a:pathLst>
            </a:custGeom>
            <a:solidFill>
              <a:srgbClr val="E34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7" name="îṧliḓè"/>
            <p:cNvSpPr/>
            <p:nvPr/>
          </p:nvSpPr>
          <p:spPr bwMode="auto">
            <a:xfrm>
              <a:off x="4451776" y="4648850"/>
              <a:ext cx="192756" cy="53624"/>
            </a:xfrm>
            <a:custGeom>
              <a:avLst/>
              <a:gdLst>
                <a:gd name="T0" fmla="*/ 668 w 668"/>
                <a:gd name="T1" fmla="*/ 0 h 188"/>
                <a:gd name="T2" fmla="*/ 0 w 668"/>
                <a:gd name="T3" fmla="*/ 0 h 188"/>
                <a:gd name="T4" fmla="*/ 150 w 668"/>
                <a:gd name="T5" fmla="*/ 188 h 188"/>
                <a:gd name="T6" fmla="*/ 519 w 668"/>
                <a:gd name="T7" fmla="*/ 188 h 188"/>
                <a:gd name="T8" fmla="*/ 668 w 668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188">
                  <a:moveTo>
                    <a:pt x="6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80"/>
                    <a:pt x="100" y="148"/>
                    <a:pt x="150" y="188"/>
                  </a:cubicBezTo>
                  <a:cubicBezTo>
                    <a:pt x="519" y="188"/>
                    <a:pt x="519" y="188"/>
                    <a:pt x="519" y="188"/>
                  </a:cubicBezTo>
                  <a:cubicBezTo>
                    <a:pt x="578" y="148"/>
                    <a:pt x="634" y="80"/>
                    <a:pt x="668" y="0"/>
                  </a:cubicBezTo>
                  <a:close/>
                </a:path>
              </a:pathLst>
            </a:custGeom>
            <a:solidFill>
              <a:srgbClr val="F59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8" name="íşḷïḋê"/>
            <p:cNvSpPr/>
            <p:nvPr/>
          </p:nvSpPr>
          <p:spPr bwMode="auto">
            <a:xfrm>
              <a:off x="4064815" y="3545937"/>
              <a:ext cx="1039144" cy="1421758"/>
            </a:xfrm>
            <a:custGeom>
              <a:avLst/>
              <a:gdLst>
                <a:gd name="T0" fmla="*/ 2220 w 3594"/>
                <a:gd name="T1" fmla="*/ 1621 h 4924"/>
                <a:gd name="T2" fmla="*/ 806 w 3594"/>
                <a:gd name="T3" fmla="*/ 2111 h 4924"/>
                <a:gd name="T4" fmla="*/ 470 w 3594"/>
                <a:gd name="T5" fmla="*/ 2591 h 4924"/>
                <a:gd name="T6" fmla="*/ 639 w 3594"/>
                <a:gd name="T7" fmla="*/ 3600 h 4924"/>
                <a:gd name="T8" fmla="*/ 594 w 3594"/>
                <a:gd name="T9" fmla="*/ 4863 h 4924"/>
                <a:gd name="T10" fmla="*/ 458 w 3594"/>
                <a:gd name="T11" fmla="*/ 3829 h 4924"/>
                <a:gd name="T12" fmla="*/ 0 w 3594"/>
                <a:gd name="T13" fmla="*/ 2460 h 4924"/>
                <a:gd name="T14" fmla="*/ 647 w 3594"/>
                <a:gd name="T15" fmla="*/ 725 h 4924"/>
                <a:gd name="T16" fmla="*/ 2577 w 3594"/>
                <a:gd name="T17" fmla="*/ 593 h 4924"/>
                <a:gd name="T18" fmla="*/ 3420 w 3594"/>
                <a:gd name="T19" fmla="*/ 1706 h 4924"/>
                <a:gd name="T20" fmla="*/ 3199 w 3594"/>
                <a:gd name="T21" fmla="*/ 2954 h 4924"/>
                <a:gd name="T22" fmla="*/ 2801 w 3594"/>
                <a:gd name="T23" fmla="*/ 4063 h 4924"/>
                <a:gd name="T24" fmla="*/ 3025 w 3594"/>
                <a:gd name="T25" fmla="*/ 4924 h 4924"/>
                <a:gd name="T26" fmla="*/ 2612 w 3594"/>
                <a:gd name="T27" fmla="*/ 3783 h 4924"/>
                <a:gd name="T28" fmla="*/ 2912 w 3594"/>
                <a:gd name="T29" fmla="*/ 2714 h 4924"/>
                <a:gd name="T30" fmla="*/ 2220 w 3594"/>
                <a:gd name="T31" fmla="*/ 1621 h 4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94" h="4924">
                  <a:moveTo>
                    <a:pt x="2220" y="1621"/>
                  </a:moveTo>
                  <a:cubicBezTo>
                    <a:pt x="2220" y="1621"/>
                    <a:pt x="1311" y="2061"/>
                    <a:pt x="806" y="2111"/>
                  </a:cubicBezTo>
                  <a:cubicBezTo>
                    <a:pt x="806" y="2111"/>
                    <a:pt x="438" y="2168"/>
                    <a:pt x="470" y="2591"/>
                  </a:cubicBezTo>
                  <a:cubicBezTo>
                    <a:pt x="502" y="3014"/>
                    <a:pt x="615" y="3534"/>
                    <a:pt x="639" y="3600"/>
                  </a:cubicBezTo>
                  <a:cubicBezTo>
                    <a:pt x="679" y="3708"/>
                    <a:pt x="839" y="4572"/>
                    <a:pt x="594" y="4863"/>
                  </a:cubicBezTo>
                  <a:cubicBezTo>
                    <a:pt x="594" y="4863"/>
                    <a:pt x="711" y="4063"/>
                    <a:pt x="458" y="3829"/>
                  </a:cubicBezTo>
                  <a:cubicBezTo>
                    <a:pt x="458" y="3829"/>
                    <a:pt x="42" y="3175"/>
                    <a:pt x="0" y="2460"/>
                  </a:cubicBezTo>
                  <a:cubicBezTo>
                    <a:pt x="0" y="2460"/>
                    <a:pt x="3" y="1265"/>
                    <a:pt x="647" y="725"/>
                  </a:cubicBezTo>
                  <a:cubicBezTo>
                    <a:pt x="647" y="725"/>
                    <a:pt x="1450" y="0"/>
                    <a:pt x="2577" y="593"/>
                  </a:cubicBezTo>
                  <a:cubicBezTo>
                    <a:pt x="2577" y="593"/>
                    <a:pt x="3164" y="821"/>
                    <a:pt x="3420" y="1706"/>
                  </a:cubicBezTo>
                  <a:cubicBezTo>
                    <a:pt x="3420" y="1706"/>
                    <a:pt x="3594" y="2076"/>
                    <a:pt x="3199" y="2954"/>
                  </a:cubicBezTo>
                  <a:cubicBezTo>
                    <a:pt x="2805" y="3832"/>
                    <a:pt x="2837" y="3910"/>
                    <a:pt x="2801" y="4063"/>
                  </a:cubicBezTo>
                  <a:cubicBezTo>
                    <a:pt x="2801" y="4063"/>
                    <a:pt x="2734" y="4600"/>
                    <a:pt x="3025" y="4924"/>
                  </a:cubicBezTo>
                  <a:cubicBezTo>
                    <a:pt x="3025" y="4924"/>
                    <a:pt x="2339" y="4214"/>
                    <a:pt x="2612" y="3783"/>
                  </a:cubicBezTo>
                  <a:cubicBezTo>
                    <a:pt x="2886" y="3353"/>
                    <a:pt x="2922" y="2811"/>
                    <a:pt x="2912" y="2714"/>
                  </a:cubicBezTo>
                  <a:cubicBezTo>
                    <a:pt x="2912" y="2714"/>
                    <a:pt x="2838" y="1717"/>
                    <a:pt x="2220" y="1621"/>
                  </a:cubicBezTo>
                  <a:close/>
                </a:path>
              </a:pathLst>
            </a:custGeom>
            <a:solidFill>
              <a:srgbClr val="A83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9" name="iṣ1íďè"/>
            <p:cNvSpPr/>
            <p:nvPr/>
          </p:nvSpPr>
          <p:spPr bwMode="auto">
            <a:xfrm>
              <a:off x="4169164" y="4218410"/>
              <a:ext cx="765227" cy="262322"/>
            </a:xfrm>
            <a:custGeom>
              <a:avLst/>
              <a:gdLst>
                <a:gd name="T0" fmla="*/ 2647 w 2650"/>
                <a:gd name="T1" fmla="*/ 60 h 909"/>
                <a:gd name="T2" fmla="*/ 2647 w 2650"/>
                <a:gd name="T3" fmla="*/ 147 h 909"/>
                <a:gd name="T4" fmla="*/ 2600 w 2650"/>
                <a:gd name="T5" fmla="*/ 243 h 909"/>
                <a:gd name="T6" fmla="*/ 2571 w 2650"/>
                <a:gd name="T7" fmla="*/ 288 h 909"/>
                <a:gd name="T8" fmla="*/ 2499 w 2650"/>
                <a:gd name="T9" fmla="*/ 590 h 909"/>
                <a:gd name="T10" fmla="*/ 2479 w 2650"/>
                <a:gd name="T11" fmla="*/ 657 h 909"/>
                <a:gd name="T12" fmla="*/ 2288 w 2650"/>
                <a:gd name="T13" fmla="*/ 848 h 909"/>
                <a:gd name="T14" fmla="*/ 1947 w 2650"/>
                <a:gd name="T15" fmla="*/ 887 h 909"/>
                <a:gd name="T16" fmla="*/ 1529 w 2650"/>
                <a:gd name="T17" fmla="*/ 624 h 909"/>
                <a:gd name="T18" fmla="*/ 1425 w 2650"/>
                <a:gd name="T19" fmla="*/ 393 h 909"/>
                <a:gd name="T20" fmla="*/ 1297 w 2650"/>
                <a:gd name="T21" fmla="*/ 306 h 909"/>
                <a:gd name="T22" fmla="*/ 1211 w 2650"/>
                <a:gd name="T23" fmla="*/ 373 h 909"/>
                <a:gd name="T24" fmla="*/ 1099 w 2650"/>
                <a:gd name="T25" fmla="*/ 643 h 909"/>
                <a:gd name="T26" fmla="*/ 771 w 2650"/>
                <a:gd name="T27" fmla="*/ 880 h 909"/>
                <a:gd name="T28" fmla="*/ 447 w 2650"/>
                <a:gd name="T29" fmla="*/ 879 h 909"/>
                <a:gd name="T30" fmla="*/ 177 w 2650"/>
                <a:gd name="T31" fmla="*/ 648 h 909"/>
                <a:gd name="T32" fmla="*/ 93 w 2650"/>
                <a:gd name="T33" fmla="*/ 349 h 909"/>
                <a:gd name="T34" fmla="*/ 32 w 2650"/>
                <a:gd name="T35" fmla="*/ 251 h 909"/>
                <a:gd name="T36" fmla="*/ 9 w 2650"/>
                <a:gd name="T37" fmla="*/ 208 h 909"/>
                <a:gd name="T38" fmla="*/ 2 w 2650"/>
                <a:gd name="T39" fmla="*/ 107 h 909"/>
                <a:gd name="T40" fmla="*/ 30 w 2650"/>
                <a:gd name="T41" fmla="*/ 73 h 909"/>
                <a:gd name="T42" fmla="*/ 519 w 2650"/>
                <a:gd name="T43" fmla="*/ 14 h 909"/>
                <a:gd name="T44" fmla="*/ 1033 w 2650"/>
                <a:gd name="T45" fmla="*/ 63 h 909"/>
                <a:gd name="T46" fmla="*/ 1250 w 2650"/>
                <a:gd name="T47" fmla="*/ 108 h 909"/>
                <a:gd name="T48" fmla="*/ 1557 w 2650"/>
                <a:gd name="T49" fmla="*/ 71 h 909"/>
                <a:gd name="T50" fmla="*/ 2033 w 2650"/>
                <a:gd name="T51" fmla="*/ 2 h 909"/>
                <a:gd name="T52" fmla="*/ 2434 w 2650"/>
                <a:gd name="T53" fmla="*/ 22 h 909"/>
                <a:gd name="T54" fmla="*/ 2590 w 2650"/>
                <a:gd name="T55" fmla="*/ 41 h 909"/>
                <a:gd name="T56" fmla="*/ 2647 w 2650"/>
                <a:gd name="T57" fmla="*/ 60 h 909"/>
                <a:gd name="T58" fmla="*/ 2455 w 2650"/>
                <a:gd name="T59" fmla="*/ 238 h 909"/>
                <a:gd name="T60" fmla="*/ 2290 w 2650"/>
                <a:gd name="T61" fmla="*/ 80 h 909"/>
                <a:gd name="T62" fmla="*/ 1814 w 2650"/>
                <a:gd name="T63" fmla="*/ 76 h 909"/>
                <a:gd name="T64" fmla="*/ 1617 w 2650"/>
                <a:gd name="T65" fmla="*/ 132 h 909"/>
                <a:gd name="T66" fmla="*/ 1499 w 2650"/>
                <a:gd name="T67" fmla="*/ 309 h 909"/>
                <a:gd name="T68" fmla="*/ 1576 w 2650"/>
                <a:gd name="T69" fmla="*/ 581 h 909"/>
                <a:gd name="T70" fmla="*/ 1840 w 2650"/>
                <a:gd name="T71" fmla="*/ 807 h 909"/>
                <a:gd name="T72" fmla="*/ 2169 w 2650"/>
                <a:gd name="T73" fmla="*/ 820 h 909"/>
                <a:gd name="T74" fmla="*/ 2444 w 2650"/>
                <a:gd name="T75" fmla="*/ 564 h 909"/>
                <a:gd name="T76" fmla="*/ 2471 w 2650"/>
                <a:gd name="T77" fmla="*/ 333 h 909"/>
                <a:gd name="T78" fmla="*/ 2462 w 2650"/>
                <a:gd name="T79" fmla="*/ 257 h 909"/>
                <a:gd name="T80" fmla="*/ 2455 w 2650"/>
                <a:gd name="T81" fmla="*/ 238 h 909"/>
                <a:gd name="T82" fmla="*/ 616 w 2650"/>
                <a:gd name="T83" fmla="*/ 56 h 909"/>
                <a:gd name="T84" fmla="*/ 365 w 2650"/>
                <a:gd name="T85" fmla="*/ 92 h 909"/>
                <a:gd name="T86" fmla="*/ 190 w 2650"/>
                <a:gd name="T87" fmla="*/ 292 h 909"/>
                <a:gd name="T88" fmla="*/ 240 w 2650"/>
                <a:gd name="T89" fmla="*/ 624 h 909"/>
                <a:gd name="T90" fmla="*/ 430 w 2650"/>
                <a:gd name="T91" fmla="*/ 804 h 909"/>
                <a:gd name="T92" fmla="*/ 626 w 2650"/>
                <a:gd name="T93" fmla="*/ 846 h 909"/>
                <a:gd name="T94" fmla="*/ 868 w 2650"/>
                <a:gd name="T95" fmla="*/ 793 h 909"/>
                <a:gd name="T96" fmla="*/ 1116 w 2650"/>
                <a:gd name="T97" fmla="*/ 422 h 909"/>
                <a:gd name="T98" fmla="*/ 1124 w 2650"/>
                <a:gd name="T99" fmla="*/ 284 h 909"/>
                <a:gd name="T100" fmla="*/ 965 w 2650"/>
                <a:gd name="T101" fmla="*/ 113 h 909"/>
                <a:gd name="T102" fmla="*/ 616 w 2650"/>
                <a:gd name="T103" fmla="*/ 56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50" h="909">
                  <a:moveTo>
                    <a:pt x="2647" y="60"/>
                  </a:moveTo>
                  <a:cubicBezTo>
                    <a:pt x="2647" y="89"/>
                    <a:pt x="2646" y="118"/>
                    <a:pt x="2647" y="147"/>
                  </a:cubicBezTo>
                  <a:cubicBezTo>
                    <a:pt x="2650" y="188"/>
                    <a:pt x="2647" y="224"/>
                    <a:pt x="2600" y="243"/>
                  </a:cubicBezTo>
                  <a:cubicBezTo>
                    <a:pt x="2586" y="249"/>
                    <a:pt x="2575" y="271"/>
                    <a:pt x="2571" y="288"/>
                  </a:cubicBezTo>
                  <a:cubicBezTo>
                    <a:pt x="2546" y="389"/>
                    <a:pt x="2523" y="490"/>
                    <a:pt x="2499" y="590"/>
                  </a:cubicBezTo>
                  <a:cubicBezTo>
                    <a:pt x="2494" y="613"/>
                    <a:pt x="2485" y="635"/>
                    <a:pt x="2479" y="657"/>
                  </a:cubicBezTo>
                  <a:cubicBezTo>
                    <a:pt x="2453" y="758"/>
                    <a:pt x="2384" y="813"/>
                    <a:pt x="2288" y="848"/>
                  </a:cubicBezTo>
                  <a:cubicBezTo>
                    <a:pt x="2177" y="890"/>
                    <a:pt x="2061" y="900"/>
                    <a:pt x="1947" y="887"/>
                  </a:cubicBezTo>
                  <a:cubicBezTo>
                    <a:pt x="1770" y="866"/>
                    <a:pt x="1620" y="786"/>
                    <a:pt x="1529" y="624"/>
                  </a:cubicBezTo>
                  <a:cubicBezTo>
                    <a:pt x="1488" y="550"/>
                    <a:pt x="1454" y="472"/>
                    <a:pt x="1425" y="393"/>
                  </a:cubicBezTo>
                  <a:cubicBezTo>
                    <a:pt x="1401" y="329"/>
                    <a:pt x="1362" y="300"/>
                    <a:pt x="1297" y="306"/>
                  </a:cubicBezTo>
                  <a:cubicBezTo>
                    <a:pt x="1247" y="311"/>
                    <a:pt x="1228" y="324"/>
                    <a:pt x="1211" y="373"/>
                  </a:cubicBezTo>
                  <a:cubicBezTo>
                    <a:pt x="1179" y="465"/>
                    <a:pt x="1151" y="559"/>
                    <a:pt x="1099" y="643"/>
                  </a:cubicBezTo>
                  <a:cubicBezTo>
                    <a:pt x="1021" y="767"/>
                    <a:pt x="913" y="842"/>
                    <a:pt x="771" y="880"/>
                  </a:cubicBezTo>
                  <a:cubicBezTo>
                    <a:pt x="661" y="909"/>
                    <a:pt x="551" y="903"/>
                    <a:pt x="447" y="879"/>
                  </a:cubicBezTo>
                  <a:cubicBezTo>
                    <a:pt x="326" y="851"/>
                    <a:pt x="212" y="790"/>
                    <a:pt x="177" y="648"/>
                  </a:cubicBezTo>
                  <a:cubicBezTo>
                    <a:pt x="152" y="547"/>
                    <a:pt x="121" y="449"/>
                    <a:pt x="93" y="349"/>
                  </a:cubicBezTo>
                  <a:cubicBezTo>
                    <a:pt x="83" y="310"/>
                    <a:pt x="69" y="275"/>
                    <a:pt x="32" y="251"/>
                  </a:cubicBezTo>
                  <a:cubicBezTo>
                    <a:pt x="20" y="243"/>
                    <a:pt x="11" y="224"/>
                    <a:pt x="9" y="208"/>
                  </a:cubicBezTo>
                  <a:cubicBezTo>
                    <a:pt x="4" y="175"/>
                    <a:pt x="5" y="141"/>
                    <a:pt x="2" y="107"/>
                  </a:cubicBezTo>
                  <a:cubicBezTo>
                    <a:pt x="0" y="85"/>
                    <a:pt x="9" y="75"/>
                    <a:pt x="30" y="73"/>
                  </a:cubicBezTo>
                  <a:cubicBezTo>
                    <a:pt x="193" y="53"/>
                    <a:pt x="355" y="27"/>
                    <a:pt x="519" y="14"/>
                  </a:cubicBezTo>
                  <a:cubicBezTo>
                    <a:pt x="692" y="0"/>
                    <a:pt x="863" y="31"/>
                    <a:pt x="1033" y="63"/>
                  </a:cubicBezTo>
                  <a:cubicBezTo>
                    <a:pt x="1105" y="76"/>
                    <a:pt x="1177" y="97"/>
                    <a:pt x="1250" y="108"/>
                  </a:cubicBezTo>
                  <a:cubicBezTo>
                    <a:pt x="1355" y="125"/>
                    <a:pt x="1456" y="93"/>
                    <a:pt x="1557" y="71"/>
                  </a:cubicBezTo>
                  <a:cubicBezTo>
                    <a:pt x="1714" y="37"/>
                    <a:pt x="1872" y="2"/>
                    <a:pt x="2033" y="2"/>
                  </a:cubicBezTo>
                  <a:cubicBezTo>
                    <a:pt x="2166" y="1"/>
                    <a:pt x="2300" y="14"/>
                    <a:pt x="2434" y="22"/>
                  </a:cubicBezTo>
                  <a:cubicBezTo>
                    <a:pt x="2486" y="26"/>
                    <a:pt x="2538" y="33"/>
                    <a:pt x="2590" y="41"/>
                  </a:cubicBezTo>
                  <a:cubicBezTo>
                    <a:pt x="2609" y="44"/>
                    <a:pt x="2627" y="53"/>
                    <a:pt x="2647" y="60"/>
                  </a:cubicBezTo>
                  <a:close/>
                  <a:moveTo>
                    <a:pt x="2455" y="238"/>
                  </a:moveTo>
                  <a:cubicBezTo>
                    <a:pt x="2455" y="238"/>
                    <a:pt x="2378" y="99"/>
                    <a:pt x="2290" y="80"/>
                  </a:cubicBezTo>
                  <a:cubicBezTo>
                    <a:pt x="2132" y="45"/>
                    <a:pt x="1972" y="48"/>
                    <a:pt x="1814" y="76"/>
                  </a:cubicBezTo>
                  <a:cubicBezTo>
                    <a:pt x="1747" y="88"/>
                    <a:pt x="1680" y="107"/>
                    <a:pt x="1617" y="132"/>
                  </a:cubicBezTo>
                  <a:cubicBezTo>
                    <a:pt x="1536" y="164"/>
                    <a:pt x="1496" y="231"/>
                    <a:pt x="1499" y="309"/>
                  </a:cubicBezTo>
                  <a:cubicBezTo>
                    <a:pt x="1502" y="406"/>
                    <a:pt x="1527" y="498"/>
                    <a:pt x="1576" y="581"/>
                  </a:cubicBezTo>
                  <a:cubicBezTo>
                    <a:pt x="1637" y="685"/>
                    <a:pt x="1704" y="783"/>
                    <a:pt x="1840" y="807"/>
                  </a:cubicBezTo>
                  <a:cubicBezTo>
                    <a:pt x="1950" y="826"/>
                    <a:pt x="2059" y="840"/>
                    <a:pt x="2169" y="820"/>
                  </a:cubicBezTo>
                  <a:cubicBezTo>
                    <a:pt x="2315" y="794"/>
                    <a:pt x="2414" y="713"/>
                    <a:pt x="2444" y="564"/>
                  </a:cubicBezTo>
                  <a:cubicBezTo>
                    <a:pt x="2459" y="488"/>
                    <a:pt x="2464" y="410"/>
                    <a:pt x="2471" y="333"/>
                  </a:cubicBezTo>
                  <a:cubicBezTo>
                    <a:pt x="2473" y="311"/>
                    <a:pt x="2462" y="257"/>
                    <a:pt x="2462" y="257"/>
                  </a:cubicBezTo>
                  <a:lnTo>
                    <a:pt x="2455" y="238"/>
                  </a:lnTo>
                  <a:close/>
                  <a:moveTo>
                    <a:pt x="616" y="56"/>
                  </a:moveTo>
                  <a:cubicBezTo>
                    <a:pt x="532" y="67"/>
                    <a:pt x="446" y="72"/>
                    <a:pt x="365" y="92"/>
                  </a:cubicBezTo>
                  <a:cubicBezTo>
                    <a:pt x="255" y="120"/>
                    <a:pt x="199" y="185"/>
                    <a:pt x="190" y="292"/>
                  </a:cubicBezTo>
                  <a:cubicBezTo>
                    <a:pt x="181" y="406"/>
                    <a:pt x="201" y="517"/>
                    <a:pt x="240" y="624"/>
                  </a:cubicBezTo>
                  <a:cubicBezTo>
                    <a:pt x="273" y="715"/>
                    <a:pt x="336" y="777"/>
                    <a:pt x="430" y="804"/>
                  </a:cubicBezTo>
                  <a:cubicBezTo>
                    <a:pt x="494" y="822"/>
                    <a:pt x="560" y="840"/>
                    <a:pt x="626" y="846"/>
                  </a:cubicBezTo>
                  <a:cubicBezTo>
                    <a:pt x="711" y="853"/>
                    <a:pt x="795" y="838"/>
                    <a:pt x="868" y="793"/>
                  </a:cubicBezTo>
                  <a:cubicBezTo>
                    <a:pt x="1007" y="708"/>
                    <a:pt x="1088" y="582"/>
                    <a:pt x="1116" y="422"/>
                  </a:cubicBezTo>
                  <a:cubicBezTo>
                    <a:pt x="1124" y="377"/>
                    <a:pt x="1130" y="329"/>
                    <a:pt x="1124" y="284"/>
                  </a:cubicBezTo>
                  <a:cubicBezTo>
                    <a:pt x="1111" y="193"/>
                    <a:pt x="1050" y="141"/>
                    <a:pt x="965" y="113"/>
                  </a:cubicBezTo>
                  <a:cubicBezTo>
                    <a:pt x="852" y="76"/>
                    <a:pt x="735" y="64"/>
                    <a:pt x="616" y="56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0" name="î$lîḋê"/>
            <p:cNvSpPr/>
            <p:nvPr/>
          </p:nvSpPr>
          <p:spPr bwMode="auto">
            <a:xfrm>
              <a:off x="4161917" y="3764781"/>
              <a:ext cx="810155" cy="391309"/>
            </a:xfrm>
            <a:custGeom>
              <a:avLst/>
              <a:gdLst>
                <a:gd name="T0" fmla="*/ 1494 w 2804"/>
                <a:gd name="T1" fmla="*/ 3 h 1355"/>
                <a:gd name="T2" fmla="*/ 1423 w 2804"/>
                <a:gd name="T3" fmla="*/ 2 h 1355"/>
                <a:gd name="T4" fmla="*/ 1423 w 2804"/>
                <a:gd name="T5" fmla="*/ 2 h 1355"/>
                <a:gd name="T6" fmla="*/ 1421 w 2804"/>
                <a:gd name="T7" fmla="*/ 2 h 1355"/>
                <a:gd name="T8" fmla="*/ 1419 w 2804"/>
                <a:gd name="T9" fmla="*/ 2 h 1355"/>
                <a:gd name="T10" fmla="*/ 1419 w 2804"/>
                <a:gd name="T11" fmla="*/ 2 h 1355"/>
                <a:gd name="T12" fmla="*/ 1349 w 2804"/>
                <a:gd name="T13" fmla="*/ 3 h 1355"/>
                <a:gd name="T14" fmla="*/ 0 w 2804"/>
                <a:gd name="T15" fmla="*/ 1355 h 1355"/>
                <a:gd name="T16" fmla="*/ 83 w 2804"/>
                <a:gd name="T17" fmla="*/ 1355 h 1355"/>
                <a:gd name="T18" fmla="*/ 1058 w 2804"/>
                <a:gd name="T19" fmla="*/ 296 h 1355"/>
                <a:gd name="T20" fmla="*/ 1419 w 2804"/>
                <a:gd name="T21" fmla="*/ 266 h 1355"/>
                <a:gd name="T22" fmla="*/ 1784 w 2804"/>
                <a:gd name="T23" fmla="*/ 309 h 1355"/>
                <a:gd name="T24" fmla="*/ 2715 w 2804"/>
                <a:gd name="T25" fmla="*/ 1355 h 1355"/>
                <a:gd name="T26" fmla="*/ 2804 w 2804"/>
                <a:gd name="T27" fmla="*/ 1355 h 1355"/>
                <a:gd name="T28" fmla="*/ 1494 w 2804"/>
                <a:gd name="T29" fmla="*/ 3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4" h="1355">
                  <a:moveTo>
                    <a:pt x="1494" y="3"/>
                  </a:moveTo>
                  <a:cubicBezTo>
                    <a:pt x="1470" y="4"/>
                    <a:pt x="1447" y="3"/>
                    <a:pt x="1423" y="2"/>
                  </a:cubicBezTo>
                  <a:cubicBezTo>
                    <a:pt x="1423" y="2"/>
                    <a:pt x="1423" y="2"/>
                    <a:pt x="1423" y="2"/>
                  </a:cubicBezTo>
                  <a:cubicBezTo>
                    <a:pt x="1423" y="2"/>
                    <a:pt x="1422" y="2"/>
                    <a:pt x="1421" y="2"/>
                  </a:cubicBezTo>
                  <a:cubicBezTo>
                    <a:pt x="1420" y="2"/>
                    <a:pt x="1419" y="2"/>
                    <a:pt x="1419" y="2"/>
                  </a:cubicBezTo>
                  <a:cubicBezTo>
                    <a:pt x="1419" y="2"/>
                    <a:pt x="1419" y="2"/>
                    <a:pt x="1419" y="2"/>
                  </a:cubicBezTo>
                  <a:cubicBezTo>
                    <a:pt x="1395" y="3"/>
                    <a:pt x="1372" y="4"/>
                    <a:pt x="1349" y="3"/>
                  </a:cubicBezTo>
                  <a:cubicBezTo>
                    <a:pt x="1155" y="0"/>
                    <a:pt x="232" y="75"/>
                    <a:pt x="0" y="1355"/>
                  </a:cubicBezTo>
                  <a:cubicBezTo>
                    <a:pt x="83" y="1355"/>
                    <a:pt x="83" y="1355"/>
                    <a:pt x="83" y="1355"/>
                  </a:cubicBezTo>
                  <a:cubicBezTo>
                    <a:pt x="83" y="1355"/>
                    <a:pt x="249" y="514"/>
                    <a:pt x="1058" y="296"/>
                  </a:cubicBezTo>
                  <a:cubicBezTo>
                    <a:pt x="1121" y="279"/>
                    <a:pt x="1374" y="264"/>
                    <a:pt x="1419" y="266"/>
                  </a:cubicBezTo>
                  <a:cubicBezTo>
                    <a:pt x="1585" y="273"/>
                    <a:pt x="1670" y="267"/>
                    <a:pt x="1784" y="309"/>
                  </a:cubicBezTo>
                  <a:cubicBezTo>
                    <a:pt x="2573" y="596"/>
                    <a:pt x="2715" y="1355"/>
                    <a:pt x="2715" y="1355"/>
                  </a:cubicBezTo>
                  <a:cubicBezTo>
                    <a:pt x="2804" y="1355"/>
                    <a:pt x="2804" y="1355"/>
                    <a:pt x="2804" y="1355"/>
                  </a:cubicBezTo>
                  <a:cubicBezTo>
                    <a:pt x="2463" y="51"/>
                    <a:pt x="1687" y="0"/>
                    <a:pt x="1494" y="3"/>
                  </a:cubicBezTo>
                  <a:close/>
                </a:path>
              </a:pathLst>
            </a:custGeom>
            <a:solidFill>
              <a:srgbClr val="0D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1" name="iṥļîḑé"/>
            <p:cNvSpPr/>
            <p:nvPr/>
          </p:nvSpPr>
          <p:spPr bwMode="auto">
            <a:xfrm>
              <a:off x="4431486" y="4767692"/>
              <a:ext cx="310149" cy="208698"/>
            </a:xfrm>
            <a:custGeom>
              <a:avLst/>
              <a:gdLst>
                <a:gd name="T0" fmla="*/ 21 w 1071"/>
                <a:gd name="T1" fmla="*/ 145 h 724"/>
                <a:gd name="T2" fmla="*/ 1071 w 1071"/>
                <a:gd name="T3" fmla="*/ 724 h 724"/>
                <a:gd name="T4" fmla="*/ 854 w 1071"/>
                <a:gd name="T5" fmla="*/ 0 h 724"/>
                <a:gd name="T6" fmla="*/ 0 w 1071"/>
                <a:gd name="T7" fmla="*/ 18 h 724"/>
                <a:gd name="T8" fmla="*/ 21 w 1071"/>
                <a:gd name="T9" fmla="*/ 14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724">
                  <a:moveTo>
                    <a:pt x="21" y="145"/>
                  </a:moveTo>
                  <a:cubicBezTo>
                    <a:pt x="1071" y="724"/>
                    <a:pt x="1071" y="724"/>
                    <a:pt x="1071" y="724"/>
                  </a:cubicBezTo>
                  <a:cubicBezTo>
                    <a:pt x="1071" y="724"/>
                    <a:pt x="822" y="487"/>
                    <a:pt x="854" y="0"/>
                  </a:cubicBezTo>
                  <a:cubicBezTo>
                    <a:pt x="854" y="0"/>
                    <a:pt x="438" y="228"/>
                    <a:pt x="0" y="18"/>
                  </a:cubicBezTo>
                  <a:cubicBezTo>
                    <a:pt x="0" y="18"/>
                    <a:pt x="18" y="93"/>
                    <a:pt x="21" y="145"/>
                  </a:cubicBezTo>
                  <a:close/>
                </a:path>
              </a:pathLst>
            </a:custGeom>
            <a:solidFill>
              <a:srgbClr val="D2A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2" name="íšlïḑe"/>
            <p:cNvSpPr/>
            <p:nvPr/>
          </p:nvSpPr>
          <p:spPr bwMode="auto">
            <a:xfrm>
              <a:off x="3777854" y="5050304"/>
              <a:ext cx="1547846" cy="679719"/>
            </a:xfrm>
            <a:custGeom>
              <a:avLst/>
              <a:gdLst>
                <a:gd name="T0" fmla="*/ 1218 w 5358"/>
                <a:gd name="T1" fmla="*/ 1907 h 2354"/>
                <a:gd name="T2" fmla="*/ 1219 w 5358"/>
                <a:gd name="T3" fmla="*/ 1909 h 2354"/>
                <a:gd name="T4" fmla="*/ 1245 w 5358"/>
                <a:gd name="T5" fmla="*/ 2354 h 2354"/>
                <a:gd name="T6" fmla="*/ 4121 w 5358"/>
                <a:gd name="T7" fmla="*/ 2354 h 2354"/>
                <a:gd name="T8" fmla="*/ 4142 w 5358"/>
                <a:gd name="T9" fmla="*/ 1913 h 2354"/>
                <a:gd name="T10" fmla="*/ 4298 w 5358"/>
                <a:gd name="T11" fmla="*/ 2354 h 2354"/>
                <a:gd name="T12" fmla="*/ 5358 w 5358"/>
                <a:gd name="T13" fmla="*/ 2354 h 2354"/>
                <a:gd name="T14" fmla="*/ 4793 w 5358"/>
                <a:gd name="T15" fmla="*/ 671 h 2354"/>
                <a:gd name="T16" fmla="*/ 4777 w 5358"/>
                <a:gd name="T17" fmla="*/ 635 h 2354"/>
                <a:gd name="T18" fmla="*/ 3884 w 5358"/>
                <a:gd name="T19" fmla="*/ 0 h 2354"/>
                <a:gd name="T20" fmla="*/ 3204 w 5358"/>
                <a:gd name="T21" fmla="*/ 126 h 2354"/>
                <a:gd name="T22" fmla="*/ 2167 w 5358"/>
                <a:gd name="T23" fmla="*/ 127 h 2354"/>
                <a:gd name="T24" fmla="*/ 1474 w 5358"/>
                <a:gd name="T25" fmla="*/ 0 h 2354"/>
                <a:gd name="T26" fmla="*/ 581 w 5358"/>
                <a:gd name="T27" fmla="*/ 635 h 2354"/>
                <a:gd name="T28" fmla="*/ 565 w 5358"/>
                <a:gd name="T29" fmla="*/ 671 h 2354"/>
                <a:gd name="T30" fmla="*/ 0 w 5358"/>
                <a:gd name="T31" fmla="*/ 2354 h 2354"/>
                <a:gd name="T32" fmla="*/ 1059 w 5358"/>
                <a:gd name="T33" fmla="*/ 2354 h 2354"/>
                <a:gd name="T34" fmla="*/ 1218 w 5358"/>
                <a:gd name="T35" fmla="*/ 1907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58" h="2354">
                  <a:moveTo>
                    <a:pt x="1218" y="1907"/>
                  </a:moveTo>
                  <a:cubicBezTo>
                    <a:pt x="1219" y="1908"/>
                    <a:pt x="1219" y="1909"/>
                    <a:pt x="1219" y="1909"/>
                  </a:cubicBezTo>
                  <a:cubicBezTo>
                    <a:pt x="1245" y="2354"/>
                    <a:pt x="1245" y="2354"/>
                    <a:pt x="1245" y="2354"/>
                  </a:cubicBezTo>
                  <a:cubicBezTo>
                    <a:pt x="4121" y="2354"/>
                    <a:pt x="4121" y="2354"/>
                    <a:pt x="4121" y="2354"/>
                  </a:cubicBezTo>
                  <a:cubicBezTo>
                    <a:pt x="4142" y="1913"/>
                    <a:pt x="4142" y="1913"/>
                    <a:pt x="4142" y="1913"/>
                  </a:cubicBezTo>
                  <a:cubicBezTo>
                    <a:pt x="4298" y="2354"/>
                    <a:pt x="4298" y="2354"/>
                    <a:pt x="4298" y="2354"/>
                  </a:cubicBezTo>
                  <a:cubicBezTo>
                    <a:pt x="5358" y="2354"/>
                    <a:pt x="5358" y="2354"/>
                    <a:pt x="5358" y="2354"/>
                  </a:cubicBezTo>
                  <a:cubicBezTo>
                    <a:pt x="4793" y="671"/>
                    <a:pt x="4793" y="671"/>
                    <a:pt x="4793" y="671"/>
                  </a:cubicBezTo>
                  <a:cubicBezTo>
                    <a:pt x="4788" y="659"/>
                    <a:pt x="4783" y="647"/>
                    <a:pt x="4777" y="635"/>
                  </a:cubicBezTo>
                  <a:cubicBezTo>
                    <a:pt x="4643" y="266"/>
                    <a:pt x="4293" y="0"/>
                    <a:pt x="3884" y="0"/>
                  </a:cubicBezTo>
                  <a:cubicBezTo>
                    <a:pt x="3204" y="126"/>
                    <a:pt x="3204" y="126"/>
                    <a:pt x="3204" y="126"/>
                  </a:cubicBezTo>
                  <a:cubicBezTo>
                    <a:pt x="2862" y="189"/>
                    <a:pt x="2510" y="189"/>
                    <a:pt x="2167" y="127"/>
                  </a:cubicBezTo>
                  <a:cubicBezTo>
                    <a:pt x="1474" y="0"/>
                    <a:pt x="1474" y="0"/>
                    <a:pt x="1474" y="0"/>
                  </a:cubicBezTo>
                  <a:cubicBezTo>
                    <a:pt x="1066" y="0"/>
                    <a:pt x="715" y="266"/>
                    <a:pt x="581" y="635"/>
                  </a:cubicBezTo>
                  <a:cubicBezTo>
                    <a:pt x="575" y="647"/>
                    <a:pt x="570" y="659"/>
                    <a:pt x="565" y="671"/>
                  </a:cubicBezTo>
                  <a:cubicBezTo>
                    <a:pt x="0" y="2354"/>
                    <a:pt x="0" y="2354"/>
                    <a:pt x="0" y="2354"/>
                  </a:cubicBezTo>
                  <a:cubicBezTo>
                    <a:pt x="1059" y="2354"/>
                    <a:pt x="1059" y="2354"/>
                    <a:pt x="1059" y="2354"/>
                  </a:cubicBezTo>
                  <a:lnTo>
                    <a:pt x="1218" y="1907"/>
                  </a:lnTo>
                  <a:close/>
                </a:path>
              </a:pathLst>
            </a:custGeom>
            <a:solidFill>
              <a:srgbClr val="4B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3" name="ïṧļíḓè"/>
            <p:cNvSpPr/>
            <p:nvPr/>
          </p:nvSpPr>
          <p:spPr bwMode="auto">
            <a:xfrm>
              <a:off x="4393804" y="4338701"/>
              <a:ext cx="18841" cy="188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4" name="íśļïḋê"/>
            <p:cNvSpPr/>
            <p:nvPr/>
          </p:nvSpPr>
          <p:spPr bwMode="auto">
            <a:xfrm>
              <a:off x="4730041" y="4338701"/>
              <a:ext cx="18841" cy="188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5" name="îŝľíḍê"/>
            <p:cNvSpPr/>
            <p:nvPr/>
          </p:nvSpPr>
          <p:spPr bwMode="auto">
            <a:xfrm>
              <a:off x="7330075" y="4109713"/>
              <a:ext cx="801460" cy="1068130"/>
            </a:xfrm>
            <a:prstGeom prst="rect">
              <a:avLst/>
            </a:prstGeom>
            <a:solidFill>
              <a:srgbClr val="A83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6" name="îsľíde"/>
            <p:cNvSpPr/>
            <p:nvPr/>
          </p:nvSpPr>
          <p:spPr bwMode="auto">
            <a:xfrm>
              <a:off x="7398191" y="3899565"/>
              <a:ext cx="704357" cy="913055"/>
            </a:xfrm>
            <a:prstGeom prst="ellipse">
              <a:avLst/>
            </a:prstGeom>
            <a:solidFill>
              <a:srgbClr val="E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7" name="ïŝľiḑè"/>
            <p:cNvSpPr/>
            <p:nvPr/>
          </p:nvSpPr>
          <p:spPr bwMode="auto">
            <a:xfrm>
              <a:off x="7395293" y="3903913"/>
              <a:ext cx="355077" cy="908707"/>
            </a:xfrm>
            <a:custGeom>
              <a:avLst/>
              <a:gdLst>
                <a:gd name="T0" fmla="*/ 1220 w 1226"/>
                <a:gd name="T1" fmla="*/ 1 h 3150"/>
                <a:gd name="T2" fmla="*/ 1226 w 1226"/>
                <a:gd name="T3" fmla="*/ 3150 h 3150"/>
                <a:gd name="T4" fmla="*/ 0 w 1226"/>
                <a:gd name="T5" fmla="*/ 1582 h 3150"/>
                <a:gd name="T6" fmla="*/ 1220 w 1226"/>
                <a:gd name="T7" fmla="*/ 1 h 3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6" h="3150">
                  <a:moveTo>
                    <a:pt x="1220" y="1"/>
                  </a:moveTo>
                  <a:cubicBezTo>
                    <a:pt x="1226" y="3150"/>
                    <a:pt x="1226" y="3150"/>
                    <a:pt x="1226" y="3150"/>
                  </a:cubicBezTo>
                  <a:cubicBezTo>
                    <a:pt x="552" y="3150"/>
                    <a:pt x="0" y="2456"/>
                    <a:pt x="0" y="1582"/>
                  </a:cubicBezTo>
                  <a:cubicBezTo>
                    <a:pt x="0" y="709"/>
                    <a:pt x="546" y="0"/>
                    <a:pt x="1220" y="1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8" name="îṡ1iḑe"/>
            <p:cNvSpPr/>
            <p:nvPr/>
          </p:nvSpPr>
          <p:spPr bwMode="auto">
            <a:xfrm>
              <a:off x="7489497" y="4319860"/>
              <a:ext cx="176814" cy="98552"/>
            </a:xfrm>
            <a:custGeom>
              <a:avLst/>
              <a:gdLst>
                <a:gd name="T0" fmla="*/ 611 w 611"/>
                <a:gd name="T1" fmla="*/ 170 h 340"/>
                <a:gd name="T2" fmla="*/ 305 w 611"/>
                <a:gd name="T3" fmla="*/ 340 h 340"/>
                <a:gd name="T4" fmla="*/ 0 w 611"/>
                <a:gd name="T5" fmla="*/ 170 h 340"/>
                <a:gd name="T6" fmla="*/ 305 w 611"/>
                <a:gd name="T7" fmla="*/ 0 h 340"/>
                <a:gd name="T8" fmla="*/ 611 w 611"/>
                <a:gd name="T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340">
                  <a:moveTo>
                    <a:pt x="611" y="170"/>
                  </a:moveTo>
                  <a:cubicBezTo>
                    <a:pt x="611" y="170"/>
                    <a:pt x="475" y="340"/>
                    <a:pt x="305" y="340"/>
                  </a:cubicBezTo>
                  <a:cubicBezTo>
                    <a:pt x="137" y="340"/>
                    <a:pt x="0" y="170"/>
                    <a:pt x="0" y="170"/>
                  </a:cubicBezTo>
                  <a:cubicBezTo>
                    <a:pt x="0" y="170"/>
                    <a:pt x="137" y="0"/>
                    <a:pt x="305" y="0"/>
                  </a:cubicBezTo>
                  <a:cubicBezTo>
                    <a:pt x="475" y="0"/>
                    <a:pt x="611" y="170"/>
                    <a:pt x="611" y="170"/>
                  </a:cubicBezTo>
                  <a:close/>
                </a:path>
              </a:pathLst>
            </a:cu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9" name="îsľïdê"/>
            <p:cNvSpPr/>
            <p:nvPr/>
          </p:nvSpPr>
          <p:spPr bwMode="auto">
            <a:xfrm>
              <a:off x="7544570" y="4335802"/>
              <a:ext cx="66668" cy="66668"/>
            </a:xfrm>
            <a:prstGeom prst="ellipse">
              <a:avLst/>
            </a:pr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0" name="islîḋê"/>
            <p:cNvSpPr/>
            <p:nvPr/>
          </p:nvSpPr>
          <p:spPr bwMode="auto">
            <a:xfrm>
              <a:off x="7502541" y="4382180"/>
              <a:ext cx="155074" cy="44928"/>
            </a:xfrm>
            <a:custGeom>
              <a:avLst/>
              <a:gdLst>
                <a:gd name="T0" fmla="*/ 290 w 536"/>
                <a:gd name="T1" fmla="*/ 130 h 151"/>
                <a:gd name="T2" fmla="*/ 536 w 536"/>
                <a:gd name="T3" fmla="*/ 0 h 151"/>
                <a:gd name="T4" fmla="*/ 295 w 536"/>
                <a:gd name="T5" fmla="*/ 138 h 151"/>
                <a:gd name="T6" fmla="*/ 0 w 536"/>
                <a:gd name="T7" fmla="*/ 72 h 151"/>
                <a:gd name="T8" fmla="*/ 290 w 536"/>
                <a:gd name="T9" fmla="*/ 1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51">
                  <a:moveTo>
                    <a:pt x="290" y="130"/>
                  </a:moveTo>
                  <a:cubicBezTo>
                    <a:pt x="402" y="116"/>
                    <a:pt x="479" y="43"/>
                    <a:pt x="536" y="0"/>
                  </a:cubicBezTo>
                  <a:cubicBezTo>
                    <a:pt x="481" y="48"/>
                    <a:pt x="406" y="125"/>
                    <a:pt x="295" y="138"/>
                  </a:cubicBezTo>
                  <a:cubicBezTo>
                    <a:pt x="187" y="151"/>
                    <a:pt x="90" y="100"/>
                    <a:pt x="0" y="72"/>
                  </a:cubicBezTo>
                  <a:cubicBezTo>
                    <a:pt x="88" y="95"/>
                    <a:pt x="182" y="143"/>
                    <a:pt x="290" y="130"/>
                  </a:cubicBezTo>
                  <a:close/>
                </a:path>
              </a:pathLst>
            </a:custGeom>
            <a:solidFill>
              <a:srgbClr val="77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1" name="işľíḋè"/>
            <p:cNvSpPr/>
            <p:nvPr/>
          </p:nvSpPr>
          <p:spPr bwMode="auto">
            <a:xfrm>
              <a:off x="7848922" y="4319860"/>
              <a:ext cx="176814" cy="98552"/>
            </a:xfrm>
            <a:custGeom>
              <a:avLst/>
              <a:gdLst>
                <a:gd name="T0" fmla="*/ 0 w 611"/>
                <a:gd name="T1" fmla="*/ 170 h 340"/>
                <a:gd name="T2" fmla="*/ 306 w 611"/>
                <a:gd name="T3" fmla="*/ 340 h 340"/>
                <a:gd name="T4" fmla="*/ 611 w 611"/>
                <a:gd name="T5" fmla="*/ 170 h 340"/>
                <a:gd name="T6" fmla="*/ 306 w 611"/>
                <a:gd name="T7" fmla="*/ 0 h 340"/>
                <a:gd name="T8" fmla="*/ 0 w 611"/>
                <a:gd name="T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340">
                  <a:moveTo>
                    <a:pt x="0" y="170"/>
                  </a:moveTo>
                  <a:cubicBezTo>
                    <a:pt x="0" y="170"/>
                    <a:pt x="136" y="340"/>
                    <a:pt x="306" y="340"/>
                  </a:cubicBezTo>
                  <a:cubicBezTo>
                    <a:pt x="474" y="340"/>
                    <a:pt x="611" y="170"/>
                    <a:pt x="611" y="170"/>
                  </a:cubicBezTo>
                  <a:cubicBezTo>
                    <a:pt x="611" y="170"/>
                    <a:pt x="474" y="0"/>
                    <a:pt x="306" y="0"/>
                  </a:cubicBezTo>
                  <a:cubicBezTo>
                    <a:pt x="136" y="0"/>
                    <a:pt x="0" y="170"/>
                    <a:pt x="0" y="170"/>
                  </a:cubicBezTo>
                  <a:close/>
                </a:path>
              </a:pathLst>
            </a:cu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2" name="îṣḷíḑe"/>
            <p:cNvSpPr/>
            <p:nvPr/>
          </p:nvSpPr>
          <p:spPr bwMode="auto">
            <a:xfrm>
              <a:off x="7903995" y="4335802"/>
              <a:ext cx="66668" cy="66668"/>
            </a:xfrm>
            <a:prstGeom prst="ellipse">
              <a:avLst/>
            </a:pr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3" name="ïṡḷíḋê"/>
            <p:cNvSpPr/>
            <p:nvPr/>
          </p:nvSpPr>
          <p:spPr bwMode="auto">
            <a:xfrm>
              <a:off x="7857618" y="4382180"/>
              <a:ext cx="155074" cy="44928"/>
            </a:xfrm>
            <a:custGeom>
              <a:avLst/>
              <a:gdLst>
                <a:gd name="T0" fmla="*/ 247 w 537"/>
                <a:gd name="T1" fmla="*/ 130 h 151"/>
                <a:gd name="T2" fmla="*/ 0 w 537"/>
                <a:gd name="T3" fmla="*/ 0 h 151"/>
                <a:gd name="T4" fmla="*/ 242 w 537"/>
                <a:gd name="T5" fmla="*/ 138 h 151"/>
                <a:gd name="T6" fmla="*/ 537 w 537"/>
                <a:gd name="T7" fmla="*/ 72 h 151"/>
                <a:gd name="T8" fmla="*/ 247 w 537"/>
                <a:gd name="T9" fmla="*/ 1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151">
                  <a:moveTo>
                    <a:pt x="247" y="130"/>
                  </a:moveTo>
                  <a:cubicBezTo>
                    <a:pt x="135" y="116"/>
                    <a:pt x="58" y="43"/>
                    <a:pt x="0" y="0"/>
                  </a:cubicBezTo>
                  <a:cubicBezTo>
                    <a:pt x="56" y="48"/>
                    <a:pt x="131" y="125"/>
                    <a:pt x="242" y="138"/>
                  </a:cubicBezTo>
                  <a:cubicBezTo>
                    <a:pt x="350" y="151"/>
                    <a:pt x="447" y="100"/>
                    <a:pt x="537" y="72"/>
                  </a:cubicBezTo>
                  <a:cubicBezTo>
                    <a:pt x="449" y="95"/>
                    <a:pt x="355" y="143"/>
                    <a:pt x="247" y="130"/>
                  </a:cubicBezTo>
                  <a:close/>
                </a:path>
              </a:pathLst>
            </a:custGeom>
            <a:solidFill>
              <a:srgbClr val="77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4" name="ïṩliḓè"/>
            <p:cNvSpPr/>
            <p:nvPr/>
          </p:nvSpPr>
          <p:spPr bwMode="auto">
            <a:xfrm>
              <a:off x="7644571" y="4638705"/>
              <a:ext cx="207249" cy="92755"/>
            </a:xfrm>
            <a:custGeom>
              <a:avLst/>
              <a:gdLst>
                <a:gd name="T0" fmla="*/ 358 w 720"/>
                <a:gd name="T1" fmla="*/ 322 h 322"/>
                <a:gd name="T2" fmla="*/ 720 w 720"/>
                <a:gd name="T3" fmla="*/ 0 h 322"/>
                <a:gd name="T4" fmla="*/ 0 w 720"/>
                <a:gd name="T5" fmla="*/ 0 h 322"/>
                <a:gd name="T6" fmla="*/ 358 w 720"/>
                <a:gd name="T7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322">
                  <a:moveTo>
                    <a:pt x="358" y="322"/>
                  </a:moveTo>
                  <a:cubicBezTo>
                    <a:pt x="494" y="321"/>
                    <a:pt x="659" y="240"/>
                    <a:pt x="7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12"/>
                    <a:pt x="229" y="321"/>
                    <a:pt x="358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5" name="íṣ1îdê"/>
            <p:cNvSpPr/>
            <p:nvPr/>
          </p:nvSpPr>
          <p:spPr bwMode="auto">
            <a:xfrm>
              <a:off x="7634426" y="4634357"/>
              <a:ext cx="226090" cy="108697"/>
            </a:xfrm>
            <a:custGeom>
              <a:avLst/>
              <a:gdLst>
                <a:gd name="T0" fmla="*/ 778 w 782"/>
                <a:gd name="T1" fmla="*/ 5 h 375"/>
                <a:gd name="T2" fmla="*/ 768 w 782"/>
                <a:gd name="T3" fmla="*/ 0 h 375"/>
                <a:gd name="T4" fmla="*/ 14 w 782"/>
                <a:gd name="T5" fmla="*/ 0 h 375"/>
                <a:gd name="T6" fmla="*/ 4 w 782"/>
                <a:gd name="T7" fmla="*/ 6 h 375"/>
                <a:gd name="T8" fmla="*/ 1 w 782"/>
                <a:gd name="T9" fmla="*/ 17 h 375"/>
                <a:gd name="T10" fmla="*/ 389 w 782"/>
                <a:gd name="T11" fmla="*/ 375 h 375"/>
                <a:gd name="T12" fmla="*/ 781 w 782"/>
                <a:gd name="T13" fmla="*/ 17 h 375"/>
                <a:gd name="T14" fmla="*/ 778 w 782"/>
                <a:gd name="T15" fmla="*/ 5 h 375"/>
                <a:gd name="T16" fmla="*/ 389 w 782"/>
                <a:gd name="T17" fmla="*/ 349 h 375"/>
                <a:gd name="T18" fmla="*/ 31 w 782"/>
                <a:gd name="T19" fmla="*/ 27 h 375"/>
                <a:gd name="T20" fmla="*/ 751 w 782"/>
                <a:gd name="T21" fmla="*/ 27 h 375"/>
                <a:gd name="T22" fmla="*/ 389 w 782"/>
                <a:gd name="T23" fmla="*/ 34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2" h="375">
                  <a:moveTo>
                    <a:pt x="778" y="5"/>
                  </a:moveTo>
                  <a:cubicBezTo>
                    <a:pt x="776" y="2"/>
                    <a:pt x="772" y="0"/>
                    <a:pt x="7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6" y="2"/>
                    <a:pt x="4" y="6"/>
                  </a:cubicBezTo>
                  <a:cubicBezTo>
                    <a:pt x="1" y="9"/>
                    <a:pt x="0" y="13"/>
                    <a:pt x="1" y="17"/>
                  </a:cubicBezTo>
                  <a:cubicBezTo>
                    <a:pt x="63" y="248"/>
                    <a:pt x="247" y="374"/>
                    <a:pt x="389" y="375"/>
                  </a:cubicBezTo>
                  <a:cubicBezTo>
                    <a:pt x="538" y="374"/>
                    <a:pt x="721" y="250"/>
                    <a:pt x="781" y="17"/>
                  </a:cubicBezTo>
                  <a:cubicBezTo>
                    <a:pt x="782" y="13"/>
                    <a:pt x="781" y="9"/>
                    <a:pt x="778" y="5"/>
                  </a:cubicBezTo>
                  <a:close/>
                  <a:moveTo>
                    <a:pt x="389" y="349"/>
                  </a:moveTo>
                  <a:cubicBezTo>
                    <a:pt x="260" y="348"/>
                    <a:pt x="94" y="234"/>
                    <a:pt x="31" y="27"/>
                  </a:cubicBezTo>
                  <a:cubicBezTo>
                    <a:pt x="751" y="27"/>
                    <a:pt x="751" y="27"/>
                    <a:pt x="751" y="27"/>
                  </a:cubicBezTo>
                  <a:cubicBezTo>
                    <a:pt x="690" y="236"/>
                    <a:pt x="525" y="347"/>
                    <a:pt x="389" y="349"/>
                  </a:cubicBezTo>
                  <a:close/>
                </a:path>
              </a:pathLst>
            </a:custGeom>
            <a:solidFill>
              <a:srgbClr val="E34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6" name="ïSļîďé"/>
            <p:cNvSpPr/>
            <p:nvPr/>
          </p:nvSpPr>
          <p:spPr bwMode="auto">
            <a:xfrm>
              <a:off x="7651818" y="4661894"/>
              <a:ext cx="192756" cy="55073"/>
            </a:xfrm>
            <a:custGeom>
              <a:avLst/>
              <a:gdLst>
                <a:gd name="T0" fmla="*/ 667 w 667"/>
                <a:gd name="T1" fmla="*/ 0 h 188"/>
                <a:gd name="T2" fmla="*/ 0 w 667"/>
                <a:gd name="T3" fmla="*/ 0 h 188"/>
                <a:gd name="T4" fmla="*/ 150 w 667"/>
                <a:gd name="T5" fmla="*/ 188 h 188"/>
                <a:gd name="T6" fmla="*/ 518 w 667"/>
                <a:gd name="T7" fmla="*/ 188 h 188"/>
                <a:gd name="T8" fmla="*/ 667 w 667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188">
                  <a:moveTo>
                    <a:pt x="6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" y="80"/>
                    <a:pt x="101" y="148"/>
                    <a:pt x="150" y="188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77" y="148"/>
                    <a:pt x="633" y="80"/>
                    <a:pt x="667" y="0"/>
                  </a:cubicBezTo>
                  <a:close/>
                </a:path>
              </a:pathLst>
            </a:custGeom>
            <a:solidFill>
              <a:srgbClr val="F59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7" name="iṩ1îḍê"/>
            <p:cNvSpPr/>
            <p:nvPr/>
          </p:nvSpPr>
          <p:spPr bwMode="auto">
            <a:xfrm>
              <a:off x="7105434" y="3619851"/>
              <a:ext cx="1285524" cy="2186985"/>
            </a:xfrm>
            <a:custGeom>
              <a:avLst/>
              <a:gdLst>
                <a:gd name="T0" fmla="*/ 4201 w 4452"/>
                <a:gd name="T1" fmla="*/ 5541 h 7577"/>
                <a:gd name="T2" fmla="*/ 3868 w 4452"/>
                <a:gd name="T3" fmla="*/ 4165 h 7577"/>
                <a:gd name="T4" fmla="*/ 3919 w 4452"/>
                <a:gd name="T5" fmla="*/ 1912 h 7577"/>
                <a:gd name="T6" fmla="*/ 3557 w 4452"/>
                <a:gd name="T7" fmla="*/ 748 h 7577"/>
                <a:gd name="T8" fmla="*/ 3016 w 4452"/>
                <a:gd name="T9" fmla="*/ 422 h 7577"/>
                <a:gd name="T10" fmla="*/ 2416 w 4452"/>
                <a:gd name="T11" fmla="*/ 9 h 7577"/>
                <a:gd name="T12" fmla="*/ 2226 w 4452"/>
                <a:gd name="T13" fmla="*/ 0 h 7577"/>
                <a:gd name="T14" fmla="*/ 2035 w 4452"/>
                <a:gd name="T15" fmla="*/ 9 h 7577"/>
                <a:gd name="T16" fmla="*/ 1387 w 4452"/>
                <a:gd name="T17" fmla="*/ 242 h 7577"/>
                <a:gd name="T18" fmla="*/ 872 w 4452"/>
                <a:gd name="T19" fmla="*/ 730 h 7577"/>
                <a:gd name="T20" fmla="*/ 532 w 4452"/>
                <a:gd name="T21" fmla="*/ 1912 h 7577"/>
                <a:gd name="T22" fmla="*/ 583 w 4452"/>
                <a:gd name="T23" fmla="*/ 4165 h 7577"/>
                <a:gd name="T24" fmla="*/ 250 w 4452"/>
                <a:gd name="T25" fmla="*/ 5541 h 7577"/>
                <a:gd name="T26" fmla="*/ 0 w 4452"/>
                <a:gd name="T27" fmla="*/ 7243 h 7577"/>
                <a:gd name="T28" fmla="*/ 1257 w 4452"/>
                <a:gd name="T29" fmla="*/ 7270 h 7577"/>
                <a:gd name="T30" fmla="*/ 1706 w 4452"/>
                <a:gd name="T31" fmla="*/ 7045 h 7577"/>
                <a:gd name="T32" fmla="*/ 1292 w 4452"/>
                <a:gd name="T33" fmla="*/ 4642 h 7577"/>
                <a:gd name="T34" fmla="*/ 1297 w 4452"/>
                <a:gd name="T35" fmla="*/ 3616 h 7577"/>
                <a:gd name="T36" fmla="*/ 1008 w 4452"/>
                <a:gd name="T37" fmla="*/ 2888 h 7577"/>
                <a:gd name="T38" fmla="*/ 1204 w 4452"/>
                <a:gd name="T39" fmla="*/ 1697 h 7577"/>
                <a:gd name="T40" fmla="*/ 2226 w 4452"/>
                <a:gd name="T41" fmla="*/ 1839 h 7577"/>
                <a:gd name="T42" fmla="*/ 3259 w 4452"/>
                <a:gd name="T43" fmla="*/ 1694 h 7577"/>
                <a:gd name="T44" fmla="*/ 3444 w 4452"/>
                <a:gd name="T45" fmla="*/ 2888 h 7577"/>
                <a:gd name="T46" fmla="*/ 3154 w 4452"/>
                <a:gd name="T47" fmla="*/ 3616 h 7577"/>
                <a:gd name="T48" fmla="*/ 3159 w 4452"/>
                <a:gd name="T49" fmla="*/ 4642 h 7577"/>
                <a:gd name="T50" fmla="*/ 2746 w 4452"/>
                <a:gd name="T51" fmla="*/ 7045 h 7577"/>
                <a:gd name="T52" fmla="*/ 3195 w 4452"/>
                <a:gd name="T53" fmla="*/ 7270 h 7577"/>
                <a:gd name="T54" fmla="*/ 4452 w 4452"/>
                <a:gd name="T55" fmla="*/ 7243 h 7577"/>
                <a:gd name="T56" fmla="*/ 4201 w 4452"/>
                <a:gd name="T57" fmla="*/ 5541 h 7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52" h="7577">
                  <a:moveTo>
                    <a:pt x="4201" y="5541"/>
                  </a:moveTo>
                  <a:cubicBezTo>
                    <a:pt x="4201" y="5541"/>
                    <a:pt x="3896" y="4704"/>
                    <a:pt x="3868" y="4165"/>
                  </a:cubicBezTo>
                  <a:cubicBezTo>
                    <a:pt x="3868" y="4165"/>
                    <a:pt x="3912" y="2356"/>
                    <a:pt x="3919" y="1912"/>
                  </a:cubicBezTo>
                  <a:cubicBezTo>
                    <a:pt x="3919" y="1912"/>
                    <a:pt x="3915" y="1235"/>
                    <a:pt x="3557" y="748"/>
                  </a:cubicBezTo>
                  <a:cubicBezTo>
                    <a:pt x="3557" y="748"/>
                    <a:pt x="3342" y="406"/>
                    <a:pt x="3016" y="422"/>
                  </a:cubicBezTo>
                  <a:cubicBezTo>
                    <a:pt x="3016" y="422"/>
                    <a:pt x="2805" y="52"/>
                    <a:pt x="2416" y="9"/>
                  </a:cubicBezTo>
                  <a:cubicBezTo>
                    <a:pt x="2416" y="9"/>
                    <a:pt x="2349" y="0"/>
                    <a:pt x="2226" y="0"/>
                  </a:cubicBezTo>
                  <a:cubicBezTo>
                    <a:pt x="2102" y="0"/>
                    <a:pt x="2035" y="9"/>
                    <a:pt x="2035" y="9"/>
                  </a:cubicBezTo>
                  <a:cubicBezTo>
                    <a:pt x="1646" y="52"/>
                    <a:pt x="1387" y="242"/>
                    <a:pt x="1387" y="242"/>
                  </a:cubicBezTo>
                  <a:cubicBezTo>
                    <a:pt x="1074" y="439"/>
                    <a:pt x="872" y="730"/>
                    <a:pt x="872" y="730"/>
                  </a:cubicBezTo>
                  <a:cubicBezTo>
                    <a:pt x="514" y="1217"/>
                    <a:pt x="532" y="1912"/>
                    <a:pt x="532" y="1912"/>
                  </a:cubicBezTo>
                  <a:cubicBezTo>
                    <a:pt x="539" y="2356"/>
                    <a:pt x="583" y="4165"/>
                    <a:pt x="583" y="4165"/>
                  </a:cubicBezTo>
                  <a:cubicBezTo>
                    <a:pt x="556" y="4704"/>
                    <a:pt x="250" y="5541"/>
                    <a:pt x="250" y="5541"/>
                  </a:cubicBezTo>
                  <a:cubicBezTo>
                    <a:pt x="0" y="7243"/>
                    <a:pt x="0" y="7243"/>
                    <a:pt x="0" y="7243"/>
                  </a:cubicBezTo>
                  <a:cubicBezTo>
                    <a:pt x="344" y="7577"/>
                    <a:pt x="1257" y="7270"/>
                    <a:pt x="1257" y="7270"/>
                  </a:cubicBezTo>
                  <a:cubicBezTo>
                    <a:pt x="1613" y="7160"/>
                    <a:pt x="1706" y="7045"/>
                    <a:pt x="1706" y="7045"/>
                  </a:cubicBezTo>
                  <a:cubicBezTo>
                    <a:pt x="1518" y="6380"/>
                    <a:pt x="1292" y="4642"/>
                    <a:pt x="1292" y="4642"/>
                  </a:cubicBezTo>
                  <a:cubicBezTo>
                    <a:pt x="1232" y="3886"/>
                    <a:pt x="1297" y="3616"/>
                    <a:pt x="1297" y="3616"/>
                  </a:cubicBezTo>
                  <a:cubicBezTo>
                    <a:pt x="1057" y="3353"/>
                    <a:pt x="1008" y="2888"/>
                    <a:pt x="1008" y="2888"/>
                  </a:cubicBezTo>
                  <a:cubicBezTo>
                    <a:pt x="945" y="2030"/>
                    <a:pt x="1204" y="1697"/>
                    <a:pt x="1204" y="1697"/>
                  </a:cubicBezTo>
                  <a:cubicBezTo>
                    <a:pt x="1569" y="1826"/>
                    <a:pt x="1912" y="1850"/>
                    <a:pt x="2226" y="1839"/>
                  </a:cubicBezTo>
                  <a:cubicBezTo>
                    <a:pt x="2539" y="1850"/>
                    <a:pt x="2893" y="1822"/>
                    <a:pt x="3259" y="1694"/>
                  </a:cubicBezTo>
                  <a:cubicBezTo>
                    <a:pt x="3259" y="1694"/>
                    <a:pt x="3506" y="2030"/>
                    <a:pt x="3444" y="2888"/>
                  </a:cubicBezTo>
                  <a:cubicBezTo>
                    <a:pt x="3444" y="2888"/>
                    <a:pt x="3394" y="3353"/>
                    <a:pt x="3154" y="3616"/>
                  </a:cubicBezTo>
                  <a:cubicBezTo>
                    <a:pt x="3154" y="3616"/>
                    <a:pt x="3219" y="3886"/>
                    <a:pt x="3159" y="4642"/>
                  </a:cubicBezTo>
                  <a:cubicBezTo>
                    <a:pt x="3159" y="4642"/>
                    <a:pt x="2934" y="6380"/>
                    <a:pt x="2746" y="7045"/>
                  </a:cubicBezTo>
                  <a:cubicBezTo>
                    <a:pt x="2746" y="7045"/>
                    <a:pt x="2845" y="7154"/>
                    <a:pt x="3195" y="7270"/>
                  </a:cubicBezTo>
                  <a:cubicBezTo>
                    <a:pt x="3195" y="7270"/>
                    <a:pt x="4107" y="7577"/>
                    <a:pt x="4452" y="7243"/>
                  </a:cubicBezTo>
                  <a:lnTo>
                    <a:pt x="4201" y="5541"/>
                  </a:lnTo>
                  <a:close/>
                </a:path>
              </a:pathLst>
            </a:custGeom>
            <a:solidFill>
              <a:srgbClr val="A83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8" name="í$ľíďê"/>
            <p:cNvSpPr/>
            <p:nvPr/>
          </p:nvSpPr>
          <p:spPr bwMode="auto">
            <a:xfrm>
              <a:off x="7415583" y="5050304"/>
              <a:ext cx="647835" cy="352178"/>
            </a:xfrm>
            <a:custGeom>
              <a:avLst/>
              <a:gdLst>
                <a:gd name="T0" fmla="*/ 168 w 447"/>
                <a:gd name="T1" fmla="*/ 0 h 243"/>
                <a:gd name="T2" fmla="*/ 33 w 447"/>
                <a:gd name="T3" fmla="*/ 7 h 243"/>
                <a:gd name="T4" fmla="*/ 0 w 447"/>
                <a:gd name="T5" fmla="*/ 96 h 243"/>
                <a:gd name="T6" fmla="*/ 208 w 447"/>
                <a:gd name="T7" fmla="*/ 243 h 243"/>
                <a:gd name="T8" fmla="*/ 402 w 447"/>
                <a:gd name="T9" fmla="*/ 168 h 243"/>
                <a:gd name="T10" fmla="*/ 447 w 447"/>
                <a:gd name="T11" fmla="*/ 7 h 243"/>
                <a:gd name="T12" fmla="*/ 168 w 447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243">
                  <a:moveTo>
                    <a:pt x="168" y="0"/>
                  </a:moveTo>
                  <a:lnTo>
                    <a:pt x="33" y="7"/>
                  </a:lnTo>
                  <a:lnTo>
                    <a:pt x="0" y="96"/>
                  </a:lnTo>
                  <a:lnTo>
                    <a:pt x="208" y="243"/>
                  </a:lnTo>
                  <a:lnTo>
                    <a:pt x="402" y="168"/>
                  </a:lnTo>
                  <a:lnTo>
                    <a:pt x="447" y="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9" name="işḷíďê"/>
            <p:cNvSpPr/>
            <p:nvPr/>
          </p:nvSpPr>
          <p:spPr bwMode="auto">
            <a:xfrm>
              <a:off x="7343118" y="3754635"/>
              <a:ext cx="808706" cy="389860"/>
            </a:xfrm>
            <a:custGeom>
              <a:avLst/>
              <a:gdLst>
                <a:gd name="T0" fmla="*/ 1490 w 2796"/>
                <a:gd name="T1" fmla="*/ 3 h 1351"/>
                <a:gd name="T2" fmla="*/ 1420 w 2796"/>
                <a:gd name="T3" fmla="*/ 2 h 1351"/>
                <a:gd name="T4" fmla="*/ 1420 w 2796"/>
                <a:gd name="T5" fmla="*/ 2 h 1351"/>
                <a:gd name="T6" fmla="*/ 1418 w 2796"/>
                <a:gd name="T7" fmla="*/ 2 h 1351"/>
                <a:gd name="T8" fmla="*/ 1416 w 2796"/>
                <a:gd name="T9" fmla="*/ 2 h 1351"/>
                <a:gd name="T10" fmla="*/ 1416 w 2796"/>
                <a:gd name="T11" fmla="*/ 2 h 1351"/>
                <a:gd name="T12" fmla="*/ 1345 w 2796"/>
                <a:gd name="T13" fmla="*/ 3 h 1351"/>
                <a:gd name="T14" fmla="*/ 0 w 2796"/>
                <a:gd name="T15" fmla="*/ 1351 h 1351"/>
                <a:gd name="T16" fmla="*/ 83 w 2796"/>
                <a:gd name="T17" fmla="*/ 1351 h 1351"/>
                <a:gd name="T18" fmla="*/ 1055 w 2796"/>
                <a:gd name="T19" fmla="*/ 295 h 1351"/>
                <a:gd name="T20" fmla="*/ 1415 w 2796"/>
                <a:gd name="T21" fmla="*/ 265 h 1351"/>
                <a:gd name="T22" fmla="*/ 1779 w 2796"/>
                <a:gd name="T23" fmla="*/ 308 h 1351"/>
                <a:gd name="T24" fmla="*/ 2707 w 2796"/>
                <a:gd name="T25" fmla="*/ 1351 h 1351"/>
                <a:gd name="T26" fmla="*/ 2796 w 2796"/>
                <a:gd name="T27" fmla="*/ 1351 h 1351"/>
                <a:gd name="T28" fmla="*/ 1490 w 2796"/>
                <a:gd name="T29" fmla="*/ 3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6" h="1351">
                  <a:moveTo>
                    <a:pt x="1490" y="3"/>
                  </a:moveTo>
                  <a:cubicBezTo>
                    <a:pt x="1467" y="3"/>
                    <a:pt x="1444" y="2"/>
                    <a:pt x="1420" y="2"/>
                  </a:cubicBezTo>
                  <a:cubicBezTo>
                    <a:pt x="1420" y="2"/>
                    <a:pt x="1420" y="2"/>
                    <a:pt x="1420" y="2"/>
                  </a:cubicBezTo>
                  <a:cubicBezTo>
                    <a:pt x="1420" y="2"/>
                    <a:pt x="1419" y="2"/>
                    <a:pt x="1418" y="2"/>
                  </a:cubicBezTo>
                  <a:cubicBezTo>
                    <a:pt x="1417" y="2"/>
                    <a:pt x="1416" y="2"/>
                    <a:pt x="1416" y="2"/>
                  </a:cubicBezTo>
                  <a:cubicBezTo>
                    <a:pt x="1416" y="2"/>
                    <a:pt x="1416" y="2"/>
                    <a:pt x="1416" y="2"/>
                  </a:cubicBezTo>
                  <a:cubicBezTo>
                    <a:pt x="1392" y="2"/>
                    <a:pt x="1369" y="3"/>
                    <a:pt x="1345" y="3"/>
                  </a:cubicBezTo>
                  <a:cubicBezTo>
                    <a:pt x="1152" y="0"/>
                    <a:pt x="231" y="75"/>
                    <a:pt x="0" y="1351"/>
                  </a:cubicBezTo>
                  <a:cubicBezTo>
                    <a:pt x="83" y="1351"/>
                    <a:pt x="83" y="1351"/>
                    <a:pt x="83" y="1351"/>
                  </a:cubicBezTo>
                  <a:cubicBezTo>
                    <a:pt x="83" y="1351"/>
                    <a:pt x="248" y="512"/>
                    <a:pt x="1055" y="295"/>
                  </a:cubicBezTo>
                  <a:cubicBezTo>
                    <a:pt x="1118" y="278"/>
                    <a:pt x="1371" y="263"/>
                    <a:pt x="1415" y="265"/>
                  </a:cubicBezTo>
                  <a:cubicBezTo>
                    <a:pt x="1580" y="272"/>
                    <a:pt x="1665" y="266"/>
                    <a:pt x="1779" y="308"/>
                  </a:cubicBezTo>
                  <a:cubicBezTo>
                    <a:pt x="2566" y="594"/>
                    <a:pt x="2707" y="1351"/>
                    <a:pt x="2707" y="1351"/>
                  </a:cubicBezTo>
                  <a:cubicBezTo>
                    <a:pt x="2796" y="1351"/>
                    <a:pt x="2796" y="1351"/>
                    <a:pt x="2796" y="1351"/>
                  </a:cubicBezTo>
                  <a:cubicBezTo>
                    <a:pt x="2456" y="51"/>
                    <a:pt x="1683" y="0"/>
                    <a:pt x="1490" y="3"/>
                  </a:cubicBezTo>
                  <a:close/>
                </a:path>
              </a:pathLst>
            </a:custGeom>
            <a:solidFill>
              <a:srgbClr val="0D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0" name="îSlïḓé"/>
            <p:cNvSpPr/>
            <p:nvPr/>
          </p:nvSpPr>
          <p:spPr bwMode="auto">
            <a:xfrm>
              <a:off x="7463410" y="4782185"/>
              <a:ext cx="600008" cy="410150"/>
            </a:xfrm>
            <a:custGeom>
              <a:avLst/>
              <a:gdLst>
                <a:gd name="T0" fmla="*/ 1436 w 2080"/>
                <a:gd name="T1" fmla="*/ 0 h 1421"/>
                <a:gd name="T2" fmla="*/ 992 w 2080"/>
                <a:gd name="T3" fmla="*/ 106 h 1421"/>
                <a:gd name="T4" fmla="*/ 589 w 2080"/>
                <a:gd name="T5" fmla="*/ 20 h 1421"/>
                <a:gd name="T6" fmla="*/ 0 w 2080"/>
                <a:gd name="T7" fmla="*/ 963 h 1421"/>
                <a:gd name="T8" fmla="*/ 1043 w 2080"/>
                <a:gd name="T9" fmla="*/ 1421 h 1421"/>
                <a:gd name="T10" fmla="*/ 2080 w 2080"/>
                <a:gd name="T11" fmla="*/ 963 h 1421"/>
                <a:gd name="T12" fmla="*/ 1436 w 2080"/>
                <a:gd name="T13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0" h="1421">
                  <a:moveTo>
                    <a:pt x="1436" y="0"/>
                  </a:moveTo>
                  <a:cubicBezTo>
                    <a:pt x="1436" y="0"/>
                    <a:pt x="1223" y="106"/>
                    <a:pt x="992" y="106"/>
                  </a:cubicBezTo>
                  <a:cubicBezTo>
                    <a:pt x="774" y="106"/>
                    <a:pt x="589" y="20"/>
                    <a:pt x="589" y="20"/>
                  </a:cubicBezTo>
                  <a:cubicBezTo>
                    <a:pt x="589" y="20"/>
                    <a:pt x="946" y="740"/>
                    <a:pt x="0" y="963"/>
                  </a:cubicBezTo>
                  <a:cubicBezTo>
                    <a:pt x="1043" y="1421"/>
                    <a:pt x="1043" y="1421"/>
                    <a:pt x="1043" y="1421"/>
                  </a:cubicBezTo>
                  <a:cubicBezTo>
                    <a:pt x="2080" y="963"/>
                    <a:pt x="2080" y="963"/>
                    <a:pt x="2080" y="963"/>
                  </a:cubicBezTo>
                  <a:cubicBezTo>
                    <a:pt x="1232" y="895"/>
                    <a:pt x="1436" y="0"/>
                    <a:pt x="1436" y="0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1" name="íSľïḑé"/>
            <p:cNvSpPr/>
            <p:nvPr/>
          </p:nvSpPr>
          <p:spPr bwMode="auto">
            <a:xfrm>
              <a:off x="7632977" y="4782185"/>
              <a:ext cx="297105" cy="224641"/>
            </a:xfrm>
            <a:custGeom>
              <a:avLst/>
              <a:gdLst>
                <a:gd name="T0" fmla="*/ 47 w 1027"/>
                <a:gd name="T1" fmla="*/ 163 h 779"/>
                <a:gd name="T2" fmla="*/ 1027 w 1027"/>
                <a:gd name="T3" fmla="*/ 779 h 779"/>
                <a:gd name="T4" fmla="*/ 846 w 1027"/>
                <a:gd name="T5" fmla="*/ 0 h 779"/>
                <a:gd name="T6" fmla="*/ 0 w 1027"/>
                <a:gd name="T7" fmla="*/ 20 h 779"/>
                <a:gd name="T8" fmla="*/ 47 w 1027"/>
                <a:gd name="T9" fmla="*/ 16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779">
                  <a:moveTo>
                    <a:pt x="47" y="163"/>
                  </a:moveTo>
                  <a:cubicBezTo>
                    <a:pt x="1027" y="779"/>
                    <a:pt x="1027" y="779"/>
                    <a:pt x="1027" y="779"/>
                  </a:cubicBezTo>
                  <a:cubicBezTo>
                    <a:pt x="1027" y="779"/>
                    <a:pt x="744" y="549"/>
                    <a:pt x="846" y="0"/>
                  </a:cubicBezTo>
                  <a:cubicBezTo>
                    <a:pt x="846" y="0"/>
                    <a:pt x="416" y="225"/>
                    <a:pt x="0" y="20"/>
                  </a:cubicBezTo>
                  <a:cubicBezTo>
                    <a:pt x="0" y="20"/>
                    <a:pt x="29" y="81"/>
                    <a:pt x="47" y="163"/>
                  </a:cubicBezTo>
                  <a:close/>
                </a:path>
              </a:pathLst>
            </a:custGeom>
            <a:solidFill>
              <a:srgbClr val="D2A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2" name="îṡľíḋê"/>
            <p:cNvSpPr/>
            <p:nvPr/>
          </p:nvSpPr>
          <p:spPr bwMode="auto">
            <a:xfrm>
              <a:off x="7843125" y="4237250"/>
              <a:ext cx="200003" cy="56522"/>
            </a:xfrm>
            <a:custGeom>
              <a:avLst/>
              <a:gdLst>
                <a:gd name="T0" fmla="*/ 8 w 691"/>
                <a:gd name="T1" fmla="*/ 141 h 198"/>
                <a:gd name="T2" fmla="*/ 32 w 691"/>
                <a:gd name="T3" fmla="*/ 198 h 198"/>
                <a:gd name="T4" fmla="*/ 691 w 691"/>
                <a:gd name="T5" fmla="*/ 198 h 198"/>
                <a:gd name="T6" fmla="*/ 8 w 691"/>
                <a:gd name="T7" fmla="*/ 1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1" h="198">
                  <a:moveTo>
                    <a:pt x="8" y="141"/>
                  </a:moveTo>
                  <a:cubicBezTo>
                    <a:pt x="8" y="141"/>
                    <a:pt x="0" y="179"/>
                    <a:pt x="32" y="198"/>
                  </a:cubicBezTo>
                  <a:cubicBezTo>
                    <a:pt x="32" y="198"/>
                    <a:pt x="415" y="43"/>
                    <a:pt x="691" y="198"/>
                  </a:cubicBezTo>
                  <a:cubicBezTo>
                    <a:pt x="691" y="198"/>
                    <a:pt x="607" y="0"/>
                    <a:pt x="8" y="141"/>
                  </a:cubicBezTo>
                  <a:close/>
                </a:path>
              </a:pathLst>
            </a:custGeom>
            <a:solidFill>
              <a:srgbClr val="5B4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3" name="îSḻíḓé"/>
            <p:cNvSpPr/>
            <p:nvPr/>
          </p:nvSpPr>
          <p:spPr bwMode="auto">
            <a:xfrm>
              <a:off x="7457612" y="4237250"/>
              <a:ext cx="200003" cy="56522"/>
            </a:xfrm>
            <a:custGeom>
              <a:avLst/>
              <a:gdLst>
                <a:gd name="T0" fmla="*/ 684 w 692"/>
                <a:gd name="T1" fmla="*/ 141 h 198"/>
                <a:gd name="T2" fmla="*/ 659 w 692"/>
                <a:gd name="T3" fmla="*/ 198 h 198"/>
                <a:gd name="T4" fmla="*/ 0 w 692"/>
                <a:gd name="T5" fmla="*/ 198 h 198"/>
                <a:gd name="T6" fmla="*/ 684 w 692"/>
                <a:gd name="T7" fmla="*/ 1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2" h="198">
                  <a:moveTo>
                    <a:pt x="684" y="141"/>
                  </a:moveTo>
                  <a:cubicBezTo>
                    <a:pt x="684" y="141"/>
                    <a:pt x="692" y="179"/>
                    <a:pt x="659" y="198"/>
                  </a:cubicBezTo>
                  <a:cubicBezTo>
                    <a:pt x="659" y="198"/>
                    <a:pt x="276" y="43"/>
                    <a:pt x="0" y="198"/>
                  </a:cubicBezTo>
                  <a:cubicBezTo>
                    <a:pt x="0" y="198"/>
                    <a:pt x="85" y="0"/>
                    <a:pt x="684" y="141"/>
                  </a:cubicBezTo>
                  <a:close/>
                </a:path>
              </a:pathLst>
            </a:custGeom>
            <a:solidFill>
              <a:srgbClr val="5B4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4" name="ïsļíḍe"/>
            <p:cNvSpPr/>
            <p:nvPr/>
          </p:nvSpPr>
          <p:spPr bwMode="auto">
            <a:xfrm>
              <a:off x="7706891" y="4558994"/>
              <a:ext cx="81160" cy="30435"/>
            </a:xfrm>
            <a:custGeom>
              <a:avLst/>
              <a:gdLst>
                <a:gd name="T0" fmla="*/ 195 w 282"/>
                <a:gd name="T1" fmla="*/ 47 h 105"/>
                <a:gd name="T2" fmla="*/ 141 w 282"/>
                <a:gd name="T3" fmla="*/ 72 h 105"/>
                <a:gd name="T4" fmla="*/ 87 w 282"/>
                <a:gd name="T5" fmla="*/ 47 h 105"/>
                <a:gd name="T6" fmla="*/ 0 w 282"/>
                <a:gd name="T7" fmla="*/ 62 h 105"/>
                <a:gd name="T8" fmla="*/ 89 w 282"/>
                <a:gd name="T9" fmla="*/ 83 h 105"/>
                <a:gd name="T10" fmla="*/ 141 w 282"/>
                <a:gd name="T11" fmla="*/ 104 h 105"/>
                <a:gd name="T12" fmla="*/ 193 w 282"/>
                <a:gd name="T13" fmla="*/ 83 h 105"/>
                <a:gd name="T14" fmla="*/ 282 w 282"/>
                <a:gd name="T15" fmla="*/ 62 h 105"/>
                <a:gd name="T16" fmla="*/ 195 w 282"/>
                <a:gd name="T17" fmla="*/ 4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105">
                  <a:moveTo>
                    <a:pt x="195" y="47"/>
                  </a:moveTo>
                  <a:cubicBezTo>
                    <a:pt x="195" y="47"/>
                    <a:pt x="173" y="72"/>
                    <a:pt x="141" y="72"/>
                  </a:cubicBezTo>
                  <a:cubicBezTo>
                    <a:pt x="109" y="72"/>
                    <a:pt x="87" y="47"/>
                    <a:pt x="87" y="47"/>
                  </a:cubicBezTo>
                  <a:cubicBezTo>
                    <a:pt x="11" y="0"/>
                    <a:pt x="0" y="62"/>
                    <a:pt x="0" y="62"/>
                  </a:cubicBezTo>
                  <a:cubicBezTo>
                    <a:pt x="4" y="98"/>
                    <a:pt x="89" y="83"/>
                    <a:pt x="89" y="83"/>
                  </a:cubicBezTo>
                  <a:cubicBezTo>
                    <a:pt x="106" y="101"/>
                    <a:pt x="125" y="105"/>
                    <a:pt x="141" y="104"/>
                  </a:cubicBezTo>
                  <a:cubicBezTo>
                    <a:pt x="157" y="105"/>
                    <a:pt x="175" y="101"/>
                    <a:pt x="193" y="83"/>
                  </a:cubicBezTo>
                  <a:cubicBezTo>
                    <a:pt x="193" y="83"/>
                    <a:pt x="278" y="98"/>
                    <a:pt x="282" y="62"/>
                  </a:cubicBezTo>
                  <a:cubicBezTo>
                    <a:pt x="282" y="62"/>
                    <a:pt x="270" y="0"/>
                    <a:pt x="195" y="47"/>
                  </a:cubicBezTo>
                  <a:close/>
                </a:path>
              </a:pathLst>
            </a:custGeom>
            <a:solidFill>
              <a:srgbClr val="BA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5" name="iṩ1îdê"/>
            <p:cNvSpPr/>
            <p:nvPr/>
          </p:nvSpPr>
          <p:spPr bwMode="auto">
            <a:xfrm>
              <a:off x="7580802" y="4350295"/>
              <a:ext cx="17392" cy="159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6" name="íSḷîḋè"/>
            <p:cNvSpPr/>
            <p:nvPr/>
          </p:nvSpPr>
          <p:spPr bwMode="auto">
            <a:xfrm>
              <a:off x="7941677" y="4350295"/>
              <a:ext cx="17392" cy="159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7" name="íṣļïḓé"/>
            <p:cNvSpPr/>
            <p:nvPr/>
          </p:nvSpPr>
          <p:spPr bwMode="auto">
            <a:xfrm>
              <a:off x="8161969" y="5138711"/>
              <a:ext cx="262322" cy="631892"/>
            </a:xfrm>
            <a:custGeom>
              <a:avLst/>
              <a:gdLst>
                <a:gd name="T0" fmla="*/ 908 w 908"/>
                <a:gd name="T1" fmla="*/ 849 h 2191"/>
                <a:gd name="T2" fmla="*/ 0 w 908"/>
                <a:gd name="T3" fmla="*/ 0 h 2191"/>
                <a:gd name="T4" fmla="*/ 134 w 908"/>
                <a:gd name="T5" fmla="*/ 1338 h 2191"/>
                <a:gd name="T6" fmla="*/ 237 w 908"/>
                <a:gd name="T7" fmla="*/ 2191 h 2191"/>
                <a:gd name="T8" fmla="*/ 908 w 908"/>
                <a:gd name="T9" fmla="*/ 2191 h 2191"/>
                <a:gd name="T10" fmla="*/ 908 w 908"/>
                <a:gd name="T11" fmla="*/ 849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2191">
                  <a:moveTo>
                    <a:pt x="908" y="849"/>
                  </a:moveTo>
                  <a:cubicBezTo>
                    <a:pt x="908" y="77"/>
                    <a:pt x="0" y="0"/>
                    <a:pt x="0" y="0"/>
                  </a:cubicBezTo>
                  <a:cubicBezTo>
                    <a:pt x="134" y="1338"/>
                    <a:pt x="134" y="1338"/>
                    <a:pt x="134" y="1338"/>
                  </a:cubicBezTo>
                  <a:cubicBezTo>
                    <a:pt x="141" y="1608"/>
                    <a:pt x="190" y="1923"/>
                    <a:pt x="237" y="2191"/>
                  </a:cubicBezTo>
                  <a:cubicBezTo>
                    <a:pt x="908" y="2191"/>
                    <a:pt x="908" y="2191"/>
                    <a:pt x="908" y="2191"/>
                  </a:cubicBezTo>
                  <a:lnTo>
                    <a:pt x="908" y="849"/>
                  </a:lnTo>
                  <a:close/>
                </a:path>
              </a:pathLst>
            </a:custGeom>
            <a:solidFill>
              <a:srgbClr val="E3B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8" name="íşḷïḓê"/>
            <p:cNvSpPr/>
            <p:nvPr/>
          </p:nvSpPr>
          <p:spPr bwMode="auto">
            <a:xfrm>
              <a:off x="7102535" y="5140161"/>
              <a:ext cx="263772" cy="630443"/>
            </a:xfrm>
            <a:custGeom>
              <a:avLst/>
              <a:gdLst>
                <a:gd name="T0" fmla="*/ 776 w 909"/>
                <a:gd name="T1" fmla="*/ 1337 h 2190"/>
                <a:gd name="T2" fmla="*/ 909 w 909"/>
                <a:gd name="T3" fmla="*/ 0 h 2190"/>
                <a:gd name="T4" fmla="*/ 0 w 909"/>
                <a:gd name="T5" fmla="*/ 848 h 2190"/>
                <a:gd name="T6" fmla="*/ 0 w 909"/>
                <a:gd name="T7" fmla="*/ 2190 h 2190"/>
                <a:gd name="T8" fmla="*/ 674 w 909"/>
                <a:gd name="T9" fmla="*/ 2190 h 2190"/>
                <a:gd name="T10" fmla="*/ 776 w 909"/>
                <a:gd name="T11" fmla="*/ 1337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2190">
                  <a:moveTo>
                    <a:pt x="776" y="1337"/>
                  </a:moveTo>
                  <a:cubicBezTo>
                    <a:pt x="909" y="0"/>
                    <a:pt x="909" y="0"/>
                    <a:pt x="909" y="0"/>
                  </a:cubicBezTo>
                  <a:cubicBezTo>
                    <a:pt x="909" y="0"/>
                    <a:pt x="0" y="76"/>
                    <a:pt x="0" y="848"/>
                  </a:cubicBezTo>
                  <a:cubicBezTo>
                    <a:pt x="0" y="2190"/>
                    <a:pt x="0" y="2190"/>
                    <a:pt x="0" y="2190"/>
                  </a:cubicBezTo>
                  <a:cubicBezTo>
                    <a:pt x="674" y="2190"/>
                    <a:pt x="674" y="2190"/>
                    <a:pt x="674" y="2190"/>
                  </a:cubicBezTo>
                  <a:cubicBezTo>
                    <a:pt x="721" y="1922"/>
                    <a:pt x="769" y="1607"/>
                    <a:pt x="776" y="1337"/>
                  </a:cubicBezTo>
                  <a:close/>
                </a:path>
              </a:pathLst>
            </a:custGeom>
            <a:solidFill>
              <a:srgbClr val="E3B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9" name="ïśľîdé"/>
            <p:cNvSpPr/>
            <p:nvPr/>
          </p:nvSpPr>
          <p:spPr bwMode="auto">
            <a:xfrm>
              <a:off x="7090941" y="5060449"/>
              <a:ext cx="1347844" cy="710154"/>
            </a:xfrm>
            <a:custGeom>
              <a:avLst/>
              <a:gdLst>
                <a:gd name="T0" fmla="*/ 4030 w 4664"/>
                <a:gd name="T1" fmla="*/ 1342 h 2462"/>
                <a:gd name="T2" fmla="*/ 4664 w 4664"/>
                <a:gd name="T3" fmla="*/ 1192 h 2462"/>
                <a:gd name="T4" fmla="*/ 4580 w 4664"/>
                <a:gd name="T5" fmla="*/ 780 h 2462"/>
                <a:gd name="T6" fmla="*/ 4099 w 4664"/>
                <a:gd name="T7" fmla="*/ 338 h 2462"/>
                <a:gd name="T8" fmla="*/ 3897 w 4664"/>
                <a:gd name="T9" fmla="*/ 240 h 2462"/>
                <a:gd name="T10" fmla="*/ 3889 w 4664"/>
                <a:gd name="T11" fmla="*/ 235 h 2462"/>
                <a:gd name="T12" fmla="*/ 3772 w 4664"/>
                <a:gd name="T13" fmla="*/ 179 h 2462"/>
                <a:gd name="T14" fmla="*/ 3367 w 4664"/>
                <a:gd name="T15" fmla="*/ 0 h 2462"/>
                <a:gd name="T16" fmla="*/ 2327 w 4664"/>
                <a:gd name="T17" fmla="*/ 914 h 2462"/>
                <a:gd name="T18" fmla="*/ 1287 w 4664"/>
                <a:gd name="T19" fmla="*/ 0 h 2462"/>
                <a:gd name="T20" fmla="*/ 883 w 4664"/>
                <a:gd name="T21" fmla="*/ 179 h 2462"/>
                <a:gd name="T22" fmla="*/ 766 w 4664"/>
                <a:gd name="T23" fmla="*/ 235 h 2462"/>
                <a:gd name="T24" fmla="*/ 758 w 4664"/>
                <a:gd name="T25" fmla="*/ 240 h 2462"/>
                <a:gd name="T26" fmla="*/ 541 w 4664"/>
                <a:gd name="T27" fmla="*/ 356 h 2462"/>
                <a:gd name="T28" fmla="*/ 450 w 4664"/>
                <a:gd name="T29" fmla="*/ 412 h 2462"/>
                <a:gd name="T30" fmla="*/ 84 w 4664"/>
                <a:gd name="T31" fmla="*/ 806 h 2462"/>
                <a:gd name="T32" fmla="*/ 0 w 4664"/>
                <a:gd name="T33" fmla="*/ 1218 h 2462"/>
                <a:gd name="T34" fmla="*/ 625 w 4664"/>
                <a:gd name="T35" fmla="*/ 1366 h 2462"/>
                <a:gd name="T36" fmla="*/ 628 w 4664"/>
                <a:gd name="T37" fmla="*/ 1634 h 2462"/>
                <a:gd name="T38" fmla="*/ 485 w 4664"/>
                <a:gd name="T39" fmla="*/ 2148 h 2462"/>
                <a:gd name="T40" fmla="*/ 534 w 4664"/>
                <a:gd name="T41" fmla="*/ 2462 h 2462"/>
                <a:gd name="T42" fmla="*/ 4121 w 4664"/>
                <a:gd name="T43" fmla="*/ 2462 h 2462"/>
                <a:gd name="T44" fmla="*/ 4170 w 4664"/>
                <a:gd name="T45" fmla="*/ 2148 h 2462"/>
                <a:gd name="T46" fmla="*/ 4027 w 4664"/>
                <a:gd name="T47" fmla="*/ 1634 h 2462"/>
                <a:gd name="T48" fmla="*/ 4030 w 4664"/>
                <a:gd name="T49" fmla="*/ 1342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64" h="2462">
                  <a:moveTo>
                    <a:pt x="4030" y="1342"/>
                  </a:moveTo>
                  <a:cubicBezTo>
                    <a:pt x="4664" y="1192"/>
                    <a:pt x="4664" y="1192"/>
                    <a:pt x="4664" y="1192"/>
                  </a:cubicBezTo>
                  <a:cubicBezTo>
                    <a:pt x="4580" y="780"/>
                    <a:pt x="4580" y="780"/>
                    <a:pt x="4580" y="780"/>
                  </a:cubicBezTo>
                  <a:cubicBezTo>
                    <a:pt x="4541" y="598"/>
                    <a:pt x="4313" y="407"/>
                    <a:pt x="4099" y="338"/>
                  </a:cubicBezTo>
                  <a:cubicBezTo>
                    <a:pt x="3897" y="240"/>
                    <a:pt x="3897" y="240"/>
                    <a:pt x="3897" y="240"/>
                  </a:cubicBezTo>
                  <a:cubicBezTo>
                    <a:pt x="3894" y="238"/>
                    <a:pt x="3892" y="237"/>
                    <a:pt x="3889" y="235"/>
                  </a:cubicBezTo>
                  <a:cubicBezTo>
                    <a:pt x="3861" y="220"/>
                    <a:pt x="3821" y="201"/>
                    <a:pt x="3772" y="179"/>
                  </a:cubicBezTo>
                  <a:cubicBezTo>
                    <a:pt x="3670" y="133"/>
                    <a:pt x="3527" y="73"/>
                    <a:pt x="3367" y="0"/>
                  </a:cubicBezTo>
                  <a:cubicBezTo>
                    <a:pt x="3216" y="109"/>
                    <a:pt x="2896" y="833"/>
                    <a:pt x="2327" y="914"/>
                  </a:cubicBezTo>
                  <a:cubicBezTo>
                    <a:pt x="1758" y="833"/>
                    <a:pt x="1439" y="109"/>
                    <a:pt x="1287" y="0"/>
                  </a:cubicBezTo>
                  <a:cubicBezTo>
                    <a:pt x="1127" y="73"/>
                    <a:pt x="985" y="133"/>
                    <a:pt x="883" y="179"/>
                  </a:cubicBezTo>
                  <a:cubicBezTo>
                    <a:pt x="834" y="201"/>
                    <a:pt x="794" y="220"/>
                    <a:pt x="766" y="235"/>
                  </a:cubicBezTo>
                  <a:cubicBezTo>
                    <a:pt x="763" y="237"/>
                    <a:pt x="761" y="238"/>
                    <a:pt x="758" y="240"/>
                  </a:cubicBezTo>
                  <a:cubicBezTo>
                    <a:pt x="541" y="356"/>
                    <a:pt x="541" y="356"/>
                    <a:pt x="541" y="356"/>
                  </a:cubicBezTo>
                  <a:cubicBezTo>
                    <a:pt x="507" y="376"/>
                    <a:pt x="477" y="395"/>
                    <a:pt x="450" y="412"/>
                  </a:cubicBezTo>
                  <a:cubicBezTo>
                    <a:pt x="275" y="501"/>
                    <a:pt x="116" y="657"/>
                    <a:pt x="84" y="806"/>
                  </a:cubicBezTo>
                  <a:cubicBezTo>
                    <a:pt x="0" y="1218"/>
                    <a:pt x="0" y="1218"/>
                    <a:pt x="0" y="1218"/>
                  </a:cubicBezTo>
                  <a:cubicBezTo>
                    <a:pt x="625" y="1366"/>
                    <a:pt x="625" y="1366"/>
                    <a:pt x="625" y="1366"/>
                  </a:cubicBezTo>
                  <a:cubicBezTo>
                    <a:pt x="626" y="1440"/>
                    <a:pt x="627" y="1519"/>
                    <a:pt x="628" y="1634"/>
                  </a:cubicBezTo>
                  <a:cubicBezTo>
                    <a:pt x="539" y="1774"/>
                    <a:pt x="485" y="1953"/>
                    <a:pt x="485" y="2148"/>
                  </a:cubicBezTo>
                  <a:cubicBezTo>
                    <a:pt x="485" y="2259"/>
                    <a:pt x="502" y="2366"/>
                    <a:pt x="534" y="2462"/>
                  </a:cubicBezTo>
                  <a:cubicBezTo>
                    <a:pt x="4121" y="2462"/>
                    <a:pt x="4121" y="2462"/>
                    <a:pt x="4121" y="2462"/>
                  </a:cubicBezTo>
                  <a:cubicBezTo>
                    <a:pt x="4153" y="2366"/>
                    <a:pt x="4170" y="2259"/>
                    <a:pt x="4170" y="2148"/>
                  </a:cubicBezTo>
                  <a:cubicBezTo>
                    <a:pt x="4170" y="1953"/>
                    <a:pt x="4116" y="1773"/>
                    <a:pt x="4027" y="1634"/>
                  </a:cubicBezTo>
                  <a:cubicBezTo>
                    <a:pt x="4028" y="1506"/>
                    <a:pt x="4029" y="1423"/>
                    <a:pt x="4030" y="1342"/>
                  </a:cubicBezTo>
                  <a:close/>
                </a:path>
              </a:pathLst>
            </a:custGeom>
            <a:solidFill>
              <a:srgbClr val="707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0" name="ïSḷíḓe"/>
            <p:cNvSpPr/>
            <p:nvPr/>
          </p:nvSpPr>
          <p:spPr bwMode="auto">
            <a:xfrm>
              <a:off x="7340220" y="4234352"/>
              <a:ext cx="820301" cy="233336"/>
            </a:xfrm>
            <a:custGeom>
              <a:avLst/>
              <a:gdLst>
                <a:gd name="T0" fmla="*/ 2803 w 2837"/>
                <a:gd name="T1" fmla="*/ 143 h 809"/>
                <a:gd name="T2" fmla="*/ 2780 w 2837"/>
                <a:gd name="T3" fmla="*/ 100 h 809"/>
                <a:gd name="T4" fmla="*/ 2564 w 2837"/>
                <a:gd name="T5" fmla="*/ 4 h 809"/>
                <a:gd name="T6" fmla="*/ 2274 w 2837"/>
                <a:gd name="T7" fmla="*/ 3 h 809"/>
                <a:gd name="T8" fmla="*/ 1560 w 2837"/>
                <a:gd name="T9" fmla="*/ 29 h 809"/>
                <a:gd name="T10" fmla="*/ 1417 w 2837"/>
                <a:gd name="T11" fmla="*/ 34 h 809"/>
                <a:gd name="T12" fmla="*/ 1276 w 2837"/>
                <a:gd name="T13" fmla="*/ 29 h 809"/>
                <a:gd name="T14" fmla="*/ 563 w 2837"/>
                <a:gd name="T15" fmla="*/ 3 h 809"/>
                <a:gd name="T16" fmla="*/ 273 w 2837"/>
                <a:gd name="T17" fmla="*/ 4 h 809"/>
                <a:gd name="T18" fmla="*/ 57 w 2837"/>
                <a:gd name="T19" fmla="*/ 100 h 809"/>
                <a:gd name="T20" fmla="*/ 35 w 2837"/>
                <a:gd name="T21" fmla="*/ 143 h 809"/>
                <a:gd name="T22" fmla="*/ 95 w 2837"/>
                <a:gd name="T23" fmla="*/ 375 h 809"/>
                <a:gd name="T24" fmla="*/ 133 w 2837"/>
                <a:gd name="T25" fmla="*/ 518 h 809"/>
                <a:gd name="T26" fmla="*/ 436 w 2837"/>
                <a:gd name="T27" fmla="*/ 772 h 809"/>
                <a:gd name="T28" fmla="*/ 970 w 2837"/>
                <a:gd name="T29" fmla="*/ 786 h 809"/>
                <a:gd name="T30" fmla="*/ 1143 w 2837"/>
                <a:gd name="T31" fmla="*/ 684 h 809"/>
                <a:gd name="T32" fmla="*/ 1279 w 2837"/>
                <a:gd name="T33" fmla="*/ 471 h 809"/>
                <a:gd name="T34" fmla="*/ 1339 w 2837"/>
                <a:gd name="T35" fmla="*/ 345 h 809"/>
                <a:gd name="T36" fmla="*/ 1417 w 2837"/>
                <a:gd name="T37" fmla="*/ 299 h 809"/>
                <a:gd name="T38" fmla="*/ 1497 w 2837"/>
                <a:gd name="T39" fmla="*/ 345 h 809"/>
                <a:gd name="T40" fmla="*/ 1558 w 2837"/>
                <a:gd name="T41" fmla="*/ 471 h 809"/>
                <a:gd name="T42" fmla="*/ 1694 w 2837"/>
                <a:gd name="T43" fmla="*/ 684 h 809"/>
                <a:gd name="T44" fmla="*/ 1867 w 2837"/>
                <a:gd name="T45" fmla="*/ 786 h 809"/>
                <a:gd name="T46" fmla="*/ 2401 w 2837"/>
                <a:gd name="T47" fmla="*/ 772 h 809"/>
                <a:gd name="T48" fmla="*/ 2705 w 2837"/>
                <a:gd name="T49" fmla="*/ 518 h 809"/>
                <a:gd name="T50" fmla="*/ 2742 w 2837"/>
                <a:gd name="T51" fmla="*/ 375 h 809"/>
                <a:gd name="T52" fmla="*/ 2803 w 2837"/>
                <a:gd name="T53" fmla="*/ 143 h 809"/>
                <a:gd name="T54" fmla="*/ 1249 w 2837"/>
                <a:gd name="T55" fmla="*/ 324 h 809"/>
                <a:gd name="T56" fmla="*/ 1112 w 2837"/>
                <a:gd name="T57" fmla="*/ 614 h 809"/>
                <a:gd name="T58" fmla="*/ 911 w 2837"/>
                <a:gd name="T59" fmla="*/ 723 h 809"/>
                <a:gd name="T60" fmla="*/ 443 w 2837"/>
                <a:gd name="T61" fmla="*/ 717 h 809"/>
                <a:gd name="T62" fmla="*/ 246 w 2837"/>
                <a:gd name="T63" fmla="*/ 564 h 809"/>
                <a:gd name="T64" fmla="*/ 219 w 2837"/>
                <a:gd name="T65" fmla="*/ 175 h 809"/>
                <a:gd name="T66" fmla="*/ 317 w 2837"/>
                <a:gd name="T67" fmla="*/ 81 h 809"/>
                <a:gd name="T68" fmla="*/ 644 w 2837"/>
                <a:gd name="T69" fmla="*/ 65 h 809"/>
                <a:gd name="T70" fmla="*/ 834 w 2837"/>
                <a:gd name="T71" fmla="*/ 70 h 809"/>
                <a:gd name="T72" fmla="*/ 1112 w 2837"/>
                <a:gd name="T73" fmla="*/ 114 h 809"/>
                <a:gd name="T74" fmla="*/ 1249 w 2837"/>
                <a:gd name="T75" fmla="*/ 324 h 809"/>
                <a:gd name="T76" fmla="*/ 2591 w 2837"/>
                <a:gd name="T77" fmla="*/ 564 h 809"/>
                <a:gd name="T78" fmla="*/ 2394 w 2837"/>
                <a:gd name="T79" fmla="*/ 717 h 809"/>
                <a:gd name="T80" fmla="*/ 1926 w 2837"/>
                <a:gd name="T81" fmla="*/ 723 h 809"/>
                <a:gd name="T82" fmla="*/ 1725 w 2837"/>
                <a:gd name="T83" fmla="*/ 614 h 809"/>
                <a:gd name="T84" fmla="*/ 1589 w 2837"/>
                <a:gd name="T85" fmla="*/ 324 h 809"/>
                <a:gd name="T86" fmla="*/ 1726 w 2837"/>
                <a:gd name="T87" fmla="*/ 114 h 809"/>
                <a:gd name="T88" fmla="*/ 2004 w 2837"/>
                <a:gd name="T89" fmla="*/ 70 h 809"/>
                <a:gd name="T90" fmla="*/ 2193 w 2837"/>
                <a:gd name="T91" fmla="*/ 65 h 809"/>
                <a:gd name="T92" fmla="*/ 2520 w 2837"/>
                <a:gd name="T93" fmla="*/ 81 h 809"/>
                <a:gd name="T94" fmla="*/ 2619 w 2837"/>
                <a:gd name="T95" fmla="*/ 175 h 809"/>
                <a:gd name="T96" fmla="*/ 2591 w 2837"/>
                <a:gd name="T97" fmla="*/ 564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7" h="809">
                  <a:moveTo>
                    <a:pt x="2803" y="143"/>
                  </a:moveTo>
                  <a:cubicBezTo>
                    <a:pt x="2803" y="135"/>
                    <a:pt x="2786" y="104"/>
                    <a:pt x="2780" y="100"/>
                  </a:cubicBezTo>
                  <a:cubicBezTo>
                    <a:pt x="2709" y="53"/>
                    <a:pt x="2666" y="5"/>
                    <a:pt x="2564" y="4"/>
                  </a:cubicBezTo>
                  <a:cubicBezTo>
                    <a:pt x="2467" y="4"/>
                    <a:pt x="2370" y="0"/>
                    <a:pt x="2274" y="3"/>
                  </a:cubicBezTo>
                  <a:cubicBezTo>
                    <a:pt x="2036" y="11"/>
                    <a:pt x="1798" y="21"/>
                    <a:pt x="1560" y="29"/>
                  </a:cubicBezTo>
                  <a:cubicBezTo>
                    <a:pt x="1512" y="31"/>
                    <a:pt x="1464" y="33"/>
                    <a:pt x="1417" y="34"/>
                  </a:cubicBezTo>
                  <a:cubicBezTo>
                    <a:pt x="1371" y="33"/>
                    <a:pt x="1324" y="31"/>
                    <a:pt x="1276" y="29"/>
                  </a:cubicBezTo>
                  <a:cubicBezTo>
                    <a:pt x="1039" y="21"/>
                    <a:pt x="801" y="11"/>
                    <a:pt x="563" y="3"/>
                  </a:cubicBezTo>
                  <a:cubicBezTo>
                    <a:pt x="467" y="0"/>
                    <a:pt x="370" y="4"/>
                    <a:pt x="273" y="4"/>
                  </a:cubicBezTo>
                  <a:cubicBezTo>
                    <a:pt x="171" y="5"/>
                    <a:pt x="129" y="53"/>
                    <a:pt x="57" y="100"/>
                  </a:cubicBezTo>
                  <a:cubicBezTo>
                    <a:pt x="51" y="104"/>
                    <a:pt x="34" y="135"/>
                    <a:pt x="35" y="143"/>
                  </a:cubicBezTo>
                  <a:cubicBezTo>
                    <a:pt x="41" y="228"/>
                    <a:pt x="0" y="312"/>
                    <a:pt x="95" y="375"/>
                  </a:cubicBezTo>
                  <a:cubicBezTo>
                    <a:pt x="123" y="408"/>
                    <a:pt x="123" y="475"/>
                    <a:pt x="133" y="518"/>
                  </a:cubicBezTo>
                  <a:cubicBezTo>
                    <a:pt x="165" y="668"/>
                    <a:pt x="276" y="749"/>
                    <a:pt x="436" y="772"/>
                  </a:cubicBezTo>
                  <a:cubicBezTo>
                    <a:pt x="626" y="809"/>
                    <a:pt x="912" y="798"/>
                    <a:pt x="970" y="786"/>
                  </a:cubicBezTo>
                  <a:cubicBezTo>
                    <a:pt x="1043" y="778"/>
                    <a:pt x="1107" y="734"/>
                    <a:pt x="1143" y="684"/>
                  </a:cubicBezTo>
                  <a:cubicBezTo>
                    <a:pt x="1193" y="616"/>
                    <a:pt x="1236" y="543"/>
                    <a:pt x="1279" y="471"/>
                  </a:cubicBezTo>
                  <a:cubicBezTo>
                    <a:pt x="1303" y="431"/>
                    <a:pt x="1319" y="387"/>
                    <a:pt x="1339" y="345"/>
                  </a:cubicBezTo>
                  <a:cubicBezTo>
                    <a:pt x="1354" y="313"/>
                    <a:pt x="1377" y="299"/>
                    <a:pt x="1417" y="299"/>
                  </a:cubicBezTo>
                  <a:cubicBezTo>
                    <a:pt x="1458" y="299"/>
                    <a:pt x="1482" y="313"/>
                    <a:pt x="1497" y="345"/>
                  </a:cubicBezTo>
                  <a:cubicBezTo>
                    <a:pt x="1517" y="387"/>
                    <a:pt x="1534" y="431"/>
                    <a:pt x="1558" y="471"/>
                  </a:cubicBezTo>
                  <a:cubicBezTo>
                    <a:pt x="1601" y="543"/>
                    <a:pt x="1644" y="616"/>
                    <a:pt x="1694" y="684"/>
                  </a:cubicBezTo>
                  <a:cubicBezTo>
                    <a:pt x="1730" y="734"/>
                    <a:pt x="1794" y="778"/>
                    <a:pt x="1867" y="786"/>
                  </a:cubicBezTo>
                  <a:cubicBezTo>
                    <a:pt x="1925" y="798"/>
                    <a:pt x="2211" y="809"/>
                    <a:pt x="2401" y="772"/>
                  </a:cubicBezTo>
                  <a:cubicBezTo>
                    <a:pt x="2561" y="749"/>
                    <a:pt x="2672" y="668"/>
                    <a:pt x="2705" y="518"/>
                  </a:cubicBezTo>
                  <a:cubicBezTo>
                    <a:pt x="2714" y="475"/>
                    <a:pt x="2714" y="408"/>
                    <a:pt x="2742" y="375"/>
                  </a:cubicBezTo>
                  <a:cubicBezTo>
                    <a:pt x="2837" y="312"/>
                    <a:pt x="2797" y="228"/>
                    <a:pt x="2803" y="143"/>
                  </a:cubicBezTo>
                  <a:close/>
                  <a:moveTo>
                    <a:pt x="1249" y="324"/>
                  </a:moveTo>
                  <a:cubicBezTo>
                    <a:pt x="1231" y="431"/>
                    <a:pt x="1181" y="526"/>
                    <a:pt x="1112" y="614"/>
                  </a:cubicBezTo>
                  <a:cubicBezTo>
                    <a:pt x="1064" y="674"/>
                    <a:pt x="996" y="709"/>
                    <a:pt x="911" y="723"/>
                  </a:cubicBezTo>
                  <a:cubicBezTo>
                    <a:pt x="754" y="750"/>
                    <a:pt x="599" y="737"/>
                    <a:pt x="443" y="717"/>
                  </a:cubicBezTo>
                  <a:cubicBezTo>
                    <a:pt x="343" y="705"/>
                    <a:pt x="275" y="651"/>
                    <a:pt x="246" y="564"/>
                  </a:cubicBezTo>
                  <a:cubicBezTo>
                    <a:pt x="204" y="437"/>
                    <a:pt x="195" y="307"/>
                    <a:pt x="219" y="175"/>
                  </a:cubicBezTo>
                  <a:cubicBezTo>
                    <a:pt x="228" y="123"/>
                    <a:pt x="257" y="87"/>
                    <a:pt x="317" y="81"/>
                  </a:cubicBezTo>
                  <a:cubicBezTo>
                    <a:pt x="427" y="71"/>
                    <a:pt x="578" y="67"/>
                    <a:pt x="644" y="65"/>
                  </a:cubicBezTo>
                  <a:cubicBezTo>
                    <a:pt x="706" y="65"/>
                    <a:pt x="772" y="64"/>
                    <a:pt x="834" y="70"/>
                  </a:cubicBezTo>
                  <a:cubicBezTo>
                    <a:pt x="927" y="80"/>
                    <a:pt x="1023" y="89"/>
                    <a:pt x="1112" y="114"/>
                  </a:cubicBezTo>
                  <a:cubicBezTo>
                    <a:pt x="1220" y="144"/>
                    <a:pt x="1265" y="225"/>
                    <a:pt x="1249" y="324"/>
                  </a:cubicBezTo>
                  <a:close/>
                  <a:moveTo>
                    <a:pt x="2591" y="564"/>
                  </a:moveTo>
                  <a:cubicBezTo>
                    <a:pt x="2562" y="651"/>
                    <a:pt x="2495" y="705"/>
                    <a:pt x="2394" y="717"/>
                  </a:cubicBezTo>
                  <a:cubicBezTo>
                    <a:pt x="2239" y="737"/>
                    <a:pt x="2083" y="750"/>
                    <a:pt x="1926" y="723"/>
                  </a:cubicBezTo>
                  <a:cubicBezTo>
                    <a:pt x="1842" y="709"/>
                    <a:pt x="1773" y="674"/>
                    <a:pt x="1725" y="614"/>
                  </a:cubicBezTo>
                  <a:cubicBezTo>
                    <a:pt x="1656" y="526"/>
                    <a:pt x="1606" y="431"/>
                    <a:pt x="1589" y="324"/>
                  </a:cubicBezTo>
                  <a:cubicBezTo>
                    <a:pt x="1572" y="225"/>
                    <a:pt x="1617" y="144"/>
                    <a:pt x="1726" y="114"/>
                  </a:cubicBezTo>
                  <a:cubicBezTo>
                    <a:pt x="1815" y="89"/>
                    <a:pt x="1910" y="80"/>
                    <a:pt x="2004" y="70"/>
                  </a:cubicBezTo>
                  <a:cubicBezTo>
                    <a:pt x="2065" y="64"/>
                    <a:pt x="2131" y="65"/>
                    <a:pt x="2193" y="65"/>
                  </a:cubicBezTo>
                  <a:cubicBezTo>
                    <a:pt x="2260" y="67"/>
                    <a:pt x="2411" y="71"/>
                    <a:pt x="2520" y="81"/>
                  </a:cubicBezTo>
                  <a:cubicBezTo>
                    <a:pt x="2580" y="87"/>
                    <a:pt x="2609" y="123"/>
                    <a:pt x="2619" y="175"/>
                  </a:cubicBezTo>
                  <a:cubicBezTo>
                    <a:pt x="2642" y="307"/>
                    <a:pt x="2633" y="437"/>
                    <a:pt x="2591" y="564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1" name="íšľîďe"/>
            <p:cNvSpPr/>
            <p:nvPr/>
          </p:nvSpPr>
          <p:spPr bwMode="auto">
            <a:xfrm>
              <a:off x="5530051" y="4769141"/>
              <a:ext cx="1147841" cy="471021"/>
            </a:xfrm>
            <a:custGeom>
              <a:avLst/>
              <a:gdLst>
                <a:gd name="T0" fmla="*/ 3974 w 3974"/>
                <a:gd name="T1" fmla="*/ 1632 h 1633"/>
                <a:gd name="T2" fmla="*/ 3136 w 3974"/>
                <a:gd name="T3" fmla="*/ 1395 h 1633"/>
                <a:gd name="T4" fmla="*/ 2639 w 3974"/>
                <a:gd name="T5" fmla="*/ 0 h 1633"/>
                <a:gd name="T6" fmla="*/ 1992 w 3974"/>
                <a:gd name="T7" fmla="*/ 0 h 1633"/>
                <a:gd name="T8" fmla="*/ 1982 w 3974"/>
                <a:gd name="T9" fmla="*/ 0 h 1633"/>
                <a:gd name="T10" fmla="*/ 1335 w 3974"/>
                <a:gd name="T11" fmla="*/ 0 h 1633"/>
                <a:gd name="T12" fmla="*/ 805 w 3974"/>
                <a:gd name="T13" fmla="*/ 1367 h 1633"/>
                <a:gd name="T14" fmla="*/ 0 w 3974"/>
                <a:gd name="T15" fmla="*/ 1633 h 1633"/>
                <a:gd name="T16" fmla="*/ 1987 w 3974"/>
                <a:gd name="T17" fmla="*/ 1594 h 1633"/>
                <a:gd name="T18" fmla="*/ 3974 w 3974"/>
                <a:gd name="T19" fmla="*/ 1632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4" h="1633">
                  <a:moveTo>
                    <a:pt x="3974" y="1632"/>
                  </a:moveTo>
                  <a:cubicBezTo>
                    <a:pt x="3136" y="1395"/>
                    <a:pt x="3136" y="1395"/>
                    <a:pt x="3136" y="1395"/>
                  </a:cubicBezTo>
                  <a:cubicBezTo>
                    <a:pt x="2506" y="1010"/>
                    <a:pt x="2639" y="0"/>
                    <a:pt x="2639" y="0"/>
                  </a:cubicBezTo>
                  <a:cubicBezTo>
                    <a:pt x="1992" y="0"/>
                    <a:pt x="1992" y="0"/>
                    <a:pt x="1992" y="0"/>
                  </a:cubicBezTo>
                  <a:cubicBezTo>
                    <a:pt x="1982" y="0"/>
                    <a:pt x="1982" y="0"/>
                    <a:pt x="1982" y="0"/>
                  </a:cubicBezTo>
                  <a:cubicBezTo>
                    <a:pt x="1335" y="0"/>
                    <a:pt x="1335" y="0"/>
                    <a:pt x="1335" y="0"/>
                  </a:cubicBezTo>
                  <a:cubicBezTo>
                    <a:pt x="1335" y="0"/>
                    <a:pt x="1434" y="982"/>
                    <a:pt x="805" y="1367"/>
                  </a:cubicBezTo>
                  <a:cubicBezTo>
                    <a:pt x="0" y="1633"/>
                    <a:pt x="0" y="1633"/>
                    <a:pt x="0" y="1633"/>
                  </a:cubicBezTo>
                  <a:cubicBezTo>
                    <a:pt x="1987" y="1594"/>
                    <a:pt x="1987" y="1594"/>
                    <a:pt x="1987" y="1594"/>
                  </a:cubicBezTo>
                  <a:lnTo>
                    <a:pt x="3974" y="1632"/>
                  </a:ln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2" name="i$ḷîďe"/>
            <p:cNvSpPr/>
            <p:nvPr/>
          </p:nvSpPr>
          <p:spPr bwMode="auto">
            <a:xfrm>
              <a:off x="5532950" y="5132914"/>
              <a:ext cx="1185523" cy="90291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3" name="iSľiďè"/>
            <p:cNvSpPr/>
            <p:nvPr/>
          </p:nvSpPr>
          <p:spPr bwMode="auto">
            <a:xfrm>
              <a:off x="5959042" y="5101030"/>
              <a:ext cx="273917" cy="149277"/>
            </a:xfrm>
            <a:custGeom>
              <a:avLst/>
              <a:gdLst>
                <a:gd name="T0" fmla="*/ 736 w 950"/>
                <a:gd name="T1" fmla="*/ 480 h 517"/>
                <a:gd name="T2" fmla="*/ 631 w 950"/>
                <a:gd name="T3" fmla="*/ 517 h 517"/>
                <a:gd name="T4" fmla="*/ 318 w 950"/>
                <a:gd name="T5" fmla="*/ 517 h 517"/>
                <a:gd name="T6" fmla="*/ 214 w 950"/>
                <a:gd name="T7" fmla="*/ 480 h 517"/>
                <a:gd name="T8" fmla="*/ 35 w 950"/>
                <a:gd name="T9" fmla="*/ 131 h 517"/>
                <a:gd name="T10" fmla="*/ 146 w 950"/>
                <a:gd name="T11" fmla="*/ 0 h 517"/>
                <a:gd name="T12" fmla="*/ 803 w 950"/>
                <a:gd name="T13" fmla="*/ 0 h 517"/>
                <a:gd name="T14" fmla="*/ 915 w 950"/>
                <a:gd name="T15" fmla="*/ 131 h 517"/>
                <a:gd name="T16" fmla="*/ 736 w 950"/>
                <a:gd name="T17" fmla="*/ 48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517">
                  <a:moveTo>
                    <a:pt x="736" y="480"/>
                  </a:moveTo>
                  <a:cubicBezTo>
                    <a:pt x="725" y="501"/>
                    <a:pt x="679" y="517"/>
                    <a:pt x="631" y="517"/>
                  </a:cubicBezTo>
                  <a:cubicBezTo>
                    <a:pt x="318" y="517"/>
                    <a:pt x="318" y="517"/>
                    <a:pt x="318" y="517"/>
                  </a:cubicBezTo>
                  <a:cubicBezTo>
                    <a:pt x="271" y="517"/>
                    <a:pt x="225" y="501"/>
                    <a:pt x="214" y="48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0" y="63"/>
                    <a:pt x="47" y="0"/>
                    <a:pt x="146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902" y="0"/>
                    <a:pt x="950" y="63"/>
                    <a:pt x="915" y="131"/>
                  </a:cubicBezTo>
                  <a:lnTo>
                    <a:pt x="736" y="480"/>
                  </a:lnTo>
                  <a:close/>
                </a:path>
              </a:pathLst>
            </a:custGeom>
            <a:solidFill>
              <a:srgbClr val="D65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4" name="ísḷíďé"/>
            <p:cNvSpPr/>
            <p:nvPr/>
          </p:nvSpPr>
          <p:spPr bwMode="auto">
            <a:xfrm>
              <a:off x="5761938" y="4918419"/>
              <a:ext cx="337686" cy="340584"/>
            </a:xfrm>
            <a:custGeom>
              <a:avLst/>
              <a:gdLst>
                <a:gd name="T0" fmla="*/ 536 w 1170"/>
                <a:gd name="T1" fmla="*/ 0 h 1181"/>
                <a:gd name="T2" fmla="*/ 1170 w 1170"/>
                <a:gd name="T3" fmla="*/ 634 h 1181"/>
                <a:gd name="T4" fmla="*/ 218 w 1170"/>
                <a:gd name="T5" fmla="*/ 1181 h 1181"/>
                <a:gd name="T6" fmla="*/ 0 w 1170"/>
                <a:gd name="T7" fmla="*/ 374 h 1181"/>
                <a:gd name="T8" fmla="*/ 536 w 1170"/>
                <a:gd name="T9" fmla="*/ 0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" h="1181">
                  <a:moveTo>
                    <a:pt x="536" y="0"/>
                  </a:moveTo>
                  <a:cubicBezTo>
                    <a:pt x="544" y="1"/>
                    <a:pt x="1170" y="634"/>
                    <a:pt x="1170" y="634"/>
                  </a:cubicBezTo>
                  <a:cubicBezTo>
                    <a:pt x="218" y="1181"/>
                    <a:pt x="218" y="1181"/>
                    <a:pt x="218" y="1181"/>
                  </a:cubicBezTo>
                  <a:cubicBezTo>
                    <a:pt x="0" y="374"/>
                    <a:pt x="0" y="374"/>
                    <a:pt x="0" y="374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5" name="íṣḻiḑè"/>
            <p:cNvSpPr/>
            <p:nvPr/>
          </p:nvSpPr>
          <p:spPr bwMode="auto">
            <a:xfrm>
              <a:off x="6098174" y="4918419"/>
              <a:ext cx="336236" cy="340584"/>
            </a:xfrm>
            <a:custGeom>
              <a:avLst/>
              <a:gdLst>
                <a:gd name="T0" fmla="*/ 643 w 1160"/>
                <a:gd name="T1" fmla="*/ 0 h 1181"/>
                <a:gd name="T2" fmla="*/ 0 w 1160"/>
                <a:gd name="T3" fmla="*/ 634 h 1181"/>
                <a:gd name="T4" fmla="*/ 961 w 1160"/>
                <a:gd name="T5" fmla="*/ 1181 h 1181"/>
                <a:gd name="T6" fmla="*/ 1160 w 1160"/>
                <a:gd name="T7" fmla="*/ 373 h 1181"/>
                <a:gd name="T8" fmla="*/ 643 w 1160"/>
                <a:gd name="T9" fmla="*/ 0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0" h="1181">
                  <a:moveTo>
                    <a:pt x="643" y="0"/>
                  </a:moveTo>
                  <a:cubicBezTo>
                    <a:pt x="636" y="1"/>
                    <a:pt x="0" y="634"/>
                    <a:pt x="0" y="634"/>
                  </a:cubicBezTo>
                  <a:cubicBezTo>
                    <a:pt x="961" y="1181"/>
                    <a:pt x="961" y="1181"/>
                    <a:pt x="961" y="1181"/>
                  </a:cubicBezTo>
                  <a:cubicBezTo>
                    <a:pt x="1160" y="373"/>
                    <a:pt x="1160" y="373"/>
                    <a:pt x="1160" y="373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6" name="îSḻíḍê"/>
            <p:cNvSpPr/>
            <p:nvPr/>
          </p:nvSpPr>
          <p:spPr bwMode="auto">
            <a:xfrm>
              <a:off x="5970637" y="5238713"/>
              <a:ext cx="253626" cy="898562"/>
            </a:xfrm>
            <a:custGeom>
              <a:avLst/>
              <a:gdLst>
                <a:gd name="T0" fmla="*/ 156 w 175"/>
                <a:gd name="T1" fmla="*/ 620 h 620"/>
                <a:gd name="T2" fmla="*/ 175 w 175"/>
                <a:gd name="T3" fmla="*/ 535 h 620"/>
                <a:gd name="T4" fmla="*/ 154 w 175"/>
                <a:gd name="T5" fmla="*/ 228 h 620"/>
                <a:gd name="T6" fmla="*/ 139 w 175"/>
                <a:gd name="T7" fmla="*/ 0 h 620"/>
                <a:gd name="T8" fmla="*/ 34 w 175"/>
                <a:gd name="T9" fmla="*/ 0 h 620"/>
                <a:gd name="T10" fmla="*/ 19 w 175"/>
                <a:gd name="T11" fmla="*/ 228 h 620"/>
                <a:gd name="T12" fmla="*/ 0 w 175"/>
                <a:gd name="T13" fmla="*/ 507 h 620"/>
                <a:gd name="T14" fmla="*/ 23 w 175"/>
                <a:gd name="T15" fmla="*/ 620 h 620"/>
                <a:gd name="T16" fmla="*/ 156 w 175"/>
                <a:gd name="T17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620">
                  <a:moveTo>
                    <a:pt x="156" y="620"/>
                  </a:moveTo>
                  <a:lnTo>
                    <a:pt x="175" y="535"/>
                  </a:lnTo>
                  <a:lnTo>
                    <a:pt x="154" y="228"/>
                  </a:lnTo>
                  <a:lnTo>
                    <a:pt x="139" y="0"/>
                  </a:lnTo>
                  <a:lnTo>
                    <a:pt x="34" y="0"/>
                  </a:lnTo>
                  <a:lnTo>
                    <a:pt x="19" y="228"/>
                  </a:lnTo>
                  <a:lnTo>
                    <a:pt x="0" y="507"/>
                  </a:lnTo>
                  <a:lnTo>
                    <a:pt x="23" y="620"/>
                  </a:lnTo>
                  <a:lnTo>
                    <a:pt x="156" y="620"/>
                  </a:lnTo>
                  <a:close/>
                </a:path>
              </a:pathLst>
            </a:custGeom>
            <a:solidFill>
              <a:srgbClr val="D65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7" name="íŝḻîḓé"/>
            <p:cNvSpPr/>
            <p:nvPr/>
          </p:nvSpPr>
          <p:spPr bwMode="auto">
            <a:xfrm>
              <a:off x="6347453" y="5051754"/>
              <a:ext cx="950737" cy="1085521"/>
            </a:xfrm>
            <a:custGeom>
              <a:avLst/>
              <a:gdLst>
                <a:gd name="T0" fmla="*/ 555 w 3289"/>
                <a:gd name="T1" fmla="*/ 1546 h 3761"/>
                <a:gd name="T2" fmla="*/ 1077 w 3289"/>
                <a:gd name="T3" fmla="*/ 1768 h 3761"/>
                <a:gd name="T4" fmla="*/ 0 w 3289"/>
                <a:gd name="T5" fmla="*/ 3761 h 3761"/>
                <a:gd name="T6" fmla="*/ 1258 w 3289"/>
                <a:gd name="T7" fmla="*/ 3761 h 3761"/>
                <a:gd name="T8" fmla="*/ 1261 w 3289"/>
                <a:gd name="T9" fmla="*/ 3705 h 3761"/>
                <a:gd name="T10" fmla="*/ 1320 w 3289"/>
                <a:gd name="T11" fmla="*/ 2932 h 3761"/>
                <a:gd name="T12" fmla="*/ 1607 w 3289"/>
                <a:gd name="T13" fmla="*/ 3661 h 3761"/>
                <a:gd name="T14" fmla="*/ 1644 w 3289"/>
                <a:gd name="T15" fmla="*/ 3761 h 3761"/>
                <a:gd name="T16" fmla="*/ 3289 w 3289"/>
                <a:gd name="T17" fmla="*/ 3761 h 3761"/>
                <a:gd name="T18" fmla="*/ 2313 w 3289"/>
                <a:gd name="T19" fmla="*/ 755 h 3761"/>
                <a:gd name="T20" fmla="*/ 827 w 3289"/>
                <a:gd name="T21" fmla="*/ 0 h 3761"/>
                <a:gd name="T22" fmla="*/ 936 w 3289"/>
                <a:gd name="T23" fmla="*/ 1413 h 3761"/>
                <a:gd name="T24" fmla="*/ 555 w 3289"/>
                <a:gd name="T25" fmla="*/ 1546 h 3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9" h="3761">
                  <a:moveTo>
                    <a:pt x="555" y="1546"/>
                  </a:moveTo>
                  <a:cubicBezTo>
                    <a:pt x="1077" y="1768"/>
                    <a:pt x="1077" y="1768"/>
                    <a:pt x="1077" y="1768"/>
                  </a:cubicBezTo>
                  <a:cubicBezTo>
                    <a:pt x="0" y="3761"/>
                    <a:pt x="0" y="3761"/>
                    <a:pt x="0" y="3761"/>
                  </a:cubicBezTo>
                  <a:cubicBezTo>
                    <a:pt x="1258" y="3761"/>
                    <a:pt x="1258" y="3761"/>
                    <a:pt x="1258" y="3761"/>
                  </a:cubicBezTo>
                  <a:cubicBezTo>
                    <a:pt x="1259" y="3745"/>
                    <a:pt x="1260" y="3724"/>
                    <a:pt x="1261" y="3705"/>
                  </a:cubicBezTo>
                  <a:cubicBezTo>
                    <a:pt x="1275" y="3415"/>
                    <a:pt x="1294" y="3149"/>
                    <a:pt x="1320" y="2932"/>
                  </a:cubicBezTo>
                  <a:cubicBezTo>
                    <a:pt x="1607" y="3661"/>
                    <a:pt x="1607" y="3661"/>
                    <a:pt x="1607" y="3661"/>
                  </a:cubicBezTo>
                  <a:cubicBezTo>
                    <a:pt x="1644" y="3761"/>
                    <a:pt x="1644" y="3761"/>
                    <a:pt x="1644" y="3761"/>
                  </a:cubicBezTo>
                  <a:cubicBezTo>
                    <a:pt x="3289" y="3761"/>
                    <a:pt x="3289" y="3761"/>
                    <a:pt x="3289" y="3761"/>
                  </a:cubicBezTo>
                  <a:cubicBezTo>
                    <a:pt x="3289" y="3761"/>
                    <a:pt x="2388" y="874"/>
                    <a:pt x="2313" y="755"/>
                  </a:cubicBezTo>
                  <a:cubicBezTo>
                    <a:pt x="2238" y="636"/>
                    <a:pt x="1530" y="171"/>
                    <a:pt x="827" y="0"/>
                  </a:cubicBezTo>
                  <a:cubicBezTo>
                    <a:pt x="936" y="1413"/>
                    <a:pt x="936" y="1413"/>
                    <a:pt x="936" y="1413"/>
                  </a:cubicBezTo>
                  <a:lnTo>
                    <a:pt x="555" y="1546"/>
                  </a:lnTo>
                  <a:close/>
                </a:path>
              </a:pathLst>
            </a:custGeom>
            <a:solidFill>
              <a:srgbClr val="24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8" name="i$ľiḑe"/>
            <p:cNvSpPr/>
            <p:nvPr/>
          </p:nvSpPr>
          <p:spPr bwMode="auto">
            <a:xfrm>
              <a:off x="4911202" y="5051754"/>
              <a:ext cx="950737" cy="1085521"/>
            </a:xfrm>
            <a:custGeom>
              <a:avLst/>
              <a:gdLst>
                <a:gd name="T0" fmla="*/ 2734 w 3289"/>
                <a:gd name="T1" fmla="*/ 1546 h 3761"/>
                <a:gd name="T2" fmla="*/ 2211 w 3289"/>
                <a:gd name="T3" fmla="*/ 1768 h 3761"/>
                <a:gd name="T4" fmla="*/ 3289 w 3289"/>
                <a:gd name="T5" fmla="*/ 3761 h 3761"/>
                <a:gd name="T6" fmla="*/ 2030 w 3289"/>
                <a:gd name="T7" fmla="*/ 3761 h 3761"/>
                <a:gd name="T8" fmla="*/ 2027 w 3289"/>
                <a:gd name="T9" fmla="*/ 3705 h 3761"/>
                <a:gd name="T10" fmla="*/ 1968 w 3289"/>
                <a:gd name="T11" fmla="*/ 2932 h 3761"/>
                <a:gd name="T12" fmla="*/ 1682 w 3289"/>
                <a:gd name="T13" fmla="*/ 3661 h 3761"/>
                <a:gd name="T14" fmla="*/ 1645 w 3289"/>
                <a:gd name="T15" fmla="*/ 3761 h 3761"/>
                <a:gd name="T16" fmla="*/ 0 w 3289"/>
                <a:gd name="T17" fmla="*/ 3761 h 3761"/>
                <a:gd name="T18" fmla="*/ 976 w 3289"/>
                <a:gd name="T19" fmla="*/ 755 h 3761"/>
                <a:gd name="T20" fmla="*/ 2461 w 3289"/>
                <a:gd name="T21" fmla="*/ 0 h 3761"/>
                <a:gd name="T22" fmla="*/ 2353 w 3289"/>
                <a:gd name="T23" fmla="*/ 1413 h 3761"/>
                <a:gd name="T24" fmla="*/ 2734 w 3289"/>
                <a:gd name="T25" fmla="*/ 1546 h 3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9" h="3761">
                  <a:moveTo>
                    <a:pt x="2734" y="1546"/>
                  </a:moveTo>
                  <a:cubicBezTo>
                    <a:pt x="2211" y="1768"/>
                    <a:pt x="2211" y="1768"/>
                    <a:pt x="2211" y="1768"/>
                  </a:cubicBezTo>
                  <a:cubicBezTo>
                    <a:pt x="3289" y="3761"/>
                    <a:pt x="3289" y="3761"/>
                    <a:pt x="3289" y="3761"/>
                  </a:cubicBezTo>
                  <a:cubicBezTo>
                    <a:pt x="2030" y="3761"/>
                    <a:pt x="2030" y="3761"/>
                    <a:pt x="2030" y="3761"/>
                  </a:cubicBezTo>
                  <a:cubicBezTo>
                    <a:pt x="2029" y="3745"/>
                    <a:pt x="2028" y="3724"/>
                    <a:pt x="2027" y="3705"/>
                  </a:cubicBezTo>
                  <a:cubicBezTo>
                    <a:pt x="2013" y="3415"/>
                    <a:pt x="1994" y="3149"/>
                    <a:pt x="1968" y="2932"/>
                  </a:cubicBezTo>
                  <a:cubicBezTo>
                    <a:pt x="1682" y="3661"/>
                    <a:pt x="1682" y="3661"/>
                    <a:pt x="1682" y="3661"/>
                  </a:cubicBezTo>
                  <a:cubicBezTo>
                    <a:pt x="1645" y="3761"/>
                    <a:pt x="1645" y="3761"/>
                    <a:pt x="1645" y="3761"/>
                  </a:cubicBezTo>
                  <a:cubicBezTo>
                    <a:pt x="0" y="3761"/>
                    <a:pt x="0" y="3761"/>
                    <a:pt x="0" y="3761"/>
                  </a:cubicBezTo>
                  <a:cubicBezTo>
                    <a:pt x="0" y="3761"/>
                    <a:pt x="901" y="874"/>
                    <a:pt x="976" y="755"/>
                  </a:cubicBezTo>
                  <a:cubicBezTo>
                    <a:pt x="1051" y="636"/>
                    <a:pt x="1758" y="171"/>
                    <a:pt x="2461" y="0"/>
                  </a:cubicBezTo>
                  <a:cubicBezTo>
                    <a:pt x="2353" y="1413"/>
                    <a:pt x="2353" y="1413"/>
                    <a:pt x="2353" y="1413"/>
                  </a:cubicBezTo>
                  <a:lnTo>
                    <a:pt x="2734" y="1546"/>
                  </a:lnTo>
                  <a:close/>
                </a:path>
              </a:pathLst>
            </a:custGeom>
            <a:solidFill>
              <a:srgbClr val="24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9" name="iš1íďé"/>
            <p:cNvSpPr/>
            <p:nvPr/>
          </p:nvSpPr>
          <p:spPr bwMode="auto">
            <a:xfrm>
              <a:off x="5548892" y="5021319"/>
              <a:ext cx="455078" cy="1115956"/>
            </a:xfrm>
            <a:custGeom>
              <a:avLst/>
              <a:gdLst>
                <a:gd name="T0" fmla="*/ 1176 w 1578"/>
                <a:gd name="T1" fmla="*/ 1888 h 3866"/>
                <a:gd name="T2" fmla="*/ 764 w 1578"/>
                <a:gd name="T3" fmla="*/ 0 h 3866"/>
                <a:gd name="T4" fmla="*/ 252 w 1578"/>
                <a:gd name="T5" fmla="*/ 108 h 3866"/>
                <a:gd name="T6" fmla="*/ 252 w 1578"/>
                <a:gd name="T7" fmla="*/ 109 h 3866"/>
                <a:gd name="T8" fmla="*/ 142 w 1578"/>
                <a:gd name="T9" fmla="*/ 1518 h 3866"/>
                <a:gd name="T10" fmla="*/ 527 w 1578"/>
                <a:gd name="T11" fmla="*/ 1651 h 3866"/>
                <a:gd name="T12" fmla="*/ 0 w 1578"/>
                <a:gd name="T13" fmla="*/ 1873 h 3866"/>
                <a:gd name="T14" fmla="*/ 1050 w 1578"/>
                <a:gd name="T15" fmla="*/ 3866 h 3866"/>
                <a:gd name="T16" fmla="*/ 1423 w 1578"/>
                <a:gd name="T17" fmla="*/ 3866 h 3866"/>
                <a:gd name="T18" fmla="*/ 1548 w 1578"/>
                <a:gd name="T19" fmla="*/ 3866 h 3866"/>
                <a:gd name="T20" fmla="*/ 1578 w 1578"/>
                <a:gd name="T21" fmla="*/ 3866 h 3866"/>
                <a:gd name="T22" fmla="*/ 1462 w 1578"/>
                <a:gd name="T23" fmla="*/ 3298 h 3866"/>
                <a:gd name="T24" fmla="*/ 1176 w 1578"/>
                <a:gd name="T25" fmla="*/ 1888 h 3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8" h="3866">
                  <a:moveTo>
                    <a:pt x="1176" y="1888"/>
                  </a:moveTo>
                  <a:cubicBezTo>
                    <a:pt x="764" y="0"/>
                    <a:pt x="764" y="0"/>
                    <a:pt x="764" y="0"/>
                  </a:cubicBezTo>
                  <a:cubicBezTo>
                    <a:pt x="515" y="0"/>
                    <a:pt x="321" y="90"/>
                    <a:pt x="252" y="108"/>
                  </a:cubicBezTo>
                  <a:cubicBezTo>
                    <a:pt x="252" y="109"/>
                    <a:pt x="252" y="109"/>
                    <a:pt x="252" y="109"/>
                  </a:cubicBezTo>
                  <a:cubicBezTo>
                    <a:pt x="142" y="1518"/>
                    <a:pt x="142" y="1518"/>
                    <a:pt x="142" y="1518"/>
                  </a:cubicBezTo>
                  <a:cubicBezTo>
                    <a:pt x="527" y="1651"/>
                    <a:pt x="527" y="1651"/>
                    <a:pt x="527" y="1651"/>
                  </a:cubicBezTo>
                  <a:cubicBezTo>
                    <a:pt x="0" y="1873"/>
                    <a:pt x="0" y="1873"/>
                    <a:pt x="0" y="1873"/>
                  </a:cubicBezTo>
                  <a:cubicBezTo>
                    <a:pt x="1050" y="3866"/>
                    <a:pt x="1050" y="3866"/>
                    <a:pt x="1050" y="3866"/>
                  </a:cubicBezTo>
                  <a:cubicBezTo>
                    <a:pt x="1423" y="3866"/>
                    <a:pt x="1423" y="3866"/>
                    <a:pt x="1423" y="3866"/>
                  </a:cubicBezTo>
                  <a:cubicBezTo>
                    <a:pt x="1548" y="3866"/>
                    <a:pt x="1548" y="3866"/>
                    <a:pt x="1548" y="3866"/>
                  </a:cubicBezTo>
                  <a:cubicBezTo>
                    <a:pt x="1578" y="3866"/>
                    <a:pt x="1578" y="3866"/>
                    <a:pt x="1578" y="3866"/>
                  </a:cubicBezTo>
                  <a:cubicBezTo>
                    <a:pt x="1462" y="3298"/>
                    <a:pt x="1462" y="3298"/>
                    <a:pt x="1462" y="3298"/>
                  </a:cubicBezTo>
                  <a:lnTo>
                    <a:pt x="1176" y="1888"/>
                  </a:lnTo>
                  <a:close/>
                </a:path>
              </a:pathLst>
            </a:custGeom>
            <a:solidFill>
              <a:srgbClr val="A1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0" name="í$ḻîdè"/>
            <p:cNvSpPr/>
            <p:nvPr/>
          </p:nvSpPr>
          <p:spPr bwMode="auto">
            <a:xfrm>
              <a:off x="6196726" y="5024217"/>
              <a:ext cx="462325" cy="1113058"/>
            </a:xfrm>
            <a:custGeom>
              <a:avLst/>
              <a:gdLst>
                <a:gd name="T0" fmla="*/ 1077 w 1599"/>
                <a:gd name="T1" fmla="*/ 1644 h 3859"/>
                <a:gd name="T2" fmla="*/ 1458 w 1599"/>
                <a:gd name="T3" fmla="*/ 1511 h 3859"/>
                <a:gd name="T4" fmla="*/ 1349 w 1599"/>
                <a:gd name="T5" fmla="*/ 99 h 3859"/>
                <a:gd name="T6" fmla="*/ 1349 w 1599"/>
                <a:gd name="T7" fmla="*/ 99 h 3859"/>
                <a:gd name="T8" fmla="*/ 800 w 1599"/>
                <a:gd name="T9" fmla="*/ 0 h 3859"/>
                <a:gd name="T10" fmla="*/ 434 w 1599"/>
                <a:gd name="T11" fmla="*/ 1881 h 3859"/>
                <a:gd name="T12" fmla="*/ 94 w 1599"/>
                <a:gd name="T13" fmla="*/ 3431 h 3859"/>
                <a:gd name="T14" fmla="*/ 0 w 1599"/>
                <a:gd name="T15" fmla="*/ 3859 h 3859"/>
                <a:gd name="T16" fmla="*/ 61 w 1599"/>
                <a:gd name="T17" fmla="*/ 3859 h 3859"/>
                <a:gd name="T18" fmla="*/ 123 w 1599"/>
                <a:gd name="T19" fmla="*/ 3859 h 3859"/>
                <a:gd name="T20" fmla="*/ 522 w 1599"/>
                <a:gd name="T21" fmla="*/ 3859 h 3859"/>
                <a:gd name="T22" fmla="*/ 1599 w 1599"/>
                <a:gd name="T23" fmla="*/ 1866 h 3859"/>
                <a:gd name="T24" fmla="*/ 1077 w 1599"/>
                <a:gd name="T25" fmla="*/ 1644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9" h="3859">
                  <a:moveTo>
                    <a:pt x="1077" y="1644"/>
                  </a:moveTo>
                  <a:cubicBezTo>
                    <a:pt x="1458" y="1511"/>
                    <a:pt x="1458" y="1511"/>
                    <a:pt x="1458" y="1511"/>
                  </a:cubicBezTo>
                  <a:cubicBezTo>
                    <a:pt x="1349" y="99"/>
                    <a:pt x="1349" y="99"/>
                    <a:pt x="1349" y="99"/>
                  </a:cubicBezTo>
                  <a:cubicBezTo>
                    <a:pt x="1349" y="99"/>
                    <a:pt x="1349" y="99"/>
                    <a:pt x="1349" y="99"/>
                  </a:cubicBezTo>
                  <a:cubicBezTo>
                    <a:pt x="1296" y="81"/>
                    <a:pt x="958" y="2"/>
                    <a:pt x="800" y="0"/>
                  </a:cubicBezTo>
                  <a:cubicBezTo>
                    <a:pt x="434" y="1881"/>
                    <a:pt x="434" y="1881"/>
                    <a:pt x="434" y="1881"/>
                  </a:cubicBezTo>
                  <a:cubicBezTo>
                    <a:pt x="94" y="3431"/>
                    <a:pt x="94" y="3431"/>
                    <a:pt x="94" y="3431"/>
                  </a:cubicBezTo>
                  <a:cubicBezTo>
                    <a:pt x="0" y="3859"/>
                    <a:pt x="0" y="3859"/>
                    <a:pt x="0" y="3859"/>
                  </a:cubicBezTo>
                  <a:cubicBezTo>
                    <a:pt x="61" y="3859"/>
                    <a:pt x="61" y="3859"/>
                    <a:pt x="61" y="3859"/>
                  </a:cubicBezTo>
                  <a:cubicBezTo>
                    <a:pt x="123" y="3859"/>
                    <a:pt x="123" y="3859"/>
                    <a:pt x="123" y="3859"/>
                  </a:cubicBezTo>
                  <a:cubicBezTo>
                    <a:pt x="522" y="3859"/>
                    <a:pt x="522" y="3859"/>
                    <a:pt x="522" y="3859"/>
                  </a:cubicBezTo>
                  <a:cubicBezTo>
                    <a:pt x="1599" y="1866"/>
                    <a:pt x="1599" y="1866"/>
                    <a:pt x="1599" y="1866"/>
                  </a:cubicBezTo>
                  <a:lnTo>
                    <a:pt x="1077" y="1644"/>
                  </a:lnTo>
                  <a:close/>
                </a:path>
              </a:pathLst>
            </a:custGeom>
            <a:solidFill>
              <a:srgbClr val="A1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1" name="isļíďê"/>
            <p:cNvSpPr/>
            <p:nvPr/>
          </p:nvSpPr>
          <p:spPr bwMode="auto">
            <a:xfrm>
              <a:off x="5586574" y="4154641"/>
              <a:ext cx="104349" cy="223191"/>
            </a:xfrm>
            <a:custGeom>
              <a:avLst/>
              <a:gdLst>
                <a:gd name="T0" fmla="*/ 349 w 357"/>
                <a:gd name="T1" fmla="*/ 371 h 775"/>
                <a:gd name="T2" fmla="*/ 204 w 357"/>
                <a:gd name="T3" fmla="*/ 772 h 775"/>
                <a:gd name="T4" fmla="*/ 8 w 357"/>
                <a:gd name="T5" fmla="*/ 394 h 775"/>
                <a:gd name="T6" fmla="*/ 194 w 357"/>
                <a:gd name="T7" fmla="*/ 3 h 775"/>
                <a:gd name="T8" fmla="*/ 349 w 357"/>
                <a:gd name="T9" fmla="*/ 37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775">
                  <a:moveTo>
                    <a:pt x="349" y="371"/>
                  </a:moveTo>
                  <a:cubicBezTo>
                    <a:pt x="357" y="583"/>
                    <a:pt x="314" y="768"/>
                    <a:pt x="204" y="772"/>
                  </a:cubicBezTo>
                  <a:cubicBezTo>
                    <a:pt x="94" y="775"/>
                    <a:pt x="15" y="606"/>
                    <a:pt x="8" y="394"/>
                  </a:cubicBezTo>
                  <a:cubicBezTo>
                    <a:pt x="0" y="182"/>
                    <a:pt x="85" y="7"/>
                    <a:pt x="194" y="3"/>
                  </a:cubicBezTo>
                  <a:cubicBezTo>
                    <a:pt x="304" y="0"/>
                    <a:pt x="342" y="159"/>
                    <a:pt x="349" y="371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2" name="íŝļíḓè"/>
            <p:cNvSpPr/>
            <p:nvPr/>
          </p:nvSpPr>
          <p:spPr bwMode="auto">
            <a:xfrm>
              <a:off x="6489484" y="4141597"/>
              <a:ext cx="102900" cy="224641"/>
            </a:xfrm>
            <a:custGeom>
              <a:avLst/>
              <a:gdLst>
                <a:gd name="T0" fmla="*/ 7 w 356"/>
                <a:gd name="T1" fmla="*/ 372 h 776"/>
                <a:gd name="T2" fmla="*/ 153 w 356"/>
                <a:gd name="T3" fmla="*/ 772 h 776"/>
                <a:gd name="T4" fmla="*/ 349 w 356"/>
                <a:gd name="T5" fmla="*/ 395 h 776"/>
                <a:gd name="T6" fmla="*/ 163 w 356"/>
                <a:gd name="T7" fmla="*/ 4 h 776"/>
                <a:gd name="T8" fmla="*/ 7 w 356"/>
                <a:gd name="T9" fmla="*/ 37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776">
                  <a:moveTo>
                    <a:pt x="7" y="372"/>
                  </a:moveTo>
                  <a:cubicBezTo>
                    <a:pt x="0" y="583"/>
                    <a:pt x="43" y="768"/>
                    <a:pt x="153" y="772"/>
                  </a:cubicBezTo>
                  <a:cubicBezTo>
                    <a:pt x="262" y="776"/>
                    <a:pt x="342" y="607"/>
                    <a:pt x="349" y="395"/>
                  </a:cubicBezTo>
                  <a:cubicBezTo>
                    <a:pt x="356" y="183"/>
                    <a:pt x="272" y="8"/>
                    <a:pt x="163" y="4"/>
                  </a:cubicBezTo>
                  <a:cubicBezTo>
                    <a:pt x="53" y="0"/>
                    <a:pt x="15" y="160"/>
                    <a:pt x="7" y="372"/>
                  </a:cubicBezTo>
                  <a:close/>
                </a:path>
              </a:pathLst>
            </a:custGeom>
            <a:solidFill>
              <a:srgbClr val="E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3" name="íṧľidê"/>
            <p:cNvSpPr/>
            <p:nvPr/>
          </p:nvSpPr>
          <p:spPr bwMode="auto">
            <a:xfrm>
              <a:off x="5657589" y="3650286"/>
              <a:ext cx="859431" cy="1272480"/>
            </a:xfrm>
            <a:prstGeom prst="ellipse">
              <a:avLst/>
            </a:prstGeom>
            <a:solidFill>
              <a:srgbClr val="EF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4" name="í$1ïďé"/>
            <p:cNvSpPr/>
            <p:nvPr/>
          </p:nvSpPr>
          <p:spPr bwMode="auto">
            <a:xfrm>
              <a:off x="5657589" y="3650286"/>
              <a:ext cx="433339" cy="1272480"/>
            </a:xfrm>
            <a:custGeom>
              <a:avLst/>
              <a:gdLst>
                <a:gd name="T0" fmla="*/ 1502 w 1502"/>
                <a:gd name="T1" fmla="*/ 0 h 4413"/>
                <a:gd name="T2" fmla="*/ 1502 w 1502"/>
                <a:gd name="T3" fmla="*/ 4412 h 4413"/>
                <a:gd name="T4" fmla="*/ 0 w 1502"/>
                <a:gd name="T5" fmla="*/ 2260 h 4413"/>
                <a:gd name="T6" fmla="*/ 1502 w 1502"/>
                <a:gd name="T7" fmla="*/ 0 h 4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2" h="4413">
                  <a:moveTo>
                    <a:pt x="1502" y="0"/>
                  </a:moveTo>
                  <a:cubicBezTo>
                    <a:pt x="1502" y="4412"/>
                    <a:pt x="1502" y="4412"/>
                    <a:pt x="1502" y="4412"/>
                  </a:cubicBezTo>
                  <a:cubicBezTo>
                    <a:pt x="676" y="4413"/>
                    <a:pt x="0" y="3460"/>
                    <a:pt x="0" y="2260"/>
                  </a:cubicBezTo>
                  <a:cubicBezTo>
                    <a:pt x="0" y="1035"/>
                    <a:pt x="627" y="21"/>
                    <a:pt x="1502" y="0"/>
                  </a:cubicBezTo>
                  <a:close/>
                </a:path>
              </a:pathLst>
            </a:custGeom>
            <a:solidFill>
              <a:srgbClr val="DDB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5" name="iṡ1iďe"/>
            <p:cNvSpPr/>
            <p:nvPr/>
          </p:nvSpPr>
          <p:spPr bwMode="auto">
            <a:xfrm>
              <a:off x="5601067" y="3528546"/>
              <a:ext cx="968129" cy="810155"/>
            </a:xfrm>
            <a:custGeom>
              <a:avLst/>
              <a:gdLst>
                <a:gd name="T0" fmla="*/ 50 w 3351"/>
                <a:gd name="T1" fmla="*/ 2297 h 2809"/>
                <a:gd name="T2" fmla="*/ 161 w 3351"/>
                <a:gd name="T3" fmla="*/ 1080 h 2809"/>
                <a:gd name="T4" fmla="*/ 684 w 3351"/>
                <a:gd name="T5" fmla="*/ 271 h 2809"/>
                <a:gd name="T6" fmla="*/ 1525 w 3351"/>
                <a:gd name="T7" fmla="*/ 219 h 2809"/>
                <a:gd name="T8" fmla="*/ 2638 w 3351"/>
                <a:gd name="T9" fmla="*/ 144 h 2809"/>
                <a:gd name="T10" fmla="*/ 3285 w 3351"/>
                <a:gd name="T11" fmla="*/ 1480 h 2809"/>
                <a:gd name="T12" fmla="*/ 3285 w 3351"/>
                <a:gd name="T13" fmla="*/ 1485 h 2809"/>
                <a:gd name="T14" fmla="*/ 3328 w 3351"/>
                <a:gd name="T15" fmla="*/ 2272 h 2809"/>
                <a:gd name="T16" fmla="*/ 3193 w 3351"/>
                <a:gd name="T17" fmla="*/ 2742 h 2809"/>
                <a:gd name="T18" fmla="*/ 3093 w 3351"/>
                <a:gd name="T19" fmla="*/ 2725 h 2809"/>
                <a:gd name="T20" fmla="*/ 3128 w 3351"/>
                <a:gd name="T21" fmla="*/ 2262 h 2809"/>
                <a:gd name="T22" fmla="*/ 2657 w 3351"/>
                <a:gd name="T23" fmla="*/ 1323 h 2809"/>
                <a:gd name="T24" fmla="*/ 2144 w 3351"/>
                <a:gd name="T25" fmla="*/ 1412 h 2809"/>
                <a:gd name="T26" fmla="*/ 1159 w 3351"/>
                <a:gd name="T27" fmla="*/ 1426 h 2809"/>
                <a:gd name="T28" fmla="*/ 1055 w 3351"/>
                <a:gd name="T29" fmla="*/ 1367 h 2809"/>
                <a:gd name="T30" fmla="*/ 466 w 3351"/>
                <a:gd name="T31" fmla="*/ 1518 h 2809"/>
                <a:gd name="T32" fmla="*/ 459 w 3351"/>
                <a:gd name="T33" fmla="*/ 1528 h 2809"/>
                <a:gd name="T34" fmla="*/ 222 w 3351"/>
                <a:gd name="T35" fmla="*/ 2300 h 2809"/>
                <a:gd name="T36" fmla="*/ 282 w 3351"/>
                <a:gd name="T37" fmla="*/ 2737 h 2809"/>
                <a:gd name="T38" fmla="*/ 177 w 3351"/>
                <a:gd name="T39" fmla="*/ 2724 h 2809"/>
                <a:gd name="T40" fmla="*/ 50 w 3351"/>
                <a:gd name="T41" fmla="*/ 2297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51" h="2809">
                  <a:moveTo>
                    <a:pt x="50" y="2297"/>
                  </a:moveTo>
                  <a:cubicBezTo>
                    <a:pt x="25" y="1997"/>
                    <a:pt x="0" y="1538"/>
                    <a:pt x="161" y="1080"/>
                  </a:cubicBezTo>
                  <a:cubicBezTo>
                    <a:pt x="262" y="790"/>
                    <a:pt x="400" y="390"/>
                    <a:pt x="684" y="271"/>
                  </a:cubicBezTo>
                  <a:cubicBezTo>
                    <a:pt x="1035" y="124"/>
                    <a:pt x="791" y="364"/>
                    <a:pt x="1525" y="219"/>
                  </a:cubicBezTo>
                  <a:cubicBezTo>
                    <a:pt x="1838" y="157"/>
                    <a:pt x="2130" y="0"/>
                    <a:pt x="2638" y="144"/>
                  </a:cubicBezTo>
                  <a:cubicBezTo>
                    <a:pt x="2638" y="144"/>
                    <a:pt x="3137" y="347"/>
                    <a:pt x="3285" y="1480"/>
                  </a:cubicBezTo>
                  <a:cubicBezTo>
                    <a:pt x="3285" y="1481"/>
                    <a:pt x="3285" y="1483"/>
                    <a:pt x="3285" y="1485"/>
                  </a:cubicBezTo>
                  <a:cubicBezTo>
                    <a:pt x="3291" y="1516"/>
                    <a:pt x="3351" y="1853"/>
                    <a:pt x="3328" y="2272"/>
                  </a:cubicBezTo>
                  <a:cubicBezTo>
                    <a:pt x="3324" y="2345"/>
                    <a:pt x="3252" y="2698"/>
                    <a:pt x="3193" y="2742"/>
                  </a:cubicBezTo>
                  <a:cubicBezTo>
                    <a:pt x="3102" y="2809"/>
                    <a:pt x="3101" y="2729"/>
                    <a:pt x="3093" y="2725"/>
                  </a:cubicBezTo>
                  <a:cubicBezTo>
                    <a:pt x="3062" y="2711"/>
                    <a:pt x="3132" y="2295"/>
                    <a:pt x="3128" y="2262"/>
                  </a:cubicBezTo>
                  <a:cubicBezTo>
                    <a:pt x="3101" y="2072"/>
                    <a:pt x="2967" y="1472"/>
                    <a:pt x="2657" y="1323"/>
                  </a:cubicBezTo>
                  <a:cubicBezTo>
                    <a:pt x="2656" y="1322"/>
                    <a:pt x="2463" y="1257"/>
                    <a:pt x="2144" y="1412"/>
                  </a:cubicBezTo>
                  <a:cubicBezTo>
                    <a:pt x="1528" y="1712"/>
                    <a:pt x="1239" y="1449"/>
                    <a:pt x="1159" y="1426"/>
                  </a:cubicBezTo>
                  <a:cubicBezTo>
                    <a:pt x="1154" y="1424"/>
                    <a:pt x="1060" y="1370"/>
                    <a:pt x="1055" y="1367"/>
                  </a:cubicBezTo>
                  <a:cubicBezTo>
                    <a:pt x="995" y="1338"/>
                    <a:pt x="642" y="1192"/>
                    <a:pt x="466" y="1518"/>
                  </a:cubicBezTo>
                  <a:cubicBezTo>
                    <a:pt x="464" y="1521"/>
                    <a:pt x="462" y="1525"/>
                    <a:pt x="459" y="1528"/>
                  </a:cubicBezTo>
                  <a:cubicBezTo>
                    <a:pt x="436" y="1561"/>
                    <a:pt x="279" y="1786"/>
                    <a:pt x="222" y="2300"/>
                  </a:cubicBezTo>
                  <a:cubicBezTo>
                    <a:pt x="218" y="2330"/>
                    <a:pt x="290" y="2700"/>
                    <a:pt x="282" y="2737"/>
                  </a:cubicBezTo>
                  <a:cubicBezTo>
                    <a:pt x="282" y="2738"/>
                    <a:pt x="191" y="2782"/>
                    <a:pt x="177" y="2724"/>
                  </a:cubicBezTo>
                  <a:cubicBezTo>
                    <a:pt x="173" y="2709"/>
                    <a:pt x="64" y="2457"/>
                    <a:pt x="50" y="2297"/>
                  </a:cubicBezTo>
                  <a:close/>
                </a:path>
              </a:pathLst>
            </a:custGeom>
            <a:solidFill>
              <a:srgbClr val="51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6" name="iṣļîḍé"/>
            <p:cNvSpPr/>
            <p:nvPr/>
          </p:nvSpPr>
          <p:spPr bwMode="auto">
            <a:xfrm>
              <a:off x="5970637" y="4667691"/>
              <a:ext cx="228988" cy="101451"/>
            </a:xfrm>
            <a:custGeom>
              <a:avLst/>
              <a:gdLst>
                <a:gd name="T0" fmla="*/ 395 w 795"/>
                <a:gd name="T1" fmla="*/ 356 h 356"/>
                <a:gd name="T2" fmla="*/ 795 w 795"/>
                <a:gd name="T3" fmla="*/ 0 h 356"/>
                <a:gd name="T4" fmla="*/ 0 w 795"/>
                <a:gd name="T5" fmla="*/ 0 h 356"/>
                <a:gd name="T6" fmla="*/ 395 w 795"/>
                <a:gd name="T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5" h="356">
                  <a:moveTo>
                    <a:pt x="395" y="356"/>
                  </a:moveTo>
                  <a:cubicBezTo>
                    <a:pt x="545" y="354"/>
                    <a:pt x="728" y="228"/>
                    <a:pt x="7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28"/>
                    <a:pt x="253" y="354"/>
                    <a:pt x="395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7" name="ïṣlîďê"/>
            <p:cNvSpPr/>
            <p:nvPr/>
          </p:nvSpPr>
          <p:spPr bwMode="auto">
            <a:xfrm>
              <a:off x="5960491" y="4658995"/>
              <a:ext cx="249279" cy="120291"/>
            </a:xfrm>
            <a:custGeom>
              <a:avLst/>
              <a:gdLst>
                <a:gd name="T0" fmla="*/ 860 w 864"/>
                <a:gd name="T1" fmla="*/ 5 h 414"/>
                <a:gd name="T2" fmla="*/ 849 w 864"/>
                <a:gd name="T3" fmla="*/ 0 h 414"/>
                <a:gd name="T4" fmla="*/ 16 w 864"/>
                <a:gd name="T5" fmla="*/ 0 h 414"/>
                <a:gd name="T6" fmla="*/ 4 w 864"/>
                <a:gd name="T7" fmla="*/ 5 h 414"/>
                <a:gd name="T8" fmla="*/ 2 w 864"/>
                <a:gd name="T9" fmla="*/ 18 h 414"/>
                <a:gd name="T10" fmla="*/ 430 w 864"/>
                <a:gd name="T11" fmla="*/ 414 h 414"/>
                <a:gd name="T12" fmla="*/ 863 w 864"/>
                <a:gd name="T13" fmla="*/ 18 h 414"/>
                <a:gd name="T14" fmla="*/ 860 w 864"/>
                <a:gd name="T15" fmla="*/ 5 h 414"/>
                <a:gd name="T16" fmla="*/ 430 w 864"/>
                <a:gd name="T17" fmla="*/ 385 h 414"/>
                <a:gd name="T18" fmla="*/ 35 w 864"/>
                <a:gd name="T19" fmla="*/ 29 h 414"/>
                <a:gd name="T20" fmla="*/ 830 w 864"/>
                <a:gd name="T21" fmla="*/ 29 h 414"/>
                <a:gd name="T22" fmla="*/ 430 w 864"/>
                <a:gd name="T23" fmla="*/ 38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4" h="414">
                  <a:moveTo>
                    <a:pt x="860" y="5"/>
                  </a:moveTo>
                  <a:cubicBezTo>
                    <a:pt x="858" y="2"/>
                    <a:pt x="853" y="0"/>
                    <a:pt x="84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9"/>
                    <a:pt x="0" y="14"/>
                    <a:pt x="2" y="18"/>
                  </a:cubicBezTo>
                  <a:cubicBezTo>
                    <a:pt x="70" y="273"/>
                    <a:pt x="273" y="412"/>
                    <a:pt x="430" y="414"/>
                  </a:cubicBezTo>
                  <a:cubicBezTo>
                    <a:pt x="595" y="412"/>
                    <a:pt x="797" y="276"/>
                    <a:pt x="863" y="18"/>
                  </a:cubicBezTo>
                  <a:cubicBezTo>
                    <a:pt x="864" y="14"/>
                    <a:pt x="863" y="9"/>
                    <a:pt x="860" y="5"/>
                  </a:cubicBezTo>
                  <a:close/>
                  <a:moveTo>
                    <a:pt x="430" y="385"/>
                  </a:moveTo>
                  <a:cubicBezTo>
                    <a:pt x="288" y="383"/>
                    <a:pt x="104" y="258"/>
                    <a:pt x="35" y="29"/>
                  </a:cubicBezTo>
                  <a:cubicBezTo>
                    <a:pt x="830" y="29"/>
                    <a:pt x="830" y="29"/>
                    <a:pt x="830" y="29"/>
                  </a:cubicBezTo>
                  <a:cubicBezTo>
                    <a:pt x="763" y="261"/>
                    <a:pt x="580" y="383"/>
                    <a:pt x="430" y="385"/>
                  </a:cubicBezTo>
                  <a:close/>
                </a:path>
              </a:pathLst>
            </a:custGeom>
            <a:solidFill>
              <a:srgbClr val="E34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8" name="îṧ1ïďe"/>
            <p:cNvSpPr/>
            <p:nvPr/>
          </p:nvSpPr>
          <p:spPr bwMode="auto">
            <a:xfrm>
              <a:off x="5979332" y="4689430"/>
              <a:ext cx="213046" cy="60870"/>
            </a:xfrm>
            <a:custGeom>
              <a:avLst/>
              <a:gdLst>
                <a:gd name="T0" fmla="*/ 737 w 737"/>
                <a:gd name="T1" fmla="*/ 0 h 208"/>
                <a:gd name="T2" fmla="*/ 0 w 737"/>
                <a:gd name="T3" fmla="*/ 0 h 208"/>
                <a:gd name="T4" fmla="*/ 166 w 737"/>
                <a:gd name="T5" fmla="*/ 208 h 208"/>
                <a:gd name="T6" fmla="*/ 572 w 737"/>
                <a:gd name="T7" fmla="*/ 208 h 208"/>
                <a:gd name="T8" fmla="*/ 737 w 737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208">
                  <a:moveTo>
                    <a:pt x="7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88"/>
                    <a:pt x="111" y="164"/>
                    <a:pt x="166" y="208"/>
                  </a:cubicBezTo>
                  <a:cubicBezTo>
                    <a:pt x="572" y="208"/>
                    <a:pt x="572" y="208"/>
                    <a:pt x="572" y="208"/>
                  </a:cubicBezTo>
                  <a:cubicBezTo>
                    <a:pt x="638" y="164"/>
                    <a:pt x="700" y="88"/>
                    <a:pt x="737" y="0"/>
                  </a:cubicBezTo>
                  <a:close/>
                </a:path>
              </a:pathLst>
            </a:custGeom>
            <a:solidFill>
              <a:srgbClr val="F59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9" name="i$1iḋê"/>
            <p:cNvSpPr/>
            <p:nvPr/>
          </p:nvSpPr>
          <p:spPr bwMode="auto">
            <a:xfrm>
              <a:off x="5824258" y="4551747"/>
              <a:ext cx="528992" cy="405802"/>
            </a:xfrm>
            <a:custGeom>
              <a:avLst/>
              <a:gdLst>
                <a:gd name="T0" fmla="*/ 1695 w 1832"/>
                <a:gd name="T1" fmla="*/ 163 h 1408"/>
                <a:gd name="T2" fmla="*/ 980 w 1832"/>
                <a:gd name="T3" fmla="*/ 0 h 1408"/>
                <a:gd name="T4" fmla="*/ 963 w 1832"/>
                <a:gd name="T5" fmla="*/ 0 h 1408"/>
                <a:gd name="T6" fmla="*/ 961 w 1832"/>
                <a:gd name="T7" fmla="*/ 193 h 1408"/>
                <a:gd name="T8" fmla="*/ 1161 w 1832"/>
                <a:gd name="T9" fmla="*/ 187 h 1408"/>
                <a:gd name="T10" fmla="*/ 1593 w 1832"/>
                <a:gd name="T11" fmla="*/ 312 h 1408"/>
                <a:gd name="T12" fmla="*/ 1629 w 1832"/>
                <a:gd name="T13" fmla="*/ 437 h 1408"/>
                <a:gd name="T14" fmla="*/ 1466 w 1832"/>
                <a:gd name="T15" fmla="*/ 879 h 1408"/>
                <a:gd name="T16" fmla="*/ 1195 w 1832"/>
                <a:gd name="T17" fmla="*/ 1026 h 1408"/>
                <a:gd name="T18" fmla="*/ 1112 w 1832"/>
                <a:gd name="T19" fmla="*/ 1005 h 1408"/>
                <a:gd name="T20" fmla="*/ 916 w 1832"/>
                <a:gd name="T21" fmla="*/ 855 h 1408"/>
                <a:gd name="T22" fmla="*/ 720 w 1832"/>
                <a:gd name="T23" fmla="*/ 1005 h 1408"/>
                <a:gd name="T24" fmla="*/ 637 w 1832"/>
                <a:gd name="T25" fmla="*/ 1025 h 1408"/>
                <a:gd name="T26" fmla="*/ 366 w 1832"/>
                <a:gd name="T27" fmla="*/ 878 h 1408"/>
                <a:gd name="T28" fmla="*/ 203 w 1832"/>
                <a:gd name="T29" fmla="*/ 436 h 1408"/>
                <a:gd name="T30" fmla="*/ 239 w 1832"/>
                <a:gd name="T31" fmla="*/ 310 h 1408"/>
                <a:gd name="T32" fmla="*/ 672 w 1832"/>
                <a:gd name="T33" fmla="*/ 182 h 1408"/>
                <a:gd name="T34" fmla="*/ 871 w 1832"/>
                <a:gd name="T35" fmla="*/ 193 h 1408"/>
                <a:gd name="T36" fmla="*/ 870 w 1832"/>
                <a:gd name="T37" fmla="*/ 0 h 1408"/>
                <a:gd name="T38" fmla="*/ 852 w 1832"/>
                <a:gd name="T39" fmla="*/ 0 h 1408"/>
                <a:gd name="T40" fmla="*/ 138 w 1832"/>
                <a:gd name="T41" fmla="*/ 163 h 1408"/>
                <a:gd name="T42" fmla="*/ 77 w 1832"/>
                <a:gd name="T43" fmla="*/ 605 h 1408"/>
                <a:gd name="T44" fmla="*/ 209 w 1832"/>
                <a:gd name="T45" fmla="*/ 1039 h 1408"/>
                <a:gd name="T46" fmla="*/ 258 w 1832"/>
                <a:gd name="T47" fmla="*/ 1134 h 1408"/>
                <a:gd name="T48" fmla="*/ 539 w 1832"/>
                <a:gd name="T49" fmla="*/ 1336 h 1408"/>
                <a:gd name="T50" fmla="*/ 916 w 1832"/>
                <a:gd name="T51" fmla="*/ 1408 h 1408"/>
                <a:gd name="T52" fmla="*/ 1293 w 1832"/>
                <a:gd name="T53" fmla="*/ 1336 h 1408"/>
                <a:gd name="T54" fmla="*/ 1575 w 1832"/>
                <a:gd name="T55" fmla="*/ 1133 h 1408"/>
                <a:gd name="T56" fmla="*/ 1624 w 1832"/>
                <a:gd name="T57" fmla="*/ 1037 h 1408"/>
                <a:gd name="T58" fmla="*/ 1755 w 1832"/>
                <a:gd name="T59" fmla="*/ 604 h 1408"/>
                <a:gd name="T60" fmla="*/ 1695 w 1832"/>
                <a:gd name="T61" fmla="*/ 1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2" h="1408">
                  <a:moveTo>
                    <a:pt x="1695" y="163"/>
                  </a:moveTo>
                  <a:cubicBezTo>
                    <a:pt x="1562" y="14"/>
                    <a:pt x="980" y="0"/>
                    <a:pt x="980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1" y="193"/>
                    <a:pt x="961" y="193"/>
                    <a:pt x="961" y="193"/>
                  </a:cubicBezTo>
                  <a:cubicBezTo>
                    <a:pt x="1161" y="187"/>
                    <a:pt x="1161" y="187"/>
                    <a:pt x="1161" y="187"/>
                  </a:cubicBezTo>
                  <a:cubicBezTo>
                    <a:pt x="1424" y="177"/>
                    <a:pt x="1539" y="230"/>
                    <a:pt x="1593" y="312"/>
                  </a:cubicBezTo>
                  <a:cubicBezTo>
                    <a:pt x="1618" y="349"/>
                    <a:pt x="1629" y="392"/>
                    <a:pt x="1629" y="437"/>
                  </a:cubicBezTo>
                  <a:cubicBezTo>
                    <a:pt x="1632" y="680"/>
                    <a:pt x="1466" y="879"/>
                    <a:pt x="1466" y="879"/>
                  </a:cubicBezTo>
                  <a:cubicBezTo>
                    <a:pt x="1367" y="1006"/>
                    <a:pt x="1262" y="1027"/>
                    <a:pt x="1195" y="1026"/>
                  </a:cubicBezTo>
                  <a:cubicBezTo>
                    <a:pt x="1167" y="1025"/>
                    <a:pt x="1138" y="1018"/>
                    <a:pt x="1112" y="1005"/>
                  </a:cubicBezTo>
                  <a:cubicBezTo>
                    <a:pt x="983" y="942"/>
                    <a:pt x="916" y="855"/>
                    <a:pt x="916" y="855"/>
                  </a:cubicBezTo>
                  <a:cubicBezTo>
                    <a:pt x="916" y="855"/>
                    <a:pt x="849" y="942"/>
                    <a:pt x="720" y="1005"/>
                  </a:cubicBezTo>
                  <a:cubicBezTo>
                    <a:pt x="694" y="1018"/>
                    <a:pt x="666" y="1025"/>
                    <a:pt x="637" y="1025"/>
                  </a:cubicBezTo>
                  <a:cubicBezTo>
                    <a:pt x="570" y="1027"/>
                    <a:pt x="465" y="1005"/>
                    <a:pt x="366" y="878"/>
                  </a:cubicBezTo>
                  <a:cubicBezTo>
                    <a:pt x="366" y="878"/>
                    <a:pt x="201" y="679"/>
                    <a:pt x="203" y="436"/>
                  </a:cubicBezTo>
                  <a:cubicBezTo>
                    <a:pt x="204" y="391"/>
                    <a:pt x="214" y="347"/>
                    <a:pt x="239" y="310"/>
                  </a:cubicBezTo>
                  <a:cubicBezTo>
                    <a:pt x="293" y="228"/>
                    <a:pt x="408" y="172"/>
                    <a:pt x="672" y="182"/>
                  </a:cubicBezTo>
                  <a:cubicBezTo>
                    <a:pt x="871" y="193"/>
                    <a:pt x="871" y="193"/>
                    <a:pt x="871" y="193"/>
                  </a:cubicBezTo>
                  <a:cubicBezTo>
                    <a:pt x="870" y="0"/>
                    <a:pt x="870" y="0"/>
                    <a:pt x="870" y="0"/>
                  </a:cubicBezTo>
                  <a:cubicBezTo>
                    <a:pt x="852" y="0"/>
                    <a:pt x="852" y="0"/>
                    <a:pt x="852" y="0"/>
                  </a:cubicBezTo>
                  <a:cubicBezTo>
                    <a:pt x="852" y="0"/>
                    <a:pt x="270" y="14"/>
                    <a:pt x="138" y="163"/>
                  </a:cubicBezTo>
                  <a:cubicBezTo>
                    <a:pt x="138" y="163"/>
                    <a:pt x="0" y="277"/>
                    <a:pt x="77" y="605"/>
                  </a:cubicBezTo>
                  <a:cubicBezTo>
                    <a:pt x="77" y="605"/>
                    <a:pt x="159" y="891"/>
                    <a:pt x="209" y="1039"/>
                  </a:cubicBezTo>
                  <a:cubicBezTo>
                    <a:pt x="220" y="1073"/>
                    <a:pt x="237" y="1105"/>
                    <a:pt x="258" y="1134"/>
                  </a:cubicBezTo>
                  <a:cubicBezTo>
                    <a:pt x="306" y="1204"/>
                    <a:pt x="416" y="1287"/>
                    <a:pt x="539" y="1336"/>
                  </a:cubicBezTo>
                  <a:cubicBezTo>
                    <a:pt x="539" y="1336"/>
                    <a:pt x="704" y="1408"/>
                    <a:pt x="916" y="1408"/>
                  </a:cubicBezTo>
                  <a:cubicBezTo>
                    <a:pt x="1135" y="1408"/>
                    <a:pt x="1293" y="1336"/>
                    <a:pt x="1293" y="1336"/>
                  </a:cubicBezTo>
                  <a:cubicBezTo>
                    <a:pt x="1431" y="1286"/>
                    <a:pt x="1526" y="1203"/>
                    <a:pt x="1575" y="1133"/>
                  </a:cubicBezTo>
                  <a:cubicBezTo>
                    <a:pt x="1596" y="1104"/>
                    <a:pt x="1612" y="1071"/>
                    <a:pt x="1624" y="1037"/>
                  </a:cubicBezTo>
                  <a:cubicBezTo>
                    <a:pt x="1673" y="889"/>
                    <a:pt x="1755" y="604"/>
                    <a:pt x="1755" y="604"/>
                  </a:cubicBezTo>
                  <a:cubicBezTo>
                    <a:pt x="1832" y="277"/>
                    <a:pt x="1695" y="163"/>
                    <a:pt x="1695" y="163"/>
                  </a:cubicBezTo>
                  <a:close/>
                </a:path>
              </a:pathLst>
            </a:custGeom>
            <a:solidFill>
              <a:srgbClr val="51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0" name="iṡlïḋé"/>
            <p:cNvSpPr/>
            <p:nvPr/>
          </p:nvSpPr>
          <p:spPr bwMode="auto">
            <a:xfrm>
              <a:off x="5757590" y="4045944"/>
              <a:ext cx="268119" cy="53624"/>
            </a:xfrm>
            <a:custGeom>
              <a:avLst/>
              <a:gdLst>
                <a:gd name="T0" fmla="*/ 852 w 925"/>
                <a:gd name="T1" fmla="*/ 184 h 187"/>
                <a:gd name="T2" fmla="*/ 541 w 925"/>
                <a:gd name="T3" fmla="*/ 118 h 187"/>
                <a:gd name="T4" fmla="*/ 373 w 925"/>
                <a:gd name="T5" fmla="*/ 118 h 187"/>
                <a:gd name="T6" fmla="*/ 63 w 925"/>
                <a:gd name="T7" fmla="*/ 184 h 187"/>
                <a:gd name="T8" fmla="*/ 18 w 925"/>
                <a:gd name="T9" fmla="*/ 166 h 187"/>
                <a:gd name="T10" fmla="*/ 6 w 925"/>
                <a:gd name="T11" fmla="*/ 130 h 187"/>
                <a:gd name="T12" fmla="*/ 6 w 925"/>
                <a:gd name="T13" fmla="*/ 130 h 187"/>
                <a:gd name="T14" fmla="*/ 241 w 925"/>
                <a:gd name="T15" fmla="*/ 33 h 187"/>
                <a:gd name="T16" fmla="*/ 603 w 925"/>
                <a:gd name="T17" fmla="*/ 24 h 187"/>
                <a:gd name="T18" fmla="*/ 908 w 925"/>
                <a:gd name="T19" fmla="*/ 130 h 187"/>
                <a:gd name="T20" fmla="*/ 908 w 925"/>
                <a:gd name="T21" fmla="*/ 130 h 187"/>
                <a:gd name="T22" fmla="*/ 897 w 925"/>
                <a:gd name="T23" fmla="*/ 166 h 187"/>
                <a:gd name="T24" fmla="*/ 852 w 925"/>
                <a:gd name="T25" fmla="*/ 1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5" h="187">
                  <a:moveTo>
                    <a:pt x="852" y="184"/>
                  </a:moveTo>
                  <a:cubicBezTo>
                    <a:pt x="541" y="118"/>
                    <a:pt x="541" y="118"/>
                    <a:pt x="541" y="118"/>
                  </a:cubicBezTo>
                  <a:cubicBezTo>
                    <a:pt x="486" y="107"/>
                    <a:pt x="429" y="107"/>
                    <a:pt x="373" y="118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6" y="187"/>
                    <a:pt x="29" y="181"/>
                    <a:pt x="18" y="166"/>
                  </a:cubicBezTo>
                  <a:cubicBezTo>
                    <a:pt x="10" y="157"/>
                    <a:pt x="6" y="144"/>
                    <a:pt x="6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0" y="76"/>
                    <a:pt x="241" y="33"/>
                    <a:pt x="241" y="33"/>
                  </a:cubicBezTo>
                  <a:cubicBezTo>
                    <a:pt x="283" y="25"/>
                    <a:pt x="400" y="0"/>
                    <a:pt x="603" y="24"/>
                  </a:cubicBezTo>
                  <a:cubicBezTo>
                    <a:pt x="603" y="24"/>
                    <a:pt x="925" y="63"/>
                    <a:pt x="908" y="130"/>
                  </a:cubicBezTo>
                  <a:cubicBezTo>
                    <a:pt x="908" y="130"/>
                    <a:pt x="908" y="130"/>
                    <a:pt x="908" y="130"/>
                  </a:cubicBezTo>
                  <a:cubicBezTo>
                    <a:pt x="908" y="144"/>
                    <a:pt x="904" y="157"/>
                    <a:pt x="897" y="166"/>
                  </a:cubicBezTo>
                  <a:cubicBezTo>
                    <a:pt x="886" y="181"/>
                    <a:pt x="868" y="187"/>
                    <a:pt x="852" y="184"/>
                  </a:cubicBezTo>
                  <a:close/>
                </a:path>
              </a:pathLst>
            </a:custGeom>
            <a:solidFill>
              <a:srgbClr val="161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1" name="ïSḻíḍe"/>
            <p:cNvSpPr/>
            <p:nvPr/>
          </p:nvSpPr>
          <p:spPr bwMode="auto">
            <a:xfrm>
              <a:off x="6154697" y="4043045"/>
              <a:ext cx="266670" cy="53624"/>
            </a:xfrm>
            <a:custGeom>
              <a:avLst/>
              <a:gdLst>
                <a:gd name="T0" fmla="*/ 852 w 926"/>
                <a:gd name="T1" fmla="*/ 184 h 188"/>
                <a:gd name="T2" fmla="*/ 541 w 926"/>
                <a:gd name="T3" fmla="*/ 119 h 188"/>
                <a:gd name="T4" fmla="*/ 374 w 926"/>
                <a:gd name="T5" fmla="*/ 119 h 188"/>
                <a:gd name="T6" fmla="*/ 63 w 926"/>
                <a:gd name="T7" fmla="*/ 184 h 188"/>
                <a:gd name="T8" fmla="*/ 18 w 926"/>
                <a:gd name="T9" fmla="*/ 167 h 188"/>
                <a:gd name="T10" fmla="*/ 6 w 926"/>
                <a:gd name="T11" fmla="*/ 131 h 188"/>
                <a:gd name="T12" fmla="*/ 6 w 926"/>
                <a:gd name="T13" fmla="*/ 131 h 188"/>
                <a:gd name="T14" fmla="*/ 241 w 926"/>
                <a:gd name="T15" fmla="*/ 34 h 188"/>
                <a:gd name="T16" fmla="*/ 604 w 926"/>
                <a:gd name="T17" fmla="*/ 24 h 188"/>
                <a:gd name="T18" fmla="*/ 909 w 926"/>
                <a:gd name="T19" fmla="*/ 131 h 188"/>
                <a:gd name="T20" fmla="*/ 909 w 926"/>
                <a:gd name="T21" fmla="*/ 131 h 188"/>
                <a:gd name="T22" fmla="*/ 897 w 926"/>
                <a:gd name="T23" fmla="*/ 167 h 188"/>
                <a:gd name="T24" fmla="*/ 852 w 926"/>
                <a:gd name="T25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6" h="188">
                  <a:moveTo>
                    <a:pt x="852" y="184"/>
                  </a:moveTo>
                  <a:cubicBezTo>
                    <a:pt x="541" y="119"/>
                    <a:pt x="541" y="119"/>
                    <a:pt x="541" y="119"/>
                  </a:cubicBezTo>
                  <a:cubicBezTo>
                    <a:pt x="486" y="107"/>
                    <a:pt x="429" y="107"/>
                    <a:pt x="374" y="11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6" y="188"/>
                    <a:pt x="29" y="182"/>
                    <a:pt x="18" y="167"/>
                  </a:cubicBezTo>
                  <a:cubicBezTo>
                    <a:pt x="11" y="157"/>
                    <a:pt x="6" y="145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0" y="77"/>
                    <a:pt x="241" y="34"/>
                    <a:pt x="241" y="34"/>
                  </a:cubicBezTo>
                  <a:cubicBezTo>
                    <a:pt x="283" y="26"/>
                    <a:pt x="400" y="0"/>
                    <a:pt x="604" y="24"/>
                  </a:cubicBezTo>
                  <a:cubicBezTo>
                    <a:pt x="604" y="24"/>
                    <a:pt x="926" y="63"/>
                    <a:pt x="909" y="131"/>
                  </a:cubicBezTo>
                  <a:cubicBezTo>
                    <a:pt x="909" y="131"/>
                    <a:pt x="909" y="131"/>
                    <a:pt x="909" y="131"/>
                  </a:cubicBezTo>
                  <a:cubicBezTo>
                    <a:pt x="909" y="145"/>
                    <a:pt x="904" y="157"/>
                    <a:pt x="897" y="167"/>
                  </a:cubicBezTo>
                  <a:cubicBezTo>
                    <a:pt x="886" y="182"/>
                    <a:pt x="869" y="188"/>
                    <a:pt x="852" y="184"/>
                  </a:cubicBezTo>
                  <a:close/>
                </a:path>
              </a:pathLst>
            </a:custGeom>
            <a:solidFill>
              <a:srgbClr val="161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2" name="îṧľïḋè"/>
            <p:cNvSpPr/>
            <p:nvPr/>
          </p:nvSpPr>
          <p:spPr bwMode="auto">
            <a:xfrm>
              <a:off x="5637299" y="4124205"/>
              <a:ext cx="908708" cy="257974"/>
            </a:xfrm>
            <a:custGeom>
              <a:avLst/>
              <a:gdLst>
                <a:gd name="T0" fmla="*/ 3108 w 3146"/>
                <a:gd name="T1" fmla="*/ 158 h 896"/>
                <a:gd name="T2" fmla="*/ 3083 w 3146"/>
                <a:gd name="T3" fmla="*/ 110 h 896"/>
                <a:gd name="T4" fmla="*/ 2843 w 3146"/>
                <a:gd name="T5" fmla="*/ 4 h 896"/>
                <a:gd name="T6" fmla="*/ 2521 w 3146"/>
                <a:gd name="T7" fmla="*/ 3 h 896"/>
                <a:gd name="T8" fmla="*/ 1729 w 3146"/>
                <a:gd name="T9" fmla="*/ 32 h 896"/>
                <a:gd name="T10" fmla="*/ 1572 w 3146"/>
                <a:gd name="T11" fmla="*/ 37 h 896"/>
                <a:gd name="T12" fmla="*/ 1415 w 3146"/>
                <a:gd name="T13" fmla="*/ 32 h 896"/>
                <a:gd name="T14" fmla="*/ 624 w 3146"/>
                <a:gd name="T15" fmla="*/ 3 h 896"/>
                <a:gd name="T16" fmla="*/ 303 w 3146"/>
                <a:gd name="T17" fmla="*/ 4 h 896"/>
                <a:gd name="T18" fmla="*/ 63 w 3146"/>
                <a:gd name="T19" fmla="*/ 110 h 896"/>
                <a:gd name="T20" fmla="*/ 38 w 3146"/>
                <a:gd name="T21" fmla="*/ 158 h 896"/>
                <a:gd name="T22" fmla="*/ 105 w 3146"/>
                <a:gd name="T23" fmla="*/ 415 h 896"/>
                <a:gd name="T24" fmla="*/ 147 w 3146"/>
                <a:gd name="T25" fmla="*/ 574 h 896"/>
                <a:gd name="T26" fmla="*/ 483 w 3146"/>
                <a:gd name="T27" fmla="*/ 855 h 896"/>
                <a:gd name="T28" fmla="*/ 1076 w 3146"/>
                <a:gd name="T29" fmla="*/ 871 h 896"/>
                <a:gd name="T30" fmla="*/ 1268 w 3146"/>
                <a:gd name="T31" fmla="*/ 758 h 896"/>
                <a:gd name="T32" fmla="*/ 1418 w 3146"/>
                <a:gd name="T33" fmla="*/ 522 h 896"/>
                <a:gd name="T34" fmla="*/ 1485 w 3146"/>
                <a:gd name="T35" fmla="*/ 381 h 896"/>
                <a:gd name="T36" fmla="*/ 1572 w 3146"/>
                <a:gd name="T37" fmla="*/ 331 h 896"/>
                <a:gd name="T38" fmla="*/ 1660 w 3146"/>
                <a:gd name="T39" fmla="*/ 381 h 896"/>
                <a:gd name="T40" fmla="*/ 1728 w 3146"/>
                <a:gd name="T41" fmla="*/ 522 h 896"/>
                <a:gd name="T42" fmla="*/ 1878 w 3146"/>
                <a:gd name="T43" fmla="*/ 758 h 896"/>
                <a:gd name="T44" fmla="*/ 2070 w 3146"/>
                <a:gd name="T45" fmla="*/ 871 h 896"/>
                <a:gd name="T46" fmla="*/ 2663 w 3146"/>
                <a:gd name="T47" fmla="*/ 855 h 896"/>
                <a:gd name="T48" fmla="*/ 2999 w 3146"/>
                <a:gd name="T49" fmla="*/ 574 h 896"/>
                <a:gd name="T50" fmla="*/ 3041 w 3146"/>
                <a:gd name="T51" fmla="*/ 415 h 896"/>
                <a:gd name="T52" fmla="*/ 3108 w 3146"/>
                <a:gd name="T53" fmla="*/ 158 h 896"/>
                <a:gd name="T54" fmla="*/ 1385 w 3146"/>
                <a:gd name="T55" fmla="*/ 358 h 896"/>
                <a:gd name="T56" fmla="*/ 1233 w 3146"/>
                <a:gd name="T57" fmla="*/ 679 h 896"/>
                <a:gd name="T58" fmla="*/ 1010 w 3146"/>
                <a:gd name="T59" fmla="*/ 801 h 896"/>
                <a:gd name="T60" fmla="*/ 492 w 3146"/>
                <a:gd name="T61" fmla="*/ 795 h 896"/>
                <a:gd name="T62" fmla="*/ 273 w 3146"/>
                <a:gd name="T63" fmla="*/ 625 h 896"/>
                <a:gd name="T64" fmla="*/ 243 w 3146"/>
                <a:gd name="T65" fmla="*/ 193 h 896"/>
                <a:gd name="T66" fmla="*/ 352 w 3146"/>
                <a:gd name="T67" fmla="*/ 89 h 896"/>
                <a:gd name="T68" fmla="*/ 714 w 3146"/>
                <a:gd name="T69" fmla="*/ 71 h 896"/>
                <a:gd name="T70" fmla="*/ 924 w 3146"/>
                <a:gd name="T71" fmla="*/ 77 h 896"/>
                <a:gd name="T72" fmla="*/ 1233 w 3146"/>
                <a:gd name="T73" fmla="*/ 125 h 896"/>
                <a:gd name="T74" fmla="*/ 1385 w 3146"/>
                <a:gd name="T75" fmla="*/ 358 h 896"/>
                <a:gd name="T76" fmla="*/ 2873 w 3146"/>
                <a:gd name="T77" fmla="*/ 625 h 896"/>
                <a:gd name="T78" fmla="*/ 2655 w 3146"/>
                <a:gd name="T79" fmla="*/ 795 h 896"/>
                <a:gd name="T80" fmla="*/ 2136 w 3146"/>
                <a:gd name="T81" fmla="*/ 801 h 896"/>
                <a:gd name="T82" fmla="*/ 1913 w 3146"/>
                <a:gd name="T83" fmla="*/ 679 h 896"/>
                <a:gd name="T84" fmla="*/ 1761 w 3146"/>
                <a:gd name="T85" fmla="*/ 358 h 896"/>
                <a:gd name="T86" fmla="*/ 1914 w 3146"/>
                <a:gd name="T87" fmla="*/ 125 h 896"/>
                <a:gd name="T88" fmla="*/ 2222 w 3146"/>
                <a:gd name="T89" fmla="*/ 77 h 896"/>
                <a:gd name="T90" fmla="*/ 2432 w 3146"/>
                <a:gd name="T91" fmla="*/ 71 h 896"/>
                <a:gd name="T92" fmla="*/ 2794 w 3146"/>
                <a:gd name="T93" fmla="*/ 89 h 896"/>
                <a:gd name="T94" fmla="*/ 2904 w 3146"/>
                <a:gd name="T95" fmla="*/ 193 h 896"/>
                <a:gd name="T96" fmla="*/ 2873 w 3146"/>
                <a:gd name="T97" fmla="*/ 62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46" h="896">
                  <a:moveTo>
                    <a:pt x="3108" y="158"/>
                  </a:moveTo>
                  <a:cubicBezTo>
                    <a:pt x="3108" y="149"/>
                    <a:pt x="3089" y="114"/>
                    <a:pt x="3083" y="110"/>
                  </a:cubicBezTo>
                  <a:cubicBezTo>
                    <a:pt x="3003" y="58"/>
                    <a:pt x="2956" y="4"/>
                    <a:pt x="2843" y="4"/>
                  </a:cubicBezTo>
                  <a:cubicBezTo>
                    <a:pt x="2736" y="3"/>
                    <a:pt x="2628" y="0"/>
                    <a:pt x="2521" y="3"/>
                  </a:cubicBezTo>
                  <a:cubicBezTo>
                    <a:pt x="2257" y="11"/>
                    <a:pt x="1993" y="22"/>
                    <a:pt x="1729" y="32"/>
                  </a:cubicBezTo>
                  <a:cubicBezTo>
                    <a:pt x="1677" y="33"/>
                    <a:pt x="1623" y="36"/>
                    <a:pt x="1572" y="37"/>
                  </a:cubicBezTo>
                  <a:cubicBezTo>
                    <a:pt x="1520" y="36"/>
                    <a:pt x="1468" y="33"/>
                    <a:pt x="1415" y="32"/>
                  </a:cubicBezTo>
                  <a:cubicBezTo>
                    <a:pt x="1152" y="22"/>
                    <a:pt x="888" y="11"/>
                    <a:pt x="624" y="3"/>
                  </a:cubicBezTo>
                  <a:cubicBezTo>
                    <a:pt x="517" y="0"/>
                    <a:pt x="410" y="3"/>
                    <a:pt x="303" y="4"/>
                  </a:cubicBezTo>
                  <a:cubicBezTo>
                    <a:pt x="190" y="4"/>
                    <a:pt x="143" y="58"/>
                    <a:pt x="63" y="110"/>
                  </a:cubicBezTo>
                  <a:cubicBezTo>
                    <a:pt x="57" y="114"/>
                    <a:pt x="38" y="149"/>
                    <a:pt x="38" y="158"/>
                  </a:cubicBezTo>
                  <a:cubicBezTo>
                    <a:pt x="45" y="252"/>
                    <a:pt x="0" y="345"/>
                    <a:pt x="105" y="415"/>
                  </a:cubicBezTo>
                  <a:cubicBezTo>
                    <a:pt x="136" y="452"/>
                    <a:pt x="136" y="526"/>
                    <a:pt x="147" y="574"/>
                  </a:cubicBezTo>
                  <a:cubicBezTo>
                    <a:pt x="183" y="740"/>
                    <a:pt x="306" y="830"/>
                    <a:pt x="483" y="855"/>
                  </a:cubicBezTo>
                  <a:cubicBezTo>
                    <a:pt x="694" y="896"/>
                    <a:pt x="1011" y="883"/>
                    <a:pt x="1076" y="871"/>
                  </a:cubicBezTo>
                  <a:cubicBezTo>
                    <a:pt x="1156" y="862"/>
                    <a:pt x="1228" y="813"/>
                    <a:pt x="1268" y="758"/>
                  </a:cubicBezTo>
                  <a:cubicBezTo>
                    <a:pt x="1323" y="682"/>
                    <a:pt x="1371" y="602"/>
                    <a:pt x="1418" y="522"/>
                  </a:cubicBezTo>
                  <a:cubicBezTo>
                    <a:pt x="1445" y="477"/>
                    <a:pt x="1463" y="428"/>
                    <a:pt x="1485" y="381"/>
                  </a:cubicBezTo>
                  <a:cubicBezTo>
                    <a:pt x="1501" y="346"/>
                    <a:pt x="1527" y="331"/>
                    <a:pt x="1572" y="331"/>
                  </a:cubicBezTo>
                  <a:cubicBezTo>
                    <a:pt x="1617" y="331"/>
                    <a:pt x="1643" y="346"/>
                    <a:pt x="1660" y="381"/>
                  </a:cubicBezTo>
                  <a:cubicBezTo>
                    <a:pt x="1682" y="428"/>
                    <a:pt x="1701" y="477"/>
                    <a:pt x="1728" y="522"/>
                  </a:cubicBezTo>
                  <a:cubicBezTo>
                    <a:pt x="1775" y="602"/>
                    <a:pt x="1823" y="682"/>
                    <a:pt x="1878" y="758"/>
                  </a:cubicBezTo>
                  <a:cubicBezTo>
                    <a:pt x="1919" y="813"/>
                    <a:pt x="1990" y="862"/>
                    <a:pt x="2070" y="871"/>
                  </a:cubicBezTo>
                  <a:cubicBezTo>
                    <a:pt x="2135" y="883"/>
                    <a:pt x="2452" y="896"/>
                    <a:pt x="2663" y="855"/>
                  </a:cubicBezTo>
                  <a:cubicBezTo>
                    <a:pt x="2840" y="830"/>
                    <a:pt x="2963" y="740"/>
                    <a:pt x="2999" y="574"/>
                  </a:cubicBezTo>
                  <a:cubicBezTo>
                    <a:pt x="3010" y="526"/>
                    <a:pt x="3010" y="452"/>
                    <a:pt x="3041" y="415"/>
                  </a:cubicBezTo>
                  <a:cubicBezTo>
                    <a:pt x="3146" y="345"/>
                    <a:pt x="3101" y="252"/>
                    <a:pt x="3108" y="158"/>
                  </a:cubicBezTo>
                  <a:close/>
                  <a:moveTo>
                    <a:pt x="1385" y="358"/>
                  </a:moveTo>
                  <a:cubicBezTo>
                    <a:pt x="1365" y="477"/>
                    <a:pt x="1310" y="583"/>
                    <a:pt x="1233" y="679"/>
                  </a:cubicBezTo>
                  <a:cubicBezTo>
                    <a:pt x="1180" y="747"/>
                    <a:pt x="1104" y="785"/>
                    <a:pt x="1010" y="801"/>
                  </a:cubicBezTo>
                  <a:cubicBezTo>
                    <a:pt x="836" y="831"/>
                    <a:pt x="664" y="816"/>
                    <a:pt x="492" y="795"/>
                  </a:cubicBezTo>
                  <a:cubicBezTo>
                    <a:pt x="380" y="780"/>
                    <a:pt x="305" y="721"/>
                    <a:pt x="273" y="625"/>
                  </a:cubicBezTo>
                  <a:cubicBezTo>
                    <a:pt x="226" y="483"/>
                    <a:pt x="216" y="339"/>
                    <a:pt x="243" y="193"/>
                  </a:cubicBezTo>
                  <a:cubicBezTo>
                    <a:pt x="253" y="135"/>
                    <a:pt x="285" y="95"/>
                    <a:pt x="352" y="89"/>
                  </a:cubicBezTo>
                  <a:cubicBezTo>
                    <a:pt x="473" y="78"/>
                    <a:pt x="641" y="73"/>
                    <a:pt x="714" y="71"/>
                  </a:cubicBezTo>
                  <a:cubicBezTo>
                    <a:pt x="783" y="71"/>
                    <a:pt x="856" y="70"/>
                    <a:pt x="924" y="77"/>
                  </a:cubicBezTo>
                  <a:cubicBezTo>
                    <a:pt x="1028" y="88"/>
                    <a:pt x="1134" y="98"/>
                    <a:pt x="1233" y="125"/>
                  </a:cubicBezTo>
                  <a:cubicBezTo>
                    <a:pt x="1353" y="159"/>
                    <a:pt x="1403" y="248"/>
                    <a:pt x="1385" y="358"/>
                  </a:cubicBezTo>
                  <a:close/>
                  <a:moveTo>
                    <a:pt x="2873" y="625"/>
                  </a:moveTo>
                  <a:cubicBezTo>
                    <a:pt x="2841" y="721"/>
                    <a:pt x="2766" y="780"/>
                    <a:pt x="2655" y="795"/>
                  </a:cubicBezTo>
                  <a:cubicBezTo>
                    <a:pt x="2483" y="816"/>
                    <a:pt x="2310" y="831"/>
                    <a:pt x="2136" y="801"/>
                  </a:cubicBezTo>
                  <a:cubicBezTo>
                    <a:pt x="2042" y="785"/>
                    <a:pt x="1966" y="747"/>
                    <a:pt x="1913" y="679"/>
                  </a:cubicBezTo>
                  <a:cubicBezTo>
                    <a:pt x="1836" y="583"/>
                    <a:pt x="1781" y="477"/>
                    <a:pt x="1761" y="358"/>
                  </a:cubicBezTo>
                  <a:cubicBezTo>
                    <a:pt x="1743" y="248"/>
                    <a:pt x="1793" y="159"/>
                    <a:pt x="1914" y="125"/>
                  </a:cubicBezTo>
                  <a:cubicBezTo>
                    <a:pt x="2012" y="98"/>
                    <a:pt x="2118" y="88"/>
                    <a:pt x="2222" y="77"/>
                  </a:cubicBezTo>
                  <a:cubicBezTo>
                    <a:pt x="2290" y="70"/>
                    <a:pt x="2363" y="71"/>
                    <a:pt x="2432" y="71"/>
                  </a:cubicBezTo>
                  <a:cubicBezTo>
                    <a:pt x="2506" y="73"/>
                    <a:pt x="2673" y="78"/>
                    <a:pt x="2794" y="89"/>
                  </a:cubicBezTo>
                  <a:cubicBezTo>
                    <a:pt x="2861" y="95"/>
                    <a:pt x="2893" y="135"/>
                    <a:pt x="2904" y="193"/>
                  </a:cubicBezTo>
                  <a:cubicBezTo>
                    <a:pt x="2930" y="339"/>
                    <a:pt x="2920" y="483"/>
                    <a:pt x="2873" y="625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3" name="îṧliḋe"/>
            <p:cNvSpPr/>
            <p:nvPr/>
          </p:nvSpPr>
          <p:spPr bwMode="auto">
            <a:xfrm>
              <a:off x="5788025" y="4189424"/>
              <a:ext cx="182611" cy="101451"/>
            </a:xfrm>
            <a:prstGeom prst="ellipse">
              <a:avLst/>
            </a:pr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4" name="îṩľïdé"/>
            <p:cNvSpPr/>
            <p:nvPr/>
          </p:nvSpPr>
          <p:spPr bwMode="auto">
            <a:xfrm>
              <a:off x="5844548" y="4205366"/>
              <a:ext cx="69566" cy="69566"/>
            </a:xfrm>
            <a:prstGeom prst="ellipse">
              <a:avLst/>
            </a:prstGeom>
            <a:solidFill>
              <a:srgbClr val="2F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5" name="išľîḍê"/>
            <p:cNvSpPr/>
            <p:nvPr/>
          </p:nvSpPr>
          <p:spPr bwMode="auto">
            <a:xfrm>
              <a:off x="5877882" y="4218410"/>
              <a:ext cx="23189" cy="2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6" name="ísľîḓê"/>
            <p:cNvSpPr/>
            <p:nvPr/>
          </p:nvSpPr>
          <p:spPr bwMode="auto">
            <a:xfrm>
              <a:off x="6203973" y="4186525"/>
              <a:ext cx="182611" cy="101451"/>
            </a:xfrm>
            <a:prstGeom prst="ellipse">
              <a:avLst/>
            </a:prstGeom>
            <a:solidFill>
              <a:srgbClr val="F8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7" name="ï$ľïde"/>
            <p:cNvSpPr/>
            <p:nvPr/>
          </p:nvSpPr>
          <p:spPr bwMode="auto">
            <a:xfrm>
              <a:off x="6260495" y="4202467"/>
              <a:ext cx="69566" cy="68117"/>
            </a:xfrm>
            <a:prstGeom prst="ellipse">
              <a:avLst/>
            </a:prstGeom>
            <a:solidFill>
              <a:srgbClr val="2F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8" name="î$ḻîḑé"/>
            <p:cNvSpPr/>
            <p:nvPr/>
          </p:nvSpPr>
          <p:spPr bwMode="auto">
            <a:xfrm>
              <a:off x="6293829" y="4218410"/>
              <a:ext cx="24638" cy="2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9" name="îS1iḋê"/>
            <p:cNvSpPr/>
            <p:nvPr/>
          </p:nvSpPr>
          <p:spPr bwMode="auto">
            <a:xfrm>
              <a:off x="6044551" y="4487978"/>
              <a:ext cx="92755" cy="34783"/>
            </a:xfrm>
            <a:custGeom>
              <a:avLst/>
              <a:gdLst>
                <a:gd name="T0" fmla="*/ 224 w 323"/>
                <a:gd name="T1" fmla="*/ 53 h 120"/>
                <a:gd name="T2" fmla="*/ 162 w 323"/>
                <a:gd name="T3" fmla="*/ 82 h 120"/>
                <a:gd name="T4" fmla="*/ 100 w 323"/>
                <a:gd name="T5" fmla="*/ 53 h 120"/>
                <a:gd name="T6" fmla="*/ 0 w 323"/>
                <a:gd name="T7" fmla="*/ 70 h 120"/>
                <a:gd name="T8" fmla="*/ 102 w 323"/>
                <a:gd name="T9" fmla="*/ 95 h 120"/>
                <a:gd name="T10" fmla="*/ 162 w 323"/>
                <a:gd name="T11" fmla="*/ 119 h 120"/>
                <a:gd name="T12" fmla="*/ 222 w 323"/>
                <a:gd name="T13" fmla="*/ 95 h 120"/>
                <a:gd name="T14" fmla="*/ 323 w 323"/>
                <a:gd name="T15" fmla="*/ 70 h 120"/>
                <a:gd name="T16" fmla="*/ 224 w 323"/>
                <a:gd name="T17" fmla="*/ 5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20">
                  <a:moveTo>
                    <a:pt x="224" y="53"/>
                  </a:moveTo>
                  <a:cubicBezTo>
                    <a:pt x="224" y="53"/>
                    <a:pt x="199" y="82"/>
                    <a:pt x="162" y="82"/>
                  </a:cubicBezTo>
                  <a:cubicBezTo>
                    <a:pt x="125" y="82"/>
                    <a:pt x="100" y="53"/>
                    <a:pt x="100" y="53"/>
                  </a:cubicBezTo>
                  <a:cubicBezTo>
                    <a:pt x="13" y="0"/>
                    <a:pt x="0" y="70"/>
                    <a:pt x="0" y="70"/>
                  </a:cubicBezTo>
                  <a:cubicBezTo>
                    <a:pt x="5" y="112"/>
                    <a:pt x="102" y="95"/>
                    <a:pt x="102" y="95"/>
                  </a:cubicBezTo>
                  <a:cubicBezTo>
                    <a:pt x="122" y="115"/>
                    <a:pt x="143" y="120"/>
                    <a:pt x="162" y="119"/>
                  </a:cubicBezTo>
                  <a:cubicBezTo>
                    <a:pt x="180" y="120"/>
                    <a:pt x="201" y="115"/>
                    <a:pt x="222" y="95"/>
                  </a:cubicBezTo>
                  <a:cubicBezTo>
                    <a:pt x="222" y="95"/>
                    <a:pt x="319" y="112"/>
                    <a:pt x="323" y="70"/>
                  </a:cubicBezTo>
                  <a:cubicBezTo>
                    <a:pt x="323" y="70"/>
                    <a:pt x="310" y="0"/>
                    <a:pt x="224" y="53"/>
                  </a:cubicBezTo>
                  <a:close/>
                </a:path>
              </a:pathLst>
            </a:custGeom>
            <a:solidFill>
              <a:srgbClr val="BA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0" name="išḻídé"/>
            <p:cNvSpPr/>
            <p:nvPr/>
          </p:nvSpPr>
          <p:spPr bwMode="auto">
            <a:xfrm>
              <a:off x="3505387" y="1869104"/>
              <a:ext cx="1244944" cy="1065231"/>
            </a:xfrm>
            <a:custGeom>
              <a:avLst/>
              <a:gdLst>
                <a:gd name="T0" fmla="*/ 1388 w 4308"/>
                <a:gd name="T1" fmla="*/ 0 h 3695"/>
                <a:gd name="T2" fmla="*/ 2921 w 4308"/>
                <a:gd name="T3" fmla="*/ 0 h 3695"/>
                <a:gd name="T4" fmla="*/ 4308 w 4308"/>
                <a:gd name="T5" fmla="*/ 1387 h 3695"/>
                <a:gd name="T6" fmla="*/ 4308 w 4308"/>
                <a:gd name="T7" fmla="*/ 1480 h 3695"/>
                <a:gd name="T8" fmla="*/ 2921 w 4308"/>
                <a:gd name="T9" fmla="*/ 2872 h 3695"/>
                <a:gd name="T10" fmla="*/ 2425 w 4308"/>
                <a:gd name="T11" fmla="*/ 2872 h 3695"/>
                <a:gd name="T12" fmla="*/ 2736 w 4308"/>
                <a:gd name="T13" fmla="*/ 3695 h 3695"/>
                <a:gd name="T14" fmla="*/ 1551 w 4308"/>
                <a:gd name="T15" fmla="*/ 2872 h 3695"/>
                <a:gd name="T16" fmla="*/ 1388 w 4308"/>
                <a:gd name="T17" fmla="*/ 2872 h 3695"/>
                <a:gd name="T18" fmla="*/ 0 w 4308"/>
                <a:gd name="T19" fmla="*/ 1480 h 3695"/>
                <a:gd name="T20" fmla="*/ 0 w 4308"/>
                <a:gd name="T21" fmla="*/ 1387 h 3695"/>
                <a:gd name="T22" fmla="*/ 1388 w 4308"/>
                <a:gd name="T23" fmla="*/ 0 h 3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8" h="3695">
                  <a:moveTo>
                    <a:pt x="1388" y="0"/>
                  </a:moveTo>
                  <a:cubicBezTo>
                    <a:pt x="2921" y="0"/>
                    <a:pt x="2921" y="0"/>
                    <a:pt x="2921" y="0"/>
                  </a:cubicBezTo>
                  <a:cubicBezTo>
                    <a:pt x="3685" y="0"/>
                    <a:pt x="4308" y="623"/>
                    <a:pt x="4308" y="1387"/>
                  </a:cubicBezTo>
                  <a:cubicBezTo>
                    <a:pt x="4308" y="1480"/>
                    <a:pt x="4308" y="1480"/>
                    <a:pt x="4308" y="1480"/>
                  </a:cubicBezTo>
                  <a:cubicBezTo>
                    <a:pt x="4308" y="2245"/>
                    <a:pt x="3685" y="2872"/>
                    <a:pt x="2921" y="2872"/>
                  </a:cubicBezTo>
                  <a:cubicBezTo>
                    <a:pt x="2425" y="2872"/>
                    <a:pt x="2425" y="2872"/>
                    <a:pt x="2425" y="2872"/>
                  </a:cubicBezTo>
                  <a:cubicBezTo>
                    <a:pt x="2736" y="3695"/>
                    <a:pt x="2736" y="3695"/>
                    <a:pt x="2736" y="3695"/>
                  </a:cubicBezTo>
                  <a:cubicBezTo>
                    <a:pt x="1551" y="2872"/>
                    <a:pt x="1551" y="2872"/>
                    <a:pt x="1551" y="2872"/>
                  </a:cubicBezTo>
                  <a:cubicBezTo>
                    <a:pt x="1388" y="2872"/>
                    <a:pt x="1388" y="2872"/>
                    <a:pt x="1388" y="2872"/>
                  </a:cubicBezTo>
                  <a:cubicBezTo>
                    <a:pt x="624" y="2872"/>
                    <a:pt x="0" y="2245"/>
                    <a:pt x="0" y="1480"/>
                  </a:cubicBezTo>
                  <a:cubicBezTo>
                    <a:pt x="0" y="1387"/>
                    <a:pt x="0" y="1387"/>
                    <a:pt x="0" y="1387"/>
                  </a:cubicBezTo>
                  <a:cubicBezTo>
                    <a:pt x="0" y="623"/>
                    <a:pt x="624" y="0"/>
                    <a:pt x="1388" y="0"/>
                  </a:cubicBezTo>
                  <a:close/>
                </a:path>
              </a:pathLst>
            </a:custGeom>
            <a:solidFill>
              <a:srgbClr val="C25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1" name="ïşľíḑe"/>
            <p:cNvSpPr/>
            <p:nvPr/>
          </p:nvSpPr>
          <p:spPr bwMode="auto">
            <a:xfrm>
              <a:off x="7441670" y="2111136"/>
              <a:ext cx="1244944" cy="1065231"/>
            </a:xfrm>
            <a:custGeom>
              <a:avLst/>
              <a:gdLst>
                <a:gd name="T0" fmla="*/ 2921 w 4308"/>
                <a:gd name="T1" fmla="*/ 0 h 3695"/>
                <a:gd name="T2" fmla="*/ 1388 w 4308"/>
                <a:gd name="T3" fmla="*/ 0 h 3695"/>
                <a:gd name="T4" fmla="*/ 0 w 4308"/>
                <a:gd name="T5" fmla="*/ 1387 h 3695"/>
                <a:gd name="T6" fmla="*/ 0 w 4308"/>
                <a:gd name="T7" fmla="*/ 1480 h 3695"/>
                <a:gd name="T8" fmla="*/ 1388 w 4308"/>
                <a:gd name="T9" fmla="*/ 2872 h 3695"/>
                <a:gd name="T10" fmla="*/ 1884 w 4308"/>
                <a:gd name="T11" fmla="*/ 2872 h 3695"/>
                <a:gd name="T12" fmla="*/ 1573 w 4308"/>
                <a:gd name="T13" fmla="*/ 3695 h 3695"/>
                <a:gd name="T14" fmla="*/ 2759 w 4308"/>
                <a:gd name="T15" fmla="*/ 2872 h 3695"/>
                <a:gd name="T16" fmla="*/ 2921 w 4308"/>
                <a:gd name="T17" fmla="*/ 2872 h 3695"/>
                <a:gd name="T18" fmla="*/ 4308 w 4308"/>
                <a:gd name="T19" fmla="*/ 1480 h 3695"/>
                <a:gd name="T20" fmla="*/ 4308 w 4308"/>
                <a:gd name="T21" fmla="*/ 1387 h 3695"/>
                <a:gd name="T22" fmla="*/ 2921 w 4308"/>
                <a:gd name="T23" fmla="*/ 0 h 3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8" h="3695">
                  <a:moveTo>
                    <a:pt x="2921" y="0"/>
                  </a:moveTo>
                  <a:cubicBezTo>
                    <a:pt x="1388" y="0"/>
                    <a:pt x="1388" y="0"/>
                    <a:pt x="1388" y="0"/>
                  </a:cubicBezTo>
                  <a:cubicBezTo>
                    <a:pt x="624" y="0"/>
                    <a:pt x="0" y="623"/>
                    <a:pt x="0" y="1387"/>
                  </a:cubicBezTo>
                  <a:cubicBezTo>
                    <a:pt x="0" y="1480"/>
                    <a:pt x="0" y="1480"/>
                    <a:pt x="0" y="1480"/>
                  </a:cubicBezTo>
                  <a:cubicBezTo>
                    <a:pt x="0" y="2245"/>
                    <a:pt x="624" y="2872"/>
                    <a:pt x="1388" y="2872"/>
                  </a:cubicBezTo>
                  <a:cubicBezTo>
                    <a:pt x="1884" y="2872"/>
                    <a:pt x="1884" y="2872"/>
                    <a:pt x="1884" y="2872"/>
                  </a:cubicBezTo>
                  <a:cubicBezTo>
                    <a:pt x="1573" y="3695"/>
                    <a:pt x="1573" y="3695"/>
                    <a:pt x="1573" y="3695"/>
                  </a:cubicBezTo>
                  <a:cubicBezTo>
                    <a:pt x="2759" y="2872"/>
                    <a:pt x="2759" y="2872"/>
                    <a:pt x="2759" y="2872"/>
                  </a:cubicBezTo>
                  <a:cubicBezTo>
                    <a:pt x="2921" y="2872"/>
                    <a:pt x="2921" y="2872"/>
                    <a:pt x="2921" y="2872"/>
                  </a:cubicBezTo>
                  <a:cubicBezTo>
                    <a:pt x="3685" y="2872"/>
                    <a:pt x="4308" y="2245"/>
                    <a:pt x="4308" y="1480"/>
                  </a:cubicBezTo>
                  <a:cubicBezTo>
                    <a:pt x="4308" y="1387"/>
                    <a:pt x="4308" y="1387"/>
                    <a:pt x="4308" y="1387"/>
                  </a:cubicBezTo>
                  <a:cubicBezTo>
                    <a:pt x="4308" y="623"/>
                    <a:pt x="3685" y="0"/>
                    <a:pt x="2921" y="0"/>
                  </a:cubicBezTo>
                  <a:close/>
                </a:path>
              </a:pathLst>
            </a:custGeom>
            <a:solidFill>
              <a:srgbClr val="CE6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2" name="išḻíḋe"/>
            <p:cNvSpPr/>
            <p:nvPr/>
          </p:nvSpPr>
          <p:spPr bwMode="auto">
            <a:xfrm>
              <a:off x="6203973" y="1944467"/>
              <a:ext cx="1071028" cy="915954"/>
            </a:xfrm>
            <a:custGeom>
              <a:avLst/>
              <a:gdLst>
                <a:gd name="T0" fmla="*/ 1195 w 3708"/>
                <a:gd name="T1" fmla="*/ 0 h 3176"/>
                <a:gd name="T2" fmla="*/ 2514 w 3708"/>
                <a:gd name="T3" fmla="*/ 0 h 3176"/>
                <a:gd name="T4" fmla="*/ 3708 w 3708"/>
                <a:gd name="T5" fmla="*/ 1192 h 3176"/>
                <a:gd name="T6" fmla="*/ 3708 w 3708"/>
                <a:gd name="T7" fmla="*/ 1272 h 3176"/>
                <a:gd name="T8" fmla="*/ 2514 w 3708"/>
                <a:gd name="T9" fmla="*/ 2468 h 3176"/>
                <a:gd name="T10" fmla="*/ 2087 w 3708"/>
                <a:gd name="T11" fmla="*/ 2468 h 3176"/>
                <a:gd name="T12" fmla="*/ 2355 w 3708"/>
                <a:gd name="T13" fmla="*/ 3176 h 3176"/>
                <a:gd name="T14" fmla="*/ 1335 w 3708"/>
                <a:gd name="T15" fmla="*/ 2468 h 3176"/>
                <a:gd name="T16" fmla="*/ 1195 w 3708"/>
                <a:gd name="T17" fmla="*/ 2468 h 3176"/>
                <a:gd name="T18" fmla="*/ 0 w 3708"/>
                <a:gd name="T19" fmla="*/ 1272 h 3176"/>
                <a:gd name="T20" fmla="*/ 0 w 3708"/>
                <a:gd name="T21" fmla="*/ 1192 h 3176"/>
                <a:gd name="T22" fmla="*/ 1195 w 3708"/>
                <a:gd name="T23" fmla="*/ 0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8" h="3176">
                  <a:moveTo>
                    <a:pt x="1195" y="0"/>
                  </a:moveTo>
                  <a:cubicBezTo>
                    <a:pt x="2514" y="0"/>
                    <a:pt x="2514" y="0"/>
                    <a:pt x="2514" y="0"/>
                  </a:cubicBezTo>
                  <a:cubicBezTo>
                    <a:pt x="3171" y="0"/>
                    <a:pt x="3708" y="534"/>
                    <a:pt x="3708" y="1192"/>
                  </a:cubicBezTo>
                  <a:cubicBezTo>
                    <a:pt x="3708" y="1272"/>
                    <a:pt x="3708" y="1272"/>
                    <a:pt x="3708" y="1272"/>
                  </a:cubicBezTo>
                  <a:cubicBezTo>
                    <a:pt x="3708" y="1929"/>
                    <a:pt x="3171" y="2468"/>
                    <a:pt x="2514" y="2468"/>
                  </a:cubicBezTo>
                  <a:cubicBezTo>
                    <a:pt x="2087" y="2468"/>
                    <a:pt x="2087" y="2468"/>
                    <a:pt x="2087" y="2468"/>
                  </a:cubicBezTo>
                  <a:cubicBezTo>
                    <a:pt x="2355" y="3176"/>
                    <a:pt x="2355" y="3176"/>
                    <a:pt x="2355" y="3176"/>
                  </a:cubicBezTo>
                  <a:cubicBezTo>
                    <a:pt x="1335" y="2468"/>
                    <a:pt x="1335" y="2468"/>
                    <a:pt x="1335" y="2468"/>
                  </a:cubicBezTo>
                  <a:cubicBezTo>
                    <a:pt x="1195" y="2468"/>
                    <a:pt x="1195" y="2468"/>
                    <a:pt x="1195" y="2468"/>
                  </a:cubicBezTo>
                  <a:cubicBezTo>
                    <a:pt x="538" y="2468"/>
                    <a:pt x="0" y="1929"/>
                    <a:pt x="0" y="1272"/>
                  </a:cubicBezTo>
                  <a:cubicBezTo>
                    <a:pt x="0" y="1192"/>
                    <a:pt x="0" y="1192"/>
                    <a:pt x="0" y="1192"/>
                  </a:cubicBezTo>
                  <a:cubicBezTo>
                    <a:pt x="0" y="534"/>
                    <a:pt x="538" y="0"/>
                    <a:pt x="1195" y="0"/>
                  </a:cubicBezTo>
                  <a:close/>
                </a:path>
              </a:pathLst>
            </a:custGeom>
            <a:solidFill>
              <a:srgbClr val="DD6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3" name="îṣlíḋê"/>
            <p:cNvSpPr/>
            <p:nvPr/>
          </p:nvSpPr>
          <p:spPr bwMode="auto">
            <a:xfrm>
              <a:off x="4661924" y="1209675"/>
              <a:ext cx="1540600" cy="1318858"/>
            </a:xfrm>
            <a:custGeom>
              <a:avLst/>
              <a:gdLst>
                <a:gd name="T0" fmla="*/ 3615 w 5332"/>
                <a:gd name="T1" fmla="*/ 0 h 4570"/>
                <a:gd name="T2" fmla="*/ 1718 w 5332"/>
                <a:gd name="T3" fmla="*/ 0 h 4570"/>
                <a:gd name="T4" fmla="*/ 0 w 5332"/>
                <a:gd name="T5" fmla="*/ 1714 h 4570"/>
                <a:gd name="T6" fmla="*/ 0 w 5332"/>
                <a:gd name="T7" fmla="*/ 1829 h 4570"/>
                <a:gd name="T8" fmla="*/ 1718 w 5332"/>
                <a:gd name="T9" fmla="*/ 3552 h 4570"/>
                <a:gd name="T10" fmla="*/ 2332 w 5332"/>
                <a:gd name="T11" fmla="*/ 3552 h 4570"/>
                <a:gd name="T12" fmla="*/ 1947 w 5332"/>
                <a:gd name="T13" fmla="*/ 4570 h 4570"/>
                <a:gd name="T14" fmla="*/ 3414 w 5332"/>
                <a:gd name="T15" fmla="*/ 3552 h 4570"/>
                <a:gd name="T16" fmla="*/ 3615 w 5332"/>
                <a:gd name="T17" fmla="*/ 3552 h 4570"/>
                <a:gd name="T18" fmla="*/ 5332 w 5332"/>
                <a:gd name="T19" fmla="*/ 1829 h 4570"/>
                <a:gd name="T20" fmla="*/ 5332 w 5332"/>
                <a:gd name="T21" fmla="*/ 1714 h 4570"/>
                <a:gd name="T22" fmla="*/ 3615 w 5332"/>
                <a:gd name="T23" fmla="*/ 0 h 4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32" h="4570">
                  <a:moveTo>
                    <a:pt x="3615" y="0"/>
                  </a:moveTo>
                  <a:cubicBezTo>
                    <a:pt x="1718" y="0"/>
                    <a:pt x="1718" y="0"/>
                    <a:pt x="1718" y="0"/>
                  </a:cubicBezTo>
                  <a:cubicBezTo>
                    <a:pt x="773" y="0"/>
                    <a:pt x="0" y="769"/>
                    <a:pt x="0" y="1714"/>
                  </a:cubicBezTo>
                  <a:cubicBezTo>
                    <a:pt x="0" y="1829"/>
                    <a:pt x="0" y="1829"/>
                    <a:pt x="0" y="1829"/>
                  </a:cubicBezTo>
                  <a:cubicBezTo>
                    <a:pt x="0" y="2775"/>
                    <a:pt x="773" y="3552"/>
                    <a:pt x="1718" y="3552"/>
                  </a:cubicBezTo>
                  <a:cubicBezTo>
                    <a:pt x="2332" y="3552"/>
                    <a:pt x="2332" y="3552"/>
                    <a:pt x="2332" y="3552"/>
                  </a:cubicBezTo>
                  <a:cubicBezTo>
                    <a:pt x="1947" y="4570"/>
                    <a:pt x="1947" y="4570"/>
                    <a:pt x="1947" y="4570"/>
                  </a:cubicBezTo>
                  <a:cubicBezTo>
                    <a:pt x="3414" y="3552"/>
                    <a:pt x="3414" y="3552"/>
                    <a:pt x="3414" y="3552"/>
                  </a:cubicBezTo>
                  <a:cubicBezTo>
                    <a:pt x="3615" y="3552"/>
                    <a:pt x="3615" y="3552"/>
                    <a:pt x="3615" y="3552"/>
                  </a:cubicBezTo>
                  <a:cubicBezTo>
                    <a:pt x="4560" y="3552"/>
                    <a:pt x="5332" y="2775"/>
                    <a:pt x="5332" y="1829"/>
                  </a:cubicBezTo>
                  <a:cubicBezTo>
                    <a:pt x="5332" y="1714"/>
                    <a:pt x="5332" y="1714"/>
                    <a:pt x="5332" y="1714"/>
                  </a:cubicBezTo>
                  <a:cubicBezTo>
                    <a:pt x="5332" y="769"/>
                    <a:pt x="4560" y="0"/>
                    <a:pt x="3615" y="0"/>
                  </a:cubicBezTo>
                  <a:close/>
                </a:path>
              </a:pathLst>
            </a:custGeom>
            <a:solidFill>
              <a:srgbClr val="C16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4" name="îṣlïdè"/>
            <p:cNvSpPr/>
            <p:nvPr/>
          </p:nvSpPr>
          <p:spPr bwMode="auto">
            <a:xfrm>
              <a:off x="3751767" y="2195195"/>
              <a:ext cx="166669" cy="166669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5" name="ïSḻîḑê"/>
            <p:cNvSpPr/>
            <p:nvPr/>
          </p:nvSpPr>
          <p:spPr bwMode="auto">
            <a:xfrm>
              <a:off x="4044524" y="2195195"/>
              <a:ext cx="166669" cy="166669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6" name="iŝ1ïḋe"/>
            <p:cNvSpPr/>
            <p:nvPr/>
          </p:nvSpPr>
          <p:spPr bwMode="auto">
            <a:xfrm>
              <a:off x="4337282" y="2195195"/>
              <a:ext cx="166669" cy="166669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7" name="î$ļïḑê"/>
            <p:cNvSpPr/>
            <p:nvPr/>
          </p:nvSpPr>
          <p:spPr bwMode="auto">
            <a:xfrm>
              <a:off x="4956131" y="1615477"/>
              <a:ext cx="210148" cy="211597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8" name="îṡḷïḍé"/>
            <p:cNvSpPr/>
            <p:nvPr/>
          </p:nvSpPr>
          <p:spPr bwMode="auto">
            <a:xfrm>
              <a:off x="5327150" y="1615477"/>
              <a:ext cx="211597" cy="211597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9" name="îŝļiḑé"/>
            <p:cNvSpPr/>
            <p:nvPr/>
          </p:nvSpPr>
          <p:spPr bwMode="auto">
            <a:xfrm>
              <a:off x="5698169" y="1615477"/>
              <a:ext cx="211597" cy="211597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0" name="íşḻïḑé"/>
            <p:cNvSpPr/>
            <p:nvPr/>
          </p:nvSpPr>
          <p:spPr bwMode="auto">
            <a:xfrm>
              <a:off x="7689500" y="2437227"/>
              <a:ext cx="165220" cy="165220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1" name="iṩlïḋé"/>
            <p:cNvSpPr/>
            <p:nvPr/>
          </p:nvSpPr>
          <p:spPr bwMode="auto">
            <a:xfrm>
              <a:off x="7980808" y="2437227"/>
              <a:ext cx="166669" cy="165220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2" name="işľiḑe"/>
            <p:cNvSpPr/>
            <p:nvPr/>
          </p:nvSpPr>
          <p:spPr bwMode="auto">
            <a:xfrm>
              <a:off x="8273565" y="2437227"/>
              <a:ext cx="165220" cy="165220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3" name="íš1íḋé"/>
            <p:cNvSpPr/>
            <p:nvPr/>
          </p:nvSpPr>
          <p:spPr bwMode="auto">
            <a:xfrm>
              <a:off x="6448904" y="2227079"/>
              <a:ext cx="128987" cy="128987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4" name="îSļídê"/>
            <p:cNvSpPr/>
            <p:nvPr/>
          </p:nvSpPr>
          <p:spPr bwMode="auto">
            <a:xfrm>
              <a:off x="6674994" y="2227079"/>
              <a:ext cx="128987" cy="128987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5" name="íS1îḍe"/>
            <p:cNvSpPr/>
            <p:nvPr/>
          </p:nvSpPr>
          <p:spPr bwMode="auto">
            <a:xfrm>
              <a:off x="6902533" y="2227079"/>
              <a:ext cx="128987" cy="128987"/>
            </a:xfrm>
            <a:prstGeom prst="ellipse">
              <a:avLst/>
            </a:prstGeom>
            <a:solidFill>
              <a:srgbClr val="F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textbox 771"/>
          <p:cNvSpPr/>
          <p:nvPr/>
        </p:nvSpPr>
        <p:spPr>
          <a:xfrm>
            <a:off x="3919483" y="3262893"/>
            <a:ext cx="4483734" cy="412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4000"/>
              </a:lnSpc>
            </a:pPr>
            <a:r>
              <a:rPr sz="2700" spc="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3、</a:t>
            </a:r>
            <a:r>
              <a:rPr sz="2700" spc="-24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  </a:t>
            </a:r>
            <a:r>
              <a:rPr lang="zh-CN" altLang="en-US" sz="2700" spc="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提升参与度思路</a:t>
            </a:r>
            <a:endParaRPr lang="en-US" altLang="en-US" sz="2700" dirty="0">
              <a:cs typeface="+mn-ea"/>
              <a:sym typeface="+mn-lt"/>
            </a:endParaRPr>
          </a:p>
        </p:txBody>
      </p:sp>
      <p:pic>
        <p:nvPicPr>
          <p:cNvPr id="773" name="picture 7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5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千库网_2.5D科技互联网城市网络数据程序代码_元素编号11690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112" y="1733684"/>
            <a:ext cx="3979905" cy="3979905"/>
          </a:xfrm>
          <a:prstGeom prst="rect">
            <a:avLst/>
          </a:prstGeom>
        </p:spPr>
      </p:pic>
      <p:pic>
        <p:nvPicPr>
          <p:cNvPr id="14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15" name="textbox 54"/>
          <p:cNvSpPr/>
          <p:nvPr/>
        </p:nvSpPr>
        <p:spPr>
          <a:xfrm>
            <a:off x="755763" y="534034"/>
            <a:ext cx="44432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提高效率</a:t>
            </a:r>
            <a:endParaRPr lang="zh-CN" altLang="en-US" sz="2700" spc="90" dirty="0">
              <a:solidFill>
                <a:srgbClr val="000000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6" name="iṩḻïďe"/>
          <p:cNvSpPr/>
          <p:nvPr/>
        </p:nvSpPr>
        <p:spPr>
          <a:xfrm>
            <a:off x="6096000" y="1733747"/>
            <a:ext cx="4466271" cy="928022"/>
          </a:xfrm>
          <a:prstGeom prst="roundRect">
            <a:avLst>
              <a:gd name="adj" fmla="val 7053"/>
            </a:avLst>
          </a:prstGeom>
          <a:solidFill>
            <a:schemeClr val="tx1">
              <a:lumMod val="25000"/>
              <a:lumOff val="75000"/>
              <a:alpha val="2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ísļíḑê"/>
          <p:cNvSpPr/>
          <p:nvPr/>
        </p:nvSpPr>
        <p:spPr>
          <a:xfrm>
            <a:off x="6292941" y="1537149"/>
            <a:ext cx="1921763" cy="393071"/>
          </a:xfrm>
          <a:prstGeom prst="roundRect">
            <a:avLst/>
          </a:prstGeom>
          <a:solidFill>
            <a:srgbClr val="40A693"/>
          </a:solidFill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54000" rIns="108000" bIns="54000" rtlCol="0" anchor="ctr" anchorCtr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加大并发</a:t>
            </a:r>
            <a:endParaRPr kumimoji="1"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ís1iďé"/>
          <p:cNvSpPr/>
          <p:nvPr/>
        </p:nvSpPr>
        <p:spPr>
          <a:xfrm>
            <a:off x="6182544" y="1901842"/>
            <a:ext cx="4293182" cy="46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用大并发思路，把能力无限克隆。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îṧḻîḋé"/>
          <p:cNvSpPr/>
          <p:nvPr/>
        </p:nvSpPr>
        <p:spPr>
          <a:xfrm>
            <a:off x="6096000" y="3275589"/>
            <a:ext cx="4466271" cy="928022"/>
          </a:xfrm>
          <a:prstGeom prst="roundRect">
            <a:avLst>
              <a:gd name="adj" fmla="val 7053"/>
            </a:avLst>
          </a:prstGeom>
          <a:solidFill>
            <a:schemeClr val="tx1">
              <a:lumMod val="25000"/>
              <a:lumOff val="75000"/>
              <a:alpha val="2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îṩ1ïde"/>
          <p:cNvSpPr/>
          <p:nvPr/>
        </p:nvSpPr>
        <p:spPr>
          <a:xfrm>
            <a:off x="6292941" y="3078991"/>
            <a:ext cx="1921763" cy="393071"/>
          </a:xfrm>
          <a:prstGeom prst="roundRect">
            <a:avLst/>
          </a:prstGeom>
          <a:solidFill>
            <a:srgbClr val="40A693"/>
          </a:solidFill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54000" rIns="108000" bIns="54000" rtlCol="0" anchor="ctr" anchorCtr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精确计算</a:t>
            </a:r>
            <a:endParaRPr kumimoji="1"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iSḷiḓe"/>
          <p:cNvSpPr/>
          <p:nvPr/>
        </p:nvSpPr>
        <p:spPr>
          <a:xfrm>
            <a:off x="6182544" y="3443684"/>
            <a:ext cx="4293182" cy="46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根据任务数量和任务周期，计算所需的通道能力。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ïšlîḓe"/>
          <p:cNvSpPr/>
          <p:nvPr/>
        </p:nvSpPr>
        <p:spPr>
          <a:xfrm>
            <a:off x="6096000" y="4817430"/>
            <a:ext cx="4466271" cy="928022"/>
          </a:xfrm>
          <a:prstGeom prst="roundRect">
            <a:avLst>
              <a:gd name="adj" fmla="val 7053"/>
            </a:avLst>
          </a:prstGeom>
          <a:solidFill>
            <a:schemeClr val="tx1">
              <a:lumMod val="25000"/>
              <a:lumOff val="75000"/>
              <a:alpha val="2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íS1íḍè"/>
          <p:cNvSpPr/>
          <p:nvPr/>
        </p:nvSpPr>
        <p:spPr>
          <a:xfrm>
            <a:off x="6292941" y="4620832"/>
            <a:ext cx="1921763" cy="393071"/>
          </a:xfrm>
          <a:prstGeom prst="roundRect">
            <a:avLst/>
          </a:prstGeom>
          <a:solidFill>
            <a:srgbClr val="40A693"/>
          </a:solidFill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54000" rIns="108000" bIns="54000" rtlCol="0" anchor="ctr" anchorCtr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提升性能</a:t>
            </a:r>
            <a:endParaRPr kumimoji="1"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ṩḷiḋé"/>
          <p:cNvSpPr/>
          <p:nvPr/>
        </p:nvSpPr>
        <p:spPr>
          <a:xfrm>
            <a:off x="6182544" y="4985525"/>
            <a:ext cx="4293182" cy="73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在电话通信上，通过增加线路的方式提升产能；在文字交互上，通过提高硬件性能的方式，满足瞬时处理要求。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7" grpId="1" animBg="1"/>
      <p:bldP spid="16" grpId="1" animBg="1"/>
      <p:bldP spid="18" grpId="1" animBg="1"/>
      <p:bldP spid="20" grpId="0" animBg="1"/>
      <p:bldP spid="21" grpId="0" animBg="1"/>
      <p:bldP spid="19" grpId="0" animBg="1"/>
      <p:bldP spid="20" grpId="1" animBg="1"/>
      <p:bldP spid="21" grpId="1" animBg="1"/>
      <p:bldP spid="19" grpId="1" animBg="1"/>
      <p:bldP spid="23" grpId="0" animBg="1"/>
      <p:bldP spid="24" grpId="0" animBg="1"/>
      <p:bldP spid="22" grpId="0" animBg="1"/>
      <p:bldP spid="23" grpId="1" animBg="1"/>
      <p:bldP spid="24" grpId="1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4" name="textbox 54"/>
          <p:cNvSpPr/>
          <p:nvPr/>
        </p:nvSpPr>
        <p:spPr>
          <a:xfrm>
            <a:off x="755763" y="534034"/>
            <a:ext cx="44432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人机交互自动化</a:t>
            </a:r>
            <a:endParaRPr lang="zh-CN" altLang="en-US" sz="2700" spc="90" dirty="0">
              <a:solidFill>
                <a:srgbClr val="000000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2175" y="1322563"/>
            <a:ext cx="9673343" cy="70057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通过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+mn-lt"/>
              </a:rPr>
              <a:t>低延时的语音识别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和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+mn-lt"/>
              </a:rPr>
              <a:t>高识别率的语义理解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处理技术，使用小文智能自主设计业务所需的交互场景，按需接入生产渠道，实现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+mn-lt"/>
              </a:rPr>
              <a:t>人机交互自动化，智能化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，解放人类劳动力。</a:t>
            </a:r>
            <a:endParaRPr lang="zh-CN" altLang="en-US" sz="1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68423" y="3042451"/>
            <a:ext cx="3403976" cy="2070974"/>
          </a:xfrm>
          <a:prstGeom prst="rect">
            <a:avLst/>
          </a:prstGeom>
          <a:solidFill>
            <a:schemeClr val="bg1"/>
          </a:solidFill>
          <a:ln w="38100"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307D6D"/>
                </a:solidFill>
                <a:cs typeface="+mn-ea"/>
                <a:sym typeface="+mn-lt"/>
              </a:rPr>
              <a:t>语音形式</a:t>
            </a:r>
            <a:endParaRPr lang="zh-CN" altLang="en-US" sz="1400" b="1" dirty="0">
              <a:solidFill>
                <a:srgbClr val="307D6D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9305" y="2313192"/>
            <a:ext cx="6792678" cy="307910"/>
          </a:xfrm>
          <a:prstGeom prst="rect">
            <a:avLst/>
          </a:prstGeom>
          <a:solidFill>
            <a:srgbClr val="40A693"/>
          </a:solidFill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机器对话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79304" y="5526032"/>
            <a:ext cx="6792670" cy="307910"/>
          </a:xfrm>
          <a:prstGeom prst="rect">
            <a:avLst/>
          </a:prstGeom>
          <a:solidFill>
            <a:srgbClr val="40A693"/>
          </a:solidFill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人工对话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1232" y="3201574"/>
            <a:ext cx="1035698" cy="578498"/>
          </a:xfrm>
          <a:prstGeom prst="rect">
            <a:avLst/>
          </a:prstGeom>
          <a:ln>
            <a:solidFill>
              <a:srgbClr val="40A693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对话输入与前端处理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56449" y="3201574"/>
            <a:ext cx="1035698" cy="578498"/>
          </a:xfrm>
          <a:prstGeom prst="rect">
            <a:avLst/>
          </a:prstGeom>
          <a:ln>
            <a:solidFill>
              <a:srgbClr val="40A693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ASR</a:t>
            </a:r>
            <a:endParaRPr lang="en-US" altLang="zh-CN" sz="1200" dirty="0"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cs typeface="+mn-ea"/>
                <a:sym typeface="+mn-lt"/>
              </a:rPr>
              <a:t>语音识别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81666" y="3201574"/>
            <a:ext cx="1035698" cy="578498"/>
          </a:xfrm>
          <a:prstGeom prst="rect">
            <a:avLst/>
          </a:prstGeom>
          <a:ln>
            <a:solidFill>
              <a:srgbClr val="40A693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NLU</a:t>
            </a:r>
            <a:endParaRPr lang="en-US" altLang="zh-CN" sz="1200" dirty="0"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cs typeface="+mn-ea"/>
                <a:sym typeface="+mn-lt"/>
              </a:rPr>
              <a:t>语言理解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31232" y="4408902"/>
            <a:ext cx="1035698" cy="578498"/>
          </a:xfrm>
          <a:prstGeom prst="rect">
            <a:avLst/>
          </a:prstGeom>
          <a:ln>
            <a:solidFill>
              <a:srgbClr val="40A693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对话输出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56449" y="4402679"/>
            <a:ext cx="1035698" cy="578498"/>
          </a:xfrm>
          <a:prstGeom prst="rect">
            <a:avLst/>
          </a:prstGeom>
          <a:ln>
            <a:solidFill>
              <a:srgbClr val="40A693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TTS</a:t>
            </a:r>
            <a:endParaRPr lang="en-US" altLang="zh-CN" sz="1200" dirty="0"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cs typeface="+mn-ea"/>
                <a:sym typeface="+mn-lt"/>
              </a:rPr>
              <a:t>语音合成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81666" y="4411440"/>
            <a:ext cx="1035698" cy="578498"/>
          </a:xfrm>
          <a:prstGeom prst="rect">
            <a:avLst/>
          </a:prstGeom>
          <a:ln>
            <a:solidFill>
              <a:srgbClr val="40A693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NLG</a:t>
            </a:r>
            <a:endParaRPr lang="en-US" altLang="zh-CN" sz="1200" dirty="0"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cs typeface="+mn-ea"/>
                <a:sym typeface="+mn-lt"/>
              </a:rPr>
              <a:t>语言生成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79304" y="6049684"/>
            <a:ext cx="6792670" cy="307910"/>
          </a:xfrm>
          <a:prstGeom prst="rect">
            <a:avLst/>
          </a:prstGeom>
          <a:solidFill>
            <a:schemeClr val="bg1"/>
          </a:solidFill>
          <a:ln>
            <a:solidFill>
              <a:srgbClr val="40A6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对话机器人提供坐席辅助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43732" y="3678626"/>
            <a:ext cx="438536" cy="828094"/>
          </a:xfrm>
          <a:prstGeom prst="rect">
            <a:avLst/>
          </a:prstGeom>
          <a:ln>
            <a:solidFill>
              <a:srgbClr val="40A693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对话管理</a:t>
            </a:r>
            <a:endParaRPr lang="zh-CN" altLang="en-US" sz="1200" dirty="0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149081" y="2919682"/>
            <a:ext cx="3850434" cy="0"/>
          </a:xfrm>
          <a:prstGeom prst="line">
            <a:avLst/>
          </a:prstGeom>
          <a:ln>
            <a:solidFill>
              <a:srgbClr val="40A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0" idx="3"/>
            <a:endCxn id="11" idx="1"/>
          </p:cNvCxnSpPr>
          <p:nvPr/>
        </p:nvCxnSpPr>
        <p:spPr>
          <a:xfrm>
            <a:off x="3666930" y="3490823"/>
            <a:ext cx="889519" cy="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592147" y="3504323"/>
            <a:ext cx="889519" cy="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3666929" y="4700689"/>
            <a:ext cx="889519" cy="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5592146" y="4691928"/>
            <a:ext cx="889519" cy="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135862" y="5253738"/>
            <a:ext cx="3876871" cy="0"/>
          </a:xfrm>
          <a:prstGeom prst="line">
            <a:avLst/>
          </a:prstGeom>
          <a:ln>
            <a:solidFill>
              <a:srgbClr val="40A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7517363" y="3490822"/>
            <a:ext cx="1245637" cy="1"/>
          </a:xfrm>
          <a:prstGeom prst="line">
            <a:avLst/>
          </a:prstGeom>
          <a:ln>
            <a:solidFill>
              <a:srgbClr val="40A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15" idx="3"/>
          </p:cNvCxnSpPr>
          <p:nvPr/>
        </p:nvCxnSpPr>
        <p:spPr>
          <a:xfrm flipH="1">
            <a:off x="7517364" y="4700689"/>
            <a:ext cx="1245636" cy="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999515" y="2919682"/>
            <a:ext cx="0" cy="281892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149081" y="2929013"/>
            <a:ext cx="0" cy="272561"/>
          </a:xfrm>
          <a:prstGeom prst="line">
            <a:avLst/>
          </a:prstGeom>
          <a:ln>
            <a:solidFill>
              <a:srgbClr val="40A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025952" y="4981177"/>
            <a:ext cx="0" cy="272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3149081" y="4971846"/>
            <a:ext cx="0" cy="281892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8763000" y="3490822"/>
            <a:ext cx="0" cy="187804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763000" y="4506720"/>
            <a:ext cx="0" cy="193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5540" y="1483360"/>
            <a:ext cx="3276600" cy="2037080"/>
          </a:xfrm>
          <a:prstGeom prst="rect">
            <a:avLst/>
          </a:prstGeom>
          <a:blipFill>
            <a:blip r:embed="rId1"/>
            <a:stretch>
              <a:fillRect l="-22692" r="-22530"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88835" y="4025900"/>
            <a:ext cx="3276600" cy="2037080"/>
          </a:xfrm>
          <a:prstGeom prst="rect">
            <a:avLst/>
          </a:prstGeom>
          <a:blipFill>
            <a:blip r:embed="rId2"/>
            <a:stretch>
              <a:fillRect l="-5348" r="-5310"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54805" y="2217420"/>
            <a:ext cx="723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967605" y="2048510"/>
            <a:ext cx="2301240" cy="3384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lang="zh-CN" altLang="en-US" sz="1600" b="1" dirty="0">
                <a:cs typeface="+mn-ea"/>
                <a:sym typeface="+mn-lt"/>
              </a:rPr>
              <a:t>交互标签做结果统计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90465" y="2456180"/>
            <a:ext cx="4477385" cy="10236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lang="zh-CN" altLang="en-US" sz="1400" dirty="0">
                <a:cs typeface="+mn-ea"/>
                <a:sym typeface="+mn-lt"/>
              </a:rPr>
              <a:t>在通话中，语音识别结合语义理解的纠错策略，实现交互理解的准确性，并通过交互标签模块，标记每一次对话的属性，作结果统计依据。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92335" y="1863090"/>
            <a:ext cx="909955" cy="7696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>
              <a:buSzPct val="25000"/>
            </a:pPr>
            <a:r>
              <a:rPr lang="en-US" altLang="zh-CN" sz="4400" dirty="0">
                <a:solidFill>
                  <a:srgbClr val="40A693"/>
                </a:solidFill>
                <a:effectLst/>
                <a:cs typeface="+mn-ea"/>
                <a:sym typeface="+mn-lt"/>
              </a:rPr>
              <a:t>01</a:t>
            </a:r>
            <a:endParaRPr lang="en-US" altLang="zh-CN" sz="4400" dirty="0">
              <a:solidFill>
                <a:srgbClr val="40A693"/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671310" y="4643755"/>
            <a:ext cx="723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005330" y="4474210"/>
            <a:ext cx="2301240" cy="3384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lang="zh-CN" altLang="en-US" sz="1600" b="1" dirty="0">
                <a:cs typeface="+mn-ea"/>
                <a:sym typeface="+mn-lt"/>
              </a:rPr>
              <a:t>问卷自动记录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28190" y="4882515"/>
            <a:ext cx="4477385" cy="7004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在填写短信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URL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问卷时，自动记录数据，实时保存，保障结果的准确性。</a:t>
            </a:r>
            <a:endParaRPr lang="zh-CN" altLang="en-US" sz="1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1405" y="4947920"/>
            <a:ext cx="909955" cy="7696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>
              <a:buSzPct val="25000"/>
            </a:pPr>
            <a:r>
              <a:rPr lang="en-US" altLang="zh-CN" sz="4400" dirty="0">
                <a:solidFill>
                  <a:srgbClr val="40A693"/>
                </a:solidFill>
                <a:effectLst/>
                <a:cs typeface="+mn-ea"/>
                <a:sym typeface="+mn-lt"/>
              </a:rPr>
              <a:t>02</a:t>
            </a:r>
            <a:endParaRPr lang="en-US" altLang="zh-CN" sz="4400" dirty="0">
              <a:solidFill>
                <a:srgbClr val="40A693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4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15" name="textbox 54"/>
          <p:cNvSpPr/>
          <p:nvPr/>
        </p:nvSpPr>
        <p:spPr>
          <a:xfrm>
            <a:off x="755763" y="534034"/>
            <a:ext cx="44432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保障结果准确性</a:t>
            </a:r>
            <a:endParaRPr lang="zh-CN" altLang="en-US" sz="2700" spc="90" dirty="0">
              <a:solidFill>
                <a:srgbClr val="000000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6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7" grpId="0"/>
      <p:bldP spid="4" grpId="0" animBg="1"/>
      <p:bldP spid="9" grpId="1" animBg="1"/>
      <p:bldP spid="8" grpId="1"/>
      <p:bldP spid="7" grpId="1"/>
      <p:bldP spid="4" grpId="1" animBg="1"/>
      <p:bldP spid="13" grpId="0" animBg="1"/>
      <p:bldP spid="11" grpId="0"/>
      <p:bldP spid="12" grpId="0"/>
      <p:bldP spid="5" grpId="0" animBg="1"/>
      <p:bldP spid="13" grpId="1" animBg="1"/>
      <p:bldP spid="11" grpId="1"/>
      <p:bldP spid="12" grpId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textbox 771"/>
          <p:cNvSpPr/>
          <p:nvPr/>
        </p:nvSpPr>
        <p:spPr>
          <a:xfrm>
            <a:off x="4488650" y="3222625"/>
            <a:ext cx="4483734" cy="412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4000"/>
              </a:lnSpc>
            </a:pPr>
            <a:r>
              <a:rPr lang="en-US" altLang="zh-CN" sz="2700" spc="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4</a:t>
            </a:r>
            <a:r>
              <a:rPr sz="2700" spc="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、</a:t>
            </a:r>
            <a:r>
              <a:rPr sz="2700" spc="-24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  </a:t>
            </a:r>
            <a:r>
              <a:rPr lang="zh-CN" altLang="en-US" sz="270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调研方案</a:t>
            </a:r>
            <a:endParaRPr lang="en-US" altLang="en-US" sz="2700" dirty="0">
              <a:cs typeface="+mn-ea"/>
              <a:sym typeface="+mn-lt"/>
            </a:endParaRPr>
          </a:p>
        </p:txBody>
      </p:sp>
      <p:pic>
        <p:nvPicPr>
          <p:cNvPr id="773" name="picture 7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5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箭头连接符 23"/>
          <p:cNvCxnSpPr>
            <a:endCxn id="40" idx="3"/>
          </p:cNvCxnSpPr>
          <p:nvPr/>
        </p:nvCxnSpPr>
        <p:spPr>
          <a:xfrm>
            <a:off x="6631940" y="3610610"/>
            <a:ext cx="2538730" cy="0"/>
          </a:xfrm>
          <a:prstGeom prst="straightConnector1">
            <a:avLst/>
          </a:prstGeom>
          <a:ln w="28575" cap="rnd">
            <a:gradFill>
              <a:gsLst>
                <a:gs pos="100000">
                  <a:schemeClr val="tx1">
                    <a:lumMod val="50000"/>
                    <a:lumOff val="50000"/>
                    <a:alpha val="0"/>
                  </a:schemeClr>
                </a:gs>
                <a:gs pos="2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  <a:round/>
            <a:headEnd w="sm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2517775" y="3610610"/>
            <a:ext cx="2526665" cy="0"/>
          </a:xfrm>
          <a:prstGeom prst="straightConnector1">
            <a:avLst/>
          </a:prstGeom>
          <a:ln w="28575" cap="rnd">
            <a:gradFill>
              <a:gsLst>
                <a:gs pos="100000">
                  <a:schemeClr val="tx1">
                    <a:lumMod val="50000"/>
                    <a:lumOff val="50000"/>
                    <a:alpha val="0"/>
                  </a:schemeClr>
                </a:gs>
                <a:gs pos="2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  <a:round/>
            <a:headEnd w="sm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1"/>
          <p:cNvSpPr/>
          <p:nvPr/>
        </p:nvSpPr>
        <p:spPr>
          <a:xfrm>
            <a:off x="4853940" y="2503170"/>
            <a:ext cx="1783715" cy="149860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3122" h="506660">
                <a:moveTo>
                  <a:pt x="449184" y="255729"/>
                </a:moveTo>
                <a:cubicBezTo>
                  <a:pt x="461461" y="255729"/>
                  <a:pt x="471377" y="265629"/>
                  <a:pt x="471377" y="277887"/>
                </a:cubicBezTo>
                <a:lnTo>
                  <a:pt x="471377" y="484220"/>
                </a:lnTo>
                <a:cubicBezTo>
                  <a:pt x="471377" y="496478"/>
                  <a:pt x="461461" y="506378"/>
                  <a:pt x="449184" y="506378"/>
                </a:cubicBezTo>
                <a:cubicBezTo>
                  <a:pt x="436907" y="506378"/>
                  <a:pt x="426991" y="496478"/>
                  <a:pt x="426991" y="484220"/>
                </a:cubicBezTo>
                <a:lnTo>
                  <a:pt x="426991" y="277887"/>
                </a:lnTo>
                <a:cubicBezTo>
                  <a:pt x="426991" y="265629"/>
                  <a:pt x="436907" y="255729"/>
                  <a:pt x="449184" y="255729"/>
                </a:cubicBezTo>
                <a:close/>
                <a:moveTo>
                  <a:pt x="153938" y="255729"/>
                </a:moveTo>
                <a:cubicBezTo>
                  <a:pt x="166215" y="255729"/>
                  <a:pt x="176131" y="265629"/>
                  <a:pt x="176131" y="277887"/>
                </a:cubicBezTo>
                <a:lnTo>
                  <a:pt x="176131" y="484220"/>
                </a:lnTo>
                <a:cubicBezTo>
                  <a:pt x="176131" y="496478"/>
                  <a:pt x="166215" y="506378"/>
                  <a:pt x="153938" y="506378"/>
                </a:cubicBezTo>
                <a:cubicBezTo>
                  <a:pt x="141661" y="506378"/>
                  <a:pt x="131745" y="496478"/>
                  <a:pt x="131745" y="484220"/>
                </a:cubicBezTo>
                <a:lnTo>
                  <a:pt x="131745" y="277887"/>
                </a:lnTo>
                <a:cubicBezTo>
                  <a:pt x="131745" y="265629"/>
                  <a:pt x="141661" y="255729"/>
                  <a:pt x="153938" y="255729"/>
                </a:cubicBezTo>
                <a:close/>
                <a:moveTo>
                  <a:pt x="301561" y="0"/>
                </a:moveTo>
                <a:cubicBezTo>
                  <a:pt x="441796" y="0"/>
                  <a:pt x="556062" y="113464"/>
                  <a:pt x="558423" y="253801"/>
                </a:cubicBezTo>
                <a:cubicBezTo>
                  <a:pt x="584235" y="261502"/>
                  <a:pt x="603122" y="286018"/>
                  <a:pt x="603122" y="315091"/>
                </a:cubicBezTo>
                <a:lnTo>
                  <a:pt x="603122" y="442856"/>
                </a:lnTo>
                <a:cubicBezTo>
                  <a:pt x="603122" y="478058"/>
                  <a:pt x="575421" y="506660"/>
                  <a:pt x="541268" y="506660"/>
                </a:cubicBezTo>
                <a:lnTo>
                  <a:pt x="492319" y="506660"/>
                </a:lnTo>
                <a:lnTo>
                  <a:pt x="492319" y="262916"/>
                </a:lnTo>
                <a:cubicBezTo>
                  <a:pt x="492004" y="261345"/>
                  <a:pt x="491847" y="259773"/>
                  <a:pt x="491847" y="258202"/>
                </a:cubicBezTo>
                <a:cubicBezTo>
                  <a:pt x="491847" y="152595"/>
                  <a:pt x="406383" y="66633"/>
                  <a:pt x="301561" y="66633"/>
                </a:cubicBezTo>
                <a:cubicBezTo>
                  <a:pt x="196581" y="66633"/>
                  <a:pt x="111118" y="152595"/>
                  <a:pt x="111118" y="258202"/>
                </a:cubicBezTo>
                <a:cubicBezTo>
                  <a:pt x="111118" y="259459"/>
                  <a:pt x="110960" y="260559"/>
                  <a:pt x="110803" y="261816"/>
                </a:cubicBezTo>
                <a:lnTo>
                  <a:pt x="110803" y="506660"/>
                </a:lnTo>
                <a:lnTo>
                  <a:pt x="61855" y="506660"/>
                </a:lnTo>
                <a:cubicBezTo>
                  <a:pt x="27701" y="506660"/>
                  <a:pt x="0" y="478058"/>
                  <a:pt x="0" y="442856"/>
                </a:cubicBezTo>
                <a:lnTo>
                  <a:pt x="0" y="315091"/>
                </a:lnTo>
                <a:cubicBezTo>
                  <a:pt x="0" y="286018"/>
                  <a:pt x="18729" y="261659"/>
                  <a:pt x="44542" y="253801"/>
                </a:cubicBezTo>
                <a:cubicBezTo>
                  <a:pt x="46902" y="113464"/>
                  <a:pt x="161168" y="0"/>
                  <a:pt x="30156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0000">
                <a:schemeClr val="accent3"/>
              </a:gs>
            </a:gsLst>
            <a:lin ang="2700000" scaled="0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 rot="0">
            <a:off x="7976870" y="3390265"/>
            <a:ext cx="1946275" cy="1852295"/>
            <a:chOff x="7408536" y="3304047"/>
            <a:chExt cx="1812610" cy="1725092"/>
          </a:xfrm>
        </p:grpSpPr>
        <p:grpSp>
          <p:nvGrpSpPr>
            <p:cNvPr id="36" name="组合 35"/>
            <p:cNvGrpSpPr/>
            <p:nvPr/>
          </p:nvGrpSpPr>
          <p:grpSpPr>
            <a:xfrm>
              <a:off x="8109740" y="3304047"/>
              <a:ext cx="410200" cy="410198"/>
              <a:chOff x="6362386" y="3130100"/>
              <a:chExt cx="410200" cy="410198"/>
            </a:xfrm>
          </p:grpSpPr>
          <p:sp>
            <p:nvSpPr>
              <p:cNvPr id="40" name="圆角矩形 15"/>
              <p:cNvSpPr/>
              <p:nvPr/>
            </p:nvSpPr>
            <p:spPr>
              <a:xfrm>
                <a:off x="6362386" y="3130100"/>
                <a:ext cx="410200" cy="410198"/>
              </a:xfrm>
              <a:prstGeom prst="roundRect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任意多边形 16"/>
              <p:cNvSpPr/>
              <p:nvPr/>
            </p:nvSpPr>
            <p:spPr>
              <a:xfrm>
                <a:off x="6478486" y="3270678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408536" y="3913716"/>
              <a:ext cx="1812610" cy="1115423"/>
              <a:chOff x="6920268" y="4904864"/>
              <a:chExt cx="1812610" cy="1115423"/>
            </a:xfrm>
          </p:grpSpPr>
          <p:sp>
            <p:nvSpPr>
              <p:cNvPr id="38" name="矩形 37"/>
              <p:cNvSpPr/>
              <p:nvPr/>
            </p:nvSpPr>
            <p:spPr>
              <a:xfrm flipH="1">
                <a:off x="6920268" y="5367756"/>
                <a:ext cx="1812610" cy="65253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 defTabSz="913765">
                  <a:lnSpc>
                    <a:spcPct val="150000"/>
                  </a:lnSpc>
                  <a:buSzPct val="25000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短信问卷针对客户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ctr" defTabSz="913765">
                  <a:lnSpc>
                    <a:spcPct val="150000"/>
                  </a:lnSpc>
                  <a:buSzPct val="25000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做精准调研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920268" y="4904864"/>
                <a:ext cx="1812610" cy="465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zh-CN" altLang="en-US" sz="2000" b="1" dirty="0">
                    <a:cs typeface="+mn-ea"/>
                    <a:sym typeface="+mn-lt"/>
                  </a:rPr>
                  <a:t>短信问卷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 rot="0">
            <a:off x="1568450" y="3390265"/>
            <a:ext cx="1946275" cy="1852295"/>
            <a:chOff x="1071575" y="3304047"/>
            <a:chExt cx="1812612" cy="1725092"/>
          </a:xfrm>
        </p:grpSpPr>
        <p:grpSp>
          <p:nvGrpSpPr>
            <p:cNvPr id="30" name="组合 29"/>
            <p:cNvGrpSpPr/>
            <p:nvPr/>
          </p:nvGrpSpPr>
          <p:grpSpPr>
            <a:xfrm>
              <a:off x="1772781" y="3304047"/>
              <a:ext cx="410200" cy="410198"/>
              <a:chOff x="3526795" y="3130100"/>
              <a:chExt cx="410200" cy="410198"/>
            </a:xfrm>
          </p:grpSpPr>
          <p:sp>
            <p:nvSpPr>
              <p:cNvPr id="34" name="圆角矩形 51"/>
              <p:cNvSpPr/>
              <p:nvPr/>
            </p:nvSpPr>
            <p:spPr>
              <a:xfrm>
                <a:off x="3526795" y="3130100"/>
                <a:ext cx="410200" cy="410198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 52"/>
              <p:cNvSpPr/>
              <p:nvPr/>
            </p:nvSpPr>
            <p:spPr>
              <a:xfrm>
                <a:off x="3642895" y="3268449"/>
                <a:ext cx="178001" cy="13350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071575" y="3913716"/>
              <a:ext cx="1812612" cy="1115423"/>
              <a:chOff x="2122617" y="5901421"/>
              <a:chExt cx="1812612" cy="1115423"/>
            </a:xfrm>
          </p:grpSpPr>
          <p:sp>
            <p:nvSpPr>
              <p:cNvPr id="32" name="矩形 31"/>
              <p:cNvSpPr/>
              <p:nvPr/>
            </p:nvSpPr>
            <p:spPr>
              <a:xfrm flipH="1">
                <a:off x="2122617" y="6364313"/>
                <a:ext cx="1812610" cy="65253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 defTabSz="913765">
                  <a:lnSpc>
                    <a:spcPct val="150000"/>
                  </a:lnSpc>
                  <a:buSzPct val="25000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智能语音引导客户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ctr" defTabSz="913765">
                  <a:lnSpc>
                    <a:spcPct val="150000"/>
                  </a:lnSpc>
                  <a:buSzPct val="25000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参与调研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122619" y="5901421"/>
                <a:ext cx="1812610" cy="465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zh-CN" altLang="en-US" sz="2000" b="1" dirty="0">
                    <a:cs typeface="+mn-ea"/>
                    <a:sym typeface="+mn-lt"/>
                  </a:rPr>
                  <a:t>智能语音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1237615" y="1615440"/>
            <a:ext cx="9029700" cy="5810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lang="zh-CN" altLang="en-US" sz="2400" b="1" dirty="0">
                <a:cs typeface="+mn-ea"/>
                <a:sym typeface="+mn-lt"/>
              </a:rPr>
              <a:t>提升调研数据精准度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2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43" name="textbox 54"/>
          <p:cNvSpPr/>
          <p:nvPr/>
        </p:nvSpPr>
        <p:spPr>
          <a:xfrm>
            <a:off x="755763" y="534034"/>
            <a:ext cx="44432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解决方案</a:t>
            </a:r>
            <a:endParaRPr lang="zh-CN" altLang="en-US" sz="2700" spc="90" dirty="0">
              <a:solidFill>
                <a:srgbClr val="000000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4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6" grpId="1" animBg="1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7961" y="1329951"/>
            <a:ext cx="9749708" cy="7001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cs typeface="+mn-ea"/>
                <a:sym typeface="+mn-lt"/>
              </a:rPr>
              <a:t>小文智能可在智能呼场景设计中增加短信节点，用以实现在触发该节点后给用户发送短信的功能，引导用户参与调研打分。应用</a:t>
            </a:r>
            <a:r>
              <a:rPr lang="en-US" altLang="zh-CN" sz="1400" dirty="0">
                <a:cs typeface="+mn-ea"/>
                <a:sym typeface="+mn-lt"/>
              </a:rPr>
              <a:t>URL</a:t>
            </a:r>
            <a:r>
              <a:rPr lang="zh-CN" altLang="en-US" sz="1400" dirty="0">
                <a:cs typeface="+mn-ea"/>
                <a:sym typeface="+mn-lt"/>
              </a:rPr>
              <a:t>变量技术实现调研对象身份识别。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18632"/>
          <a:stretch>
            <a:fillRect/>
          </a:stretch>
        </p:blipFill>
        <p:spPr>
          <a:xfrm>
            <a:off x="1025241" y="2853389"/>
            <a:ext cx="5171202" cy="2263306"/>
          </a:xfrm>
          <a:prstGeom prst="rect">
            <a:avLst/>
          </a:prstGeom>
          <a:ln>
            <a:solidFill>
              <a:srgbClr val="40A69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12" name="textbox 54"/>
          <p:cNvSpPr/>
          <p:nvPr/>
        </p:nvSpPr>
        <p:spPr>
          <a:xfrm>
            <a:off x="755763" y="534034"/>
            <a:ext cx="44432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语音触发短信</a:t>
            </a:r>
            <a:endParaRPr lang="zh-CN" altLang="en-US" sz="2700" spc="90" dirty="0">
              <a:solidFill>
                <a:srgbClr val="000000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3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  <p:sp>
        <p:nvSpPr>
          <p:cNvPr id="10" name="Freeform 5"/>
          <p:cNvSpPr>
            <a:spLocks noChangeAspect="1"/>
          </p:cNvSpPr>
          <p:nvPr/>
        </p:nvSpPr>
        <p:spPr bwMode="auto">
          <a:xfrm rot="2700000">
            <a:off x="6469276" y="3440613"/>
            <a:ext cx="986155" cy="986155"/>
          </a:xfrm>
          <a:custGeom>
            <a:avLst/>
            <a:gdLst>
              <a:gd name="T0" fmla="*/ 1556 w 3018"/>
              <a:gd name="T1" fmla="*/ 816 h 3018"/>
              <a:gd name="T2" fmla="*/ 1084 w 3018"/>
              <a:gd name="T3" fmla="*/ 591 h 3018"/>
              <a:gd name="T4" fmla="*/ 1108 w 3018"/>
              <a:gd name="T5" fmla="*/ 408 h 3018"/>
              <a:gd name="T6" fmla="*/ 2770 w 3018"/>
              <a:gd name="T7" fmla="*/ 34 h 3018"/>
              <a:gd name="T8" fmla="*/ 2984 w 3018"/>
              <a:gd name="T9" fmla="*/ 248 h 3018"/>
              <a:gd name="T10" fmla="*/ 2609 w 3018"/>
              <a:gd name="T11" fmla="*/ 1910 h 3018"/>
              <a:gd name="T12" fmla="*/ 2427 w 3018"/>
              <a:gd name="T13" fmla="*/ 1934 h 3018"/>
              <a:gd name="T14" fmla="*/ 2202 w 3018"/>
              <a:gd name="T15" fmla="*/ 1461 h 3018"/>
              <a:gd name="T16" fmla="*/ 303 w 3018"/>
              <a:gd name="T17" fmla="*/ 2838 h 3018"/>
              <a:gd name="T18" fmla="*/ 180 w 3018"/>
              <a:gd name="T19" fmla="*/ 2714 h 3018"/>
              <a:gd name="T20" fmla="*/ 1556 w 3018"/>
              <a:gd name="T21" fmla="*/ 816 h 3018"/>
              <a:gd name="T22" fmla="*/ 1556 w 3018"/>
              <a:gd name="T23" fmla="*/ 816 h 3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18" h="3018">
                <a:moveTo>
                  <a:pt x="1556" y="816"/>
                </a:moveTo>
                <a:cubicBezTo>
                  <a:pt x="1084" y="591"/>
                  <a:pt x="1084" y="591"/>
                  <a:pt x="1084" y="591"/>
                </a:cubicBezTo>
                <a:cubicBezTo>
                  <a:pt x="948" y="526"/>
                  <a:pt x="956" y="443"/>
                  <a:pt x="1108" y="408"/>
                </a:cubicBezTo>
                <a:cubicBezTo>
                  <a:pt x="2770" y="34"/>
                  <a:pt x="2770" y="34"/>
                  <a:pt x="2770" y="34"/>
                </a:cubicBezTo>
                <a:cubicBezTo>
                  <a:pt x="2921" y="0"/>
                  <a:pt x="3018" y="95"/>
                  <a:pt x="2984" y="248"/>
                </a:cubicBezTo>
                <a:cubicBezTo>
                  <a:pt x="2609" y="1910"/>
                  <a:pt x="2609" y="1910"/>
                  <a:pt x="2609" y="1910"/>
                </a:cubicBezTo>
                <a:cubicBezTo>
                  <a:pt x="2575" y="2060"/>
                  <a:pt x="2493" y="2073"/>
                  <a:pt x="2427" y="1934"/>
                </a:cubicBezTo>
                <a:cubicBezTo>
                  <a:pt x="2202" y="1461"/>
                  <a:pt x="2202" y="1461"/>
                  <a:pt x="2202" y="1461"/>
                </a:cubicBezTo>
                <a:cubicBezTo>
                  <a:pt x="303" y="2838"/>
                  <a:pt x="303" y="2838"/>
                  <a:pt x="303" y="2838"/>
                </a:cubicBezTo>
                <a:cubicBezTo>
                  <a:pt x="55" y="3018"/>
                  <a:pt x="0" y="2963"/>
                  <a:pt x="180" y="2714"/>
                </a:cubicBezTo>
                <a:cubicBezTo>
                  <a:pt x="1556" y="816"/>
                  <a:pt x="1556" y="816"/>
                  <a:pt x="1556" y="816"/>
                </a:cubicBezTo>
                <a:cubicBezTo>
                  <a:pt x="1556" y="816"/>
                  <a:pt x="1556" y="816"/>
                  <a:pt x="1556" y="816"/>
                </a:cubicBezTo>
                <a:close/>
              </a:path>
            </a:pathLst>
          </a:custGeom>
          <a:solidFill>
            <a:srgbClr val="40A693"/>
          </a:solidFill>
          <a:ln>
            <a:solidFill>
              <a:srgbClr val="40A69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64" y="2501056"/>
            <a:ext cx="3048000" cy="31813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4" name="textbox 54"/>
          <p:cNvSpPr/>
          <p:nvPr/>
        </p:nvSpPr>
        <p:spPr>
          <a:xfrm>
            <a:off x="755763" y="534034"/>
            <a:ext cx="44432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语音外呼流程</a:t>
            </a:r>
            <a:endParaRPr lang="zh-CN" altLang="en-US" sz="2700" spc="90" dirty="0">
              <a:solidFill>
                <a:srgbClr val="000000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870470" y="3055126"/>
            <a:ext cx="1125814" cy="534915"/>
          </a:xfrm>
          <a:prstGeom prst="diamond">
            <a:avLst/>
          </a:prstGeom>
          <a:noFill/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6541617" y="3036668"/>
            <a:ext cx="1047704" cy="584775"/>
          </a:xfrm>
          <a:prstGeom prst="diamond">
            <a:avLst/>
          </a:prstGeom>
          <a:noFill/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9517223" y="3030442"/>
            <a:ext cx="990100" cy="584775"/>
          </a:xfrm>
          <a:prstGeom prst="diamond">
            <a:avLst/>
          </a:prstGeom>
          <a:noFill/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3000463" y="4702601"/>
            <a:ext cx="1105731" cy="584775"/>
          </a:xfrm>
          <a:prstGeom prst="diamond">
            <a:avLst/>
          </a:prstGeom>
          <a:noFill/>
          <a:ln>
            <a:solidFill>
              <a:srgbClr val="40A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连接符: 肘形 8"/>
          <p:cNvCxnSpPr>
            <a:stCxn id="14" idx="3"/>
            <a:endCxn id="16" idx="1"/>
          </p:cNvCxnSpPr>
          <p:nvPr/>
        </p:nvCxnSpPr>
        <p:spPr>
          <a:xfrm>
            <a:off x="3402415" y="3314791"/>
            <a:ext cx="490855" cy="3175"/>
          </a:xfrm>
          <a:prstGeom prst="bentConnector3">
            <a:avLst>
              <a:gd name="adj1" fmla="val 50065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28325" y="1298379"/>
            <a:ext cx="1011815" cy="230832"/>
          </a:xfrm>
          <a:prstGeom prst="rect">
            <a:avLst/>
          </a:prstGeom>
          <a:solidFill>
            <a:srgbClr val="5A538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sz="900" dirty="0">
                <a:solidFill>
                  <a:schemeClr val="bg1"/>
                </a:solidFill>
                <a:cs typeface="+mn-ea"/>
                <a:sym typeface="+mn-lt"/>
              </a:rPr>
              <a:t>系统拨出号码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8885" y="1780421"/>
            <a:ext cx="105081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用户接起电话</a:t>
            </a:r>
            <a:endParaRPr lang="zh-CN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2997" y="2205524"/>
            <a:ext cx="1740760" cy="646331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询问是否愿意</a:t>
            </a:r>
            <a:r>
              <a:rPr lang="zh-CN" altLang="en-US" dirty="0">
                <a:cs typeface="+mn-ea"/>
                <a:sym typeface="+mn-lt"/>
              </a:rPr>
              <a:t>参与满意度调研问卷，若愿意稍后将以短信下发问卷链接，问卷回复完毕会有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元话费赠送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3589" y="3207513"/>
            <a:ext cx="86868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用户是否愿意</a:t>
            </a:r>
            <a:endParaRPr lang="zh-CN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30263" y="3061527"/>
            <a:ext cx="972373" cy="50673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询问用户是否对移动有不满意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10503" y="3104639"/>
            <a:ext cx="62357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不愿意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93033" y="3202809"/>
            <a:ext cx="844597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不满意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38318" y="3138468"/>
            <a:ext cx="1232678" cy="36830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询问用户对移动哪里不满意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45633" y="3214444"/>
            <a:ext cx="640080" cy="2298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具体内容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85850" y="2212678"/>
            <a:ext cx="1378174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挂机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45773" y="2806932"/>
            <a:ext cx="6400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无不满意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80996" y="3211396"/>
            <a:ext cx="1029426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记录问题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73041" y="2203787"/>
            <a:ext cx="1278727" cy="36830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告知已记录问题并挂机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72687" y="2800308"/>
            <a:ext cx="4114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肯定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83221" y="3141075"/>
            <a:ext cx="85693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向用户确认不满意内容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70860" y="3144611"/>
            <a:ext cx="79946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有不满意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26796" y="4879574"/>
            <a:ext cx="992579" cy="229870"/>
          </a:xfrm>
          <a:prstGeom prst="rect">
            <a:avLst/>
          </a:prstGeom>
          <a:solidFill>
            <a:srgbClr val="40A693"/>
          </a:solidFill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触发短信节点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00615" y="4811745"/>
            <a:ext cx="6400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发送短信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调研链接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34625" y="4880807"/>
            <a:ext cx="1851043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用户收到短信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49126" y="5929549"/>
            <a:ext cx="2376176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后台推送信息，发送成功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81561" y="3985730"/>
            <a:ext cx="321310" cy="320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愿意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" name="直接箭头连接符 30"/>
          <p:cNvCxnSpPr>
            <a:stCxn id="10" idx="2"/>
            <a:endCxn id="11" idx="0"/>
          </p:cNvCxnSpPr>
          <p:nvPr/>
        </p:nvCxnSpPr>
        <p:spPr>
          <a:xfrm>
            <a:off x="1434233" y="1529211"/>
            <a:ext cx="57" cy="25121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1" idx="2"/>
            <a:endCxn id="12" idx="0"/>
          </p:cNvCxnSpPr>
          <p:nvPr/>
        </p:nvCxnSpPr>
        <p:spPr>
          <a:xfrm flipH="1">
            <a:off x="1433377" y="2010291"/>
            <a:ext cx="913" cy="195233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2" idx="2"/>
            <a:endCxn id="5" idx="0"/>
          </p:cNvCxnSpPr>
          <p:nvPr/>
        </p:nvCxnSpPr>
        <p:spPr>
          <a:xfrm>
            <a:off x="1433377" y="2851855"/>
            <a:ext cx="0" cy="203271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5" idx="2"/>
            <a:endCxn id="26" idx="0"/>
          </p:cNvCxnSpPr>
          <p:nvPr/>
        </p:nvCxnSpPr>
        <p:spPr>
          <a:xfrm flipH="1">
            <a:off x="1423217" y="3590041"/>
            <a:ext cx="10795" cy="128968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5" idx="3"/>
          </p:cNvCxnSpPr>
          <p:nvPr/>
        </p:nvCxnSpPr>
        <p:spPr>
          <a:xfrm flipV="1">
            <a:off x="1996284" y="3322411"/>
            <a:ext cx="427640" cy="173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6" idx="3"/>
            <a:endCxn id="17" idx="1"/>
          </p:cNvCxnSpPr>
          <p:nvPr/>
        </p:nvCxnSpPr>
        <p:spPr>
          <a:xfrm>
            <a:off x="4737630" y="3318260"/>
            <a:ext cx="200660" cy="444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7" idx="3"/>
            <a:endCxn id="6" idx="1"/>
          </p:cNvCxnSpPr>
          <p:nvPr/>
        </p:nvCxnSpPr>
        <p:spPr>
          <a:xfrm>
            <a:off x="6170996" y="3322534"/>
            <a:ext cx="370840" cy="698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6" idx="0"/>
            <a:endCxn id="19" idx="2"/>
          </p:cNvCxnSpPr>
          <p:nvPr/>
        </p:nvCxnSpPr>
        <p:spPr>
          <a:xfrm flipV="1">
            <a:off x="7065469" y="2442308"/>
            <a:ext cx="8890" cy="59436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6" idx="3"/>
            <a:endCxn id="21" idx="1"/>
          </p:cNvCxnSpPr>
          <p:nvPr/>
        </p:nvCxnSpPr>
        <p:spPr>
          <a:xfrm flipV="1">
            <a:off x="7589321" y="3326516"/>
            <a:ext cx="591185" cy="317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21" idx="3"/>
            <a:endCxn id="7" idx="1"/>
          </p:cNvCxnSpPr>
          <p:nvPr/>
        </p:nvCxnSpPr>
        <p:spPr>
          <a:xfrm flipV="1">
            <a:off x="9210422" y="3323037"/>
            <a:ext cx="307340" cy="317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7" idx="0"/>
            <a:endCxn id="22" idx="2"/>
          </p:cNvCxnSpPr>
          <p:nvPr/>
        </p:nvCxnSpPr>
        <p:spPr>
          <a:xfrm flipV="1">
            <a:off x="10012908" y="2571972"/>
            <a:ext cx="0" cy="45847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6" idx="3"/>
            <a:endCxn id="8" idx="1"/>
          </p:cNvCxnSpPr>
          <p:nvPr/>
        </p:nvCxnSpPr>
        <p:spPr>
          <a:xfrm>
            <a:off x="1918740" y="4994355"/>
            <a:ext cx="1081405" cy="127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8" idx="3"/>
            <a:endCxn id="28" idx="1"/>
          </p:cNvCxnSpPr>
          <p:nvPr/>
        </p:nvCxnSpPr>
        <p:spPr>
          <a:xfrm>
            <a:off x="4106194" y="4995624"/>
            <a:ext cx="428625" cy="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8" idx="2"/>
          </p:cNvCxnSpPr>
          <p:nvPr/>
        </p:nvCxnSpPr>
        <p:spPr>
          <a:xfrm>
            <a:off x="3553329" y="5287376"/>
            <a:ext cx="9" cy="642173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0547082" y="3075898"/>
            <a:ext cx="4114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否定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10507430" y="3320506"/>
            <a:ext cx="490220" cy="8890"/>
          </a:xfrm>
          <a:prstGeom prst="straightConnector1">
            <a:avLst/>
          </a:prstGeom>
          <a:ln w="12700" cmpd="sng">
            <a:solidFill>
              <a:srgbClr val="40A693"/>
            </a:solidFill>
            <a:prstDash val="solid"/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10997650" y="3317966"/>
            <a:ext cx="0" cy="462915"/>
          </a:xfrm>
          <a:prstGeom prst="straightConnector1">
            <a:avLst/>
          </a:prstGeom>
          <a:ln w="12700" cmpd="sng">
            <a:solidFill>
              <a:srgbClr val="8CBFFC"/>
            </a:solidFill>
            <a:prstDash val="solid"/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>
            <a:off x="5505535" y="3777071"/>
            <a:ext cx="5492115" cy="3810"/>
          </a:xfrm>
          <a:prstGeom prst="straightConnector1">
            <a:avLst/>
          </a:prstGeom>
          <a:ln w="12700" cmpd="sng">
            <a:solidFill>
              <a:srgbClr val="40A693"/>
            </a:solidFill>
            <a:prstDash val="solid"/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5505535" y="3503386"/>
            <a:ext cx="0" cy="26797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45" grpId="0"/>
      <p:bldP spid="5" grpId="1" animBg="1"/>
      <p:bldP spid="6" grpId="1" animBg="1"/>
      <p:bldP spid="7" grpId="1" animBg="1"/>
      <p:bldP spid="8" grpId="1" animBg="1"/>
      <p:bldP spid="10" grpId="1" animBg="1"/>
      <p:bldP spid="11" grpId="1" animBg="1"/>
      <p:bldP spid="12" grpId="1" animBg="1"/>
      <p:bldP spid="13" grpId="1"/>
      <p:bldP spid="14" grpId="1" animBg="1"/>
      <p:bldP spid="15" grpId="1"/>
      <p:bldP spid="16" grpId="1" animBg="1"/>
      <p:bldP spid="17" grpId="1" animBg="1"/>
      <p:bldP spid="18" grpId="1"/>
      <p:bldP spid="19" grpId="1" animBg="1"/>
      <p:bldP spid="20" grpId="1"/>
      <p:bldP spid="21" grpId="1" animBg="1"/>
      <p:bldP spid="22" grpId="1" animBg="1"/>
      <p:bldP spid="23" grpId="1"/>
      <p:bldP spid="24" grpId="1"/>
      <p:bldP spid="25" grpId="1"/>
      <p:bldP spid="26" grpId="1" animBg="1"/>
      <p:bldP spid="27" grpId="1"/>
      <p:bldP spid="28" grpId="1" animBg="1"/>
      <p:bldP spid="29" grpId="1" animBg="1"/>
      <p:bldP spid="30" grpId="1"/>
      <p:bldP spid="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23E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76400" y="1969007"/>
            <a:ext cx="1607820" cy="2691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14928" y="2014727"/>
            <a:ext cx="1156716" cy="2601467"/>
          </a:xfrm>
          <a:prstGeom prst="rect">
            <a:avLst/>
          </a:prstGeom>
        </p:spPr>
      </p:pic>
      <p:sp>
        <p:nvSpPr>
          <p:cNvPr id="9" name="textbox 9"/>
          <p:cNvSpPr/>
          <p:nvPr/>
        </p:nvSpPr>
        <p:spPr>
          <a:xfrm>
            <a:off x="6863233" y="2943859"/>
            <a:ext cx="3340734" cy="600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500" dirty="0">
              <a:cs typeface="+mn-ea"/>
              <a:sym typeface="+mn-lt"/>
            </a:endParaRPr>
          </a:p>
          <a:p>
            <a:pPr indent="441960" algn="l" rtl="0" eaLnBrk="0">
              <a:lnSpc>
                <a:spcPct val="93000"/>
              </a:lnSpc>
              <a:spcBef>
                <a:spcPts val="0"/>
              </a:spcBef>
              <a:tabLst>
                <a:tab pos="609600" algn="l"/>
              </a:tabLst>
            </a:pPr>
            <a:r>
              <a:rPr sz="3500" spc="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	</a:t>
            </a:r>
            <a:r>
              <a:rPr lang="zh-CN" altLang="en-US" sz="3500" spc="7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小文智能</a:t>
            </a:r>
            <a:r>
              <a:rPr sz="3500" spc="70" dirty="0" err="1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简</a:t>
            </a:r>
            <a:r>
              <a:rPr sz="3500" spc="50" dirty="0" err="1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介</a:t>
            </a:r>
            <a:endParaRPr lang="en-US" altLang="en-US" sz="3500" dirty="0">
              <a:cs typeface="+mn-ea"/>
              <a:sym typeface="+mn-lt"/>
            </a:endParaRPr>
          </a:p>
        </p:txBody>
      </p:sp>
      <p:sp>
        <p:nvSpPr>
          <p:cNvPr id="10" name="path"/>
          <p:cNvSpPr/>
          <p:nvPr/>
        </p:nvSpPr>
        <p:spPr>
          <a:xfrm>
            <a:off x="6875933" y="2956559"/>
            <a:ext cx="429424" cy="510578"/>
          </a:xfrm>
          <a:custGeom>
            <a:avLst/>
            <a:gdLst/>
            <a:ahLst/>
            <a:cxnLst/>
            <a:rect l="0" t="0" r="0" b="0"/>
            <a:pathLst>
              <a:path w="676" h="804">
                <a:moveTo>
                  <a:pt x="389" y="686"/>
                </a:moveTo>
                <a:lnTo>
                  <a:pt x="507" y="686"/>
                </a:lnTo>
                <a:cubicBezTo>
                  <a:pt x="516" y="686"/>
                  <a:pt x="522" y="692"/>
                  <a:pt x="522" y="701"/>
                </a:cubicBezTo>
                <a:cubicBezTo>
                  <a:pt x="522" y="709"/>
                  <a:pt x="516" y="715"/>
                  <a:pt x="507" y="715"/>
                </a:cubicBezTo>
                <a:lnTo>
                  <a:pt x="389" y="715"/>
                </a:lnTo>
                <a:cubicBezTo>
                  <a:pt x="380" y="715"/>
                  <a:pt x="374" y="709"/>
                  <a:pt x="374" y="701"/>
                </a:cubicBezTo>
                <a:cubicBezTo>
                  <a:pt x="374" y="692"/>
                  <a:pt x="380" y="686"/>
                  <a:pt x="389" y="686"/>
                </a:cubicBezTo>
                <a:moveTo>
                  <a:pt x="338" y="553"/>
                </a:moveTo>
                <a:lnTo>
                  <a:pt x="507" y="553"/>
                </a:lnTo>
                <a:cubicBezTo>
                  <a:pt x="516" y="553"/>
                  <a:pt x="522" y="560"/>
                  <a:pt x="522" y="568"/>
                </a:cubicBezTo>
                <a:cubicBezTo>
                  <a:pt x="522" y="576"/>
                  <a:pt x="516" y="583"/>
                  <a:pt x="507" y="583"/>
                </a:cubicBezTo>
                <a:lnTo>
                  <a:pt x="338" y="583"/>
                </a:lnTo>
                <a:cubicBezTo>
                  <a:pt x="329" y="583"/>
                  <a:pt x="323" y="576"/>
                  <a:pt x="323" y="568"/>
                </a:cubicBezTo>
                <a:cubicBezTo>
                  <a:pt x="323" y="560"/>
                  <a:pt x="329" y="553"/>
                  <a:pt x="338" y="553"/>
                </a:cubicBezTo>
                <a:moveTo>
                  <a:pt x="168" y="486"/>
                </a:moveTo>
                <a:lnTo>
                  <a:pt x="507" y="486"/>
                </a:lnTo>
                <a:cubicBezTo>
                  <a:pt x="516" y="486"/>
                  <a:pt x="522" y="492"/>
                  <a:pt x="522" y="500"/>
                </a:cubicBezTo>
                <a:cubicBezTo>
                  <a:pt x="522" y="509"/>
                  <a:pt x="516" y="515"/>
                  <a:pt x="507" y="515"/>
                </a:cubicBezTo>
                <a:lnTo>
                  <a:pt x="168" y="515"/>
                </a:lnTo>
                <a:cubicBezTo>
                  <a:pt x="160" y="515"/>
                  <a:pt x="153" y="509"/>
                  <a:pt x="153" y="500"/>
                </a:cubicBezTo>
                <a:cubicBezTo>
                  <a:pt x="153" y="492"/>
                  <a:pt x="160" y="486"/>
                  <a:pt x="168" y="486"/>
                </a:cubicBezTo>
                <a:moveTo>
                  <a:pt x="168" y="418"/>
                </a:moveTo>
                <a:lnTo>
                  <a:pt x="507" y="418"/>
                </a:lnTo>
                <a:cubicBezTo>
                  <a:pt x="516" y="418"/>
                  <a:pt x="522" y="425"/>
                  <a:pt x="522" y="433"/>
                </a:cubicBezTo>
                <a:cubicBezTo>
                  <a:pt x="522" y="441"/>
                  <a:pt x="516" y="448"/>
                  <a:pt x="507" y="448"/>
                </a:cubicBezTo>
                <a:lnTo>
                  <a:pt x="168" y="448"/>
                </a:lnTo>
                <a:cubicBezTo>
                  <a:pt x="160" y="448"/>
                  <a:pt x="153" y="441"/>
                  <a:pt x="153" y="433"/>
                </a:cubicBezTo>
                <a:cubicBezTo>
                  <a:pt x="153" y="425"/>
                  <a:pt x="160" y="418"/>
                  <a:pt x="168" y="418"/>
                </a:cubicBezTo>
                <a:moveTo>
                  <a:pt x="168" y="351"/>
                </a:moveTo>
                <a:lnTo>
                  <a:pt x="507" y="351"/>
                </a:lnTo>
                <a:cubicBezTo>
                  <a:pt x="516" y="351"/>
                  <a:pt x="522" y="358"/>
                  <a:pt x="522" y="366"/>
                </a:cubicBezTo>
                <a:cubicBezTo>
                  <a:pt x="522" y="374"/>
                  <a:pt x="516" y="381"/>
                  <a:pt x="507" y="381"/>
                </a:cubicBezTo>
                <a:lnTo>
                  <a:pt x="168" y="381"/>
                </a:lnTo>
                <a:cubicBezTo>
                  <a:pt x="160" y="381"/>
                  <a:pt x="153" y="374"/>
                  <a:pt x="153" y="366"/>
                </a:cubicBezTo>
                <a:cubicBezTo>
                  <a:pt x="153" y="358"/>
                  <a:pt x="160" y="351"/>
                  <a:pt x="168" y="351"/>
                </a:cubicBezTo>
                <a:moveTo>
                  <a:pt x="240" y="215"/>
                </a:moveTo>
                <a:lnTo>
                  <a:pt x="249" y="226"/>
                </a:lnTo>
                <a:lnTo>
                  <a:pt x="249" y="226"/>
                </a:lnTo>
                <a:lnTo>
                  <a:pt x="225" y="283"/>
                </a:lnTo>
                <a:lnTo>
                  <a:pt x="254" y="311"/>
                </a:lnTo>
                <a:lnTo>
                  <a:pt x="282" y="283"/>
                </a:lnTo>
                <a:lnTo>
                  <a:pt x="258" y="226"/>
                </a:lnTo>
                <a:lnTo>
                  <a:pt x="258" y="226"/>
                </a:lnTo>
                <a:lnTo>
                  <a:pt x="267" y="215"/>
                </a:lnTo>
                <a:cubicBezTo>
                  <a:pt x="263" y="217"/>
                  <a:pt x="258" y="218"/>
                  <a:pt x="254" y="218"/>
                </a:cubicBezTo>
                <a:cubicBezTo>
                  <a:pt x="249" y="218"/>
                  <a:pt x="244" y="217"/>
                  <a:pt x="240" y="215"/>
                </a:cubicBezTo>
                <a:moveTo>
                  <a:pt x="254" y="96"/>
                </a:moveTo>
                <a:cubicBezTo>
                  <a:pt x="284" y="96"/>
                  <a:pt x="309" y="121"/>
                  <a:pt x="309" y="151"/>
                </a:cubicBezTo>
                <a:cubicBezTo>
                  <a:pt x="309" y="173"/>
                  <a:pt x="297" y="197"/>
                  <a:pt x="278" y="210"/>
                </a:cubicBezTo>
                <a:cubicBezTo>
                  <a:pt x="322" y="221"/>
                  <a:pt x="354" y="258"/>
                  <a:pt x="354" y="286"/>
                </a:cubicBezTo>
                <a:cubicBezTo>
                  <a:pt x="354" y="319"/>
                  <a:pt x="153" y="319"/>
                  <a:pt x="153" y="286"/>
                </a:cubicBezTo>
                <a:cubicBezTo>
                  <a:pt x="153" y="258"/>
                  <a:pt x="185" y="221"/>
                  <a:pt x="229" y="210"/>
                </a:cubicBezTo>
                <a:cubicBezTo>
                  <a:pt x="211" y="197"/>
                  <a:pt x="198" y="173"/>
                  <a:pt x="198" y="151"/>
                </a:cubicBezTo>
                <a:cubicBezTo>
                  <a:pt x="198" y="121"/>
                  <a:pt x="223" y="96"/>
                  <a:pt x="254" y="96"/>
                </a:cubicBezTo>
                <a:moveTo>
                  <a:pt x="80" y="32"/>
                </a:moveTo>
                <a:cubicBezTo>
                  <a:pt x="53" y="32"/>
                  <a:pt x="32" y="53"/>
                  <a:pt x="32" y="80"/>
                </a:cubicBezTo>
                <a:lnTo>
                  <a:pt x="32" y="723"/>
                </a:lnTo>
                <a:cubicBezTo>
                  <a:pt x="32" y="750"/>
                  <a:pt x="53" y="771"/>
                  <a:pt x="80" y="771"/>
                </a:cubicBezTo>
                <a:lnTo>
                  <a:pt x="595" y="771"/>
                </a:lnTo>
                <a:cubicBezTo>
                  <a:pt x="622" y="771"/>
                  <a:pt x="644" y="750"/>
                  <a:pt x="644" y="723"/>
                </a:cubicBezTo>
                <a:lnTo>
                  <a:pt x="644" y="80"/>
                </a:lnTo>
                <a:cubicBezTo>
                  <a:pt x="644" y="53"/>
                  <a:pt x="622" y="32"/>
                  <a:pt x="595" y="32"/>
                </a:cubicBezTo>
                <a:lnTo>
                  <a:pt x="80" y="32"/>
                </a:lnTo>
                <a:close/>
                <a:moveTo>
                  <a:pt x="80" y="0"/>
                </a:moveTo>
                <a:lnTo>
                  <a:pt x="595" y="0"/>
                </a:lnTo>
                <a:cubicBezTo>
                  <a:pt x="640" y="0"/>
                  <a:pt x="676" y="35"/>
                  <a:pt x="676" y="80"/>
                </a:cubicBezTo>
                <a:lnTo>
                  <a:pt x="676" y="723"/>
                </a:lnTo>
                <a:cubicBezTo>
                  <a:pt x="676" y="767"/>
                  <a:pt x="640" y="804"/>
                  <a:pt x="595" y="804"/>
                </a:cubicBezTo>
                <a:lnTo>
                  <a:pt x="80" y="804"/>
                </a:lnTo>
                <a:cubicBezTo>
                  <a:pt x="36" y="804"/>
                  <a:pt x="0" y="767"/>
                  <a:pt x="0" y="723"/>
                </a:cubicBezTo>
                <a:lnTo>
                  <a:pt x="0" y="80"/>
                </a:lnTo>
                <a:cubicBezTo>
                  <a:pt x="0" y="35"/>
                  <a:pt x="36" y="0"/>
                  <a:pt x="8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3" y="726771"/>
            <a:ext cx="2221267" cy="573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0" grpId="1" animBg="1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4" name="textbox 54"/>
          <p:cNvSpPr/>
          <p:nvPr/>
        </p:nvSpPr>
        <p:spPr>
          <a:xfrm>
            <a:off x="755763" y="534034"/>
            <a:ext cx="44432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短信调研流程</a:t>
            </a:r>
            <a:endParaRPr lang="zh-CN" altLang="en-US" sz="2700" spc="90" dirty="0">
              <a:solidFill>
                <a:srgbClr val="000000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" name="矩形: 圆角 3"/>
          <p:cNvSpPr/>
          <p:nvPr/>
        </p:nvSpPr>
        <p:spPr>
          <a:xfrm>
            <a:off x="4940055" y="1094559"/>
            <a:ext cx="1561524" cy="362088"/>
          </a:xfrm>
          <a:prstGeom prst="roundRect">
            <a:avLst/>
          </a:prstGeom>
          <a:solidFill>
            <a:srgbClr val="5A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9372" y="1124442"/>
            <a:ext cx="1402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短信调研具体流程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86477" y="1591763"/>
            <a:ext cx="8686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上网质量打分</a:t>
            </a:r>
            <a:endParaRPr lang="zh-CN" dirty="0">
              <a:cs typeface="+mn-ea"/>
              <a:sym typeface="+mn-lt"/>
            </a:endParaRPr>
          </a:p>
        </p:txBody>
      </p:sp>
      <p:cxnSp>
        <p:nvCxnSpPr>
          <p:cNvPr id="8" name="连接符: 肘形 77"/>
          <p:cNvCxnSpPr>
            <a:stCxn id="5" idx="2"/>
            <a:endCxn id="7" idx="0"/>
          </p:cNvCxnSpPr>
          <p:nvPr/>
        </p:nvCxnSpPr>
        <p:spPr>
          <a:xfrm>
            <a:off x="5720817" y="1456647"/>
            <a:ext cx="0" cy="135116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287112" y="2019118"/>
            <a:ext cx="8686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上网速度打分</a:t>
            </a:r>
            <a:endParaRPr lang="zh-CN" dirty="0">
              <a:cs typeface="+mn-ea"/>
              <a:sym typeface="+mn-lt"/>
            </a:endParaRPr>
          </a:p>
        </p:txBody>
      </p:sp>
      <p:cxnSp>
        <p:nvCxnSpPr>
          <p:cNvPr id="10" name="连接符: 肘形 77"/>
          <p:cNvCxnSpPr/>
          <p:nvPr/>
        </p:nvCxnSpPr>
        <p:spPr>
          <a:xfrm>
            <a:off x="5750886" y="1821815"/>
            <a:ext cx="635" cy="19748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29327" y="2462348"/>
            <a:ext cx="9829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网络稳定性打分</a:t>
            </a:r>
            <a:endParaRPr lang="zh-CN" dirty="0">
              <a:cs typeface="+mn-ea"/>
              <a:sym typeface="+mn-lt"/>
            </a:endParaRPr>
          </a:p>
        </p:txBody>
      </p:sp>
      <p:cxnSp>
        <p:nvCxnSpPr>
          <p:cNvPr id="12" name="连接符: 肘形 77"/>
          <p:cNvCxnSpPr/>
          <p:nvPr/>
        </p:nvCxnSpPr>
        <p:spPr>
          <a:xfrm flipH="1">
            <a:off x="5750886" y="2249170"/>
            <a:ext cx="635" cy="213360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601389" y="2900225"/>
            <a:ext cx="22402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询问使用宽带遇到的问题（不定项选择）</a:t>
            </a:r>
            <a:endParaRPr lang="zh-CN" dirty="0">
              <a:cs typeface="+mn-ea"/>
              <a:sym typeface="+mn-lt"/>
            </a:endParaRPr>
          </a:p>
        </p:txBody>
      </p:sp>
      <p:cxnSp>
        <p:nvCxnSpPr>
          <p:cNvPr id="14" name="连接符: 肘形 77"/>
          <p:cNvCxnSpPr/>
          <p:nvPr/>
        </p:nvCxnSpPr>
        <p:spPr>
          <a:xfrm>
            <a:off x="5750886" y="2692400"/>
            <a:ext cx="635" cy="20764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916193" y="3327917"/>
            <a:ext cx="16687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/>
          <a:p>
            <a:r>
              <a:rPr lang="zh-CN" sz="9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使用宽带主要做什么（单选）</a:t>
            </a:r>
            <a:endParaRPr lang="zh-CN" sz="9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64667" y="3984715"/>
            <a:ext cx="5257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玩游戏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49259" y="3992425"/>
            <a:ext cx="4114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其他</a:t>
            </a:r>
            <a:endParaRPr lang="zh-CN" dirty="0">
              <a:cs typeface="+mn-ea"/>
              <a:sym typeface="+mn-lt"/>
            </a:endParaRPr>
          </a:p>
        </p:txBody>
      </p:sp>
      <p:cxnSp>
        <p:nvCxnSpPr>
          <p:cNvPr id="18" name="连接符: 肘形 46"/>
          <p:cNvCxnSpPr/>
          <p:nvPr/>
        </p:nvCxnSpPr>
        <p:spPr>
          <a:xfrm rot="5400000">
            <a:off x="3678881" y="1912620"/>
            <a:ext cx="351155" cy="3792855"/>
          </a:xfrm>
          <a:prstGeom prst="bentConnector3">
            <a:avLst>
              <a:gd name="adj1" fmla="val 50090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连接符: 肘形 47"/>
          <p:cNvCxnSpPr/>
          <p:nvPr/>
        </p:nvCxnSpPr>
        <p:spPr>
          <a:xfrm rot="5400000" flipV="1">
            <a:off x="7388551" y="1995805"/>
            <a:ext cx="358775" cy="3634105"/>
          </a:xfrm>
          <a:prstGeom prst="bentConnector3">
            <a:avLst>
              <a:gd name="adj1" fmla="val 50088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连接符: 肘形 77"/>
          <p:cNvCxnSpPr>
            <a:endCxn id="15" idx="0"/>
          </p:cNvCxnSpPr>
          <p:nvPr/>
        </p:nvCxnSpPr>
        <p:spPr>
          <a:xfrm flipH="1">
            <a:off x="5750583" y="3129915"/>
            <a:ext cx="940" cy="198002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05393" y="2899567"/>
            <a:ext cx="1211580" cy="2298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掉线，网络不稳定等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2" name="连接符: 肘形 77"/>
          <p:cNvCxnSpPr/>
          <p:nvPr/>
        </p:nvCxnSpPr>
        <p:spPr>
          <a:xfrm>
            <a:off x="5750886" y="3633470"/>
            <a:ext cx="0" cy="35877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457522" y="3992335"/>
            <a:ext cx="5257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看视频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42834" y="3991065"/>
            <a:ext cx="6400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浏览图文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22212" y="3991065"/>
            <a:ext cx="8686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看互联网电视</a:t>
            </a:r>
            <a:endParaRPr lang="zh-CN" dirty="0">
              <a:cs typeface="+mn-ea"/>
              <a:sym typeface="+mn-lt"/>
            </a:endParaRPr>
          </a:p>
        </p:txBody>
      </p:sp>
      <p:cxnSp>
        <p:nvCxnSpPr>
          <p:cNvPr id="26" name="连接符: 肘形 47"/>
          <p:cNvCxnSpPr>
            <a:stCxn id="15" idx="2"/>
            <a:endCxn id="25" idx="0"/>
          </p:cNvCxnSpPr>
          <p:nvPr/>
        </p:nvCxnSpPr>
        <p:spPr>
          <a:xfrm rot="16200000" flipH="1">
            <a:off x="6586928" y="2721441"/>
            <a:ext cx="433278" cy="2105969"/>
          </a:xfrm>
          <a:prstGeom prst="bentConnector3">
            <a:avLst>
              <a:gd name="adj1" fmla="val 58615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连接符: 肘形 47"/>
          <p:cNvCxnSpPr>
            <a:stCxn id="15" idx="2"/>
            <a:endCxn id="24" idx="0"/>
          </p:cNvCxnSpPr>
          <p:nvPr/>
        </p:nvCxnSpPr>
        <p:spPr>
          <a:xfrm rot="5400000">
            <a:off x="4640090" y="2880572"/>
            <a:ext cx="433278" cy="1787709"/>
          </a:xfrm>
          <a:prstGeom prst="bentConnector3">
            <a:avLst>
              <a:gd name="adj1" fmla="val 57571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207467" y="4488270"/>
            <a:ext cx="14401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询问玩游戏网络质量如何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9" name="连接符: 肘形 77"/>
          <p:cNvCxnSpPr/>
          <p:nvPr/>
        </p:nvCxnSpPr>
        <p:spPr>
          <a:xfrm>
            <a:off x="1958031" y="4214495"/>
            <a:ext cx="0" cy="27368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93167" y="4891304"/>
            <a:ext cx="16687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询问玩游戏遇到哪些网络问题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1" name="连接符: 肘形 77"/>
          <p:cNvCxnSpPr/>
          <p:nvPr/>
        </p:nvCxnSpPr>
        <p:spPr>
          <a:xfrm>
            <a:off x="1957728" y="4718140"/>
            <a:ext cx="0" cy="173164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连接符: 肘形 77"/>
          <p:cNvCxnSpPr/>
          <p:nvPr/>
        </p:nvCxnSpPr>
        <p:spPr>
          <a:xfrm>
            <a:off x="1957728" y="5528366"/>
            <a:ext cx="0" cy="14188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264617" y="5670251"/>
            <a:ext cx="13258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询问哪些游戏出现问题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36067" y="5298496"/>
            <a:ext cx="9829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询问玩游戏设备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5" name="连接符: 肘形 77"/>
          <p:cNvCxnSpPr/>
          <p:nvPr/>
        </p:nvCxnSpPr>
        <p:spPr>
          <a:xfrm>
            <a:off x="1957728" y="5121174"/>
            <a:ext cx="0" cy="177322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000322" y="4488270"/>
            <a:ext cx="14401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询问看视频遇到哪些问题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7" name="连接符: 肘形 77"/>
          <p:cNvCxnSpPr/>
          <p:nvPr/>
        </p:nvCxnSpPr>
        <p:spPr>
          <a:xfrm>
            <a:off x="5750886" y="4222115"/>
            <a:ext cx="0" cy="32067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829507" y="4916619"/>
            <a:ext cx="1842171" cy="230832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询问哪些网站</a:t>
            </a:r>
            <a:r>
              <a:rPr lang="en-US" altLang="zh-CN" dirty="0">
                <a:cs typeface="+mn-ea"/>
                <a:sym typeface="+mn-lt"/>
              </a:rPr>
              <a:t>/APP</a:t>
            </a:r>
            <a:r>
              <a:rPr lang="zh-CN" altLang="en-US" dirty="0">
                <a:cs typeface="+mn-ea"/>
                <a:sym typeface="+mn-lt"/>
              </a:rPr>
              <a:t>出现上述问题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9" name="连接符: 肘形 77"/>
          <p:cNvCxnSpPr/>
          <p:nvPr/>
        </p:nvCxnSpPr>
        <p:spPr>
          <a:xfrm>
            <a:off x="5750583" y="4718140"/>
            <a:ext cx="635" cy="198479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7022162" y="4488270"/>
            <a:ext cx="16687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询问互联网电视遇到哪些问题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1" name="连接符: 肘形 77"/>
          <p:cNvCxnSpPr/>
          <p:nvPr/>
        </p:nvCxnSpPr>
        <p:spPr>
          <a:xfrm>
            <a:off x="7887026" y="4220845"/>
            <a:ext cx="0" cy="26733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136462" y="4916619"/>
            <a:ext cx="14401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询问哪个品牌的电视盒子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3" name="连接符: 肘形 77"/>
          <p:cNvCxnSpPr/>
          <p:nvPr/>
        </p:nvCxnSpPr>
        <p:spPr>
          <a:xfrm>
            <a:off x="7886723" y="4718140"/>
            <a:ext cx="0" cy="198479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186759" y="4478759"/>
            <a:ext cx="1554480" cy="229870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询问浏览网页遇到哪些问题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134057" y="4913444"/>
            <a:ext cx="1726755" cy="230832"/>
          </a:xfrm>
          <a:prstGeom prst="rect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询问在哪些网页</a:t>
            </a:r>
            <a:r>
              <a:rPr lang="en-US" altLang="zh-CN" dirty="0">
                <a:cs typeface="+mn-ea"/>
                <a:sym typeface="+mn-lt"/>
              </a:rPr>
              <a:t>/APP</a:t>
            </a:r>
            <a:r>
              <a:rPr lang="zh-CN" altLang="en-US" dirty="0">
                <a:cs typeface="+mn-ea"/>
                <a:sym typeface="+mn-lt"/>
              </a:rPr>
              <a:t>出现问题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6" name="连接符: 肘形 77"/>
          <p:cNvCxnSpPr>
            <a:stCxn id="44" idx="2"/>
            <a:endCxn id="45" idx="0"/>
          </p:cNvCxnSpPr>
          <p:nvPr/>
        </p:nvCxnSpPr>
        <p:spPr>
          <a:xfrm>
            <a:off x="3963999" y="4708629"/>
            <a:ext cx="33436" cy="204815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连接符: 肘形 77"/>
          <p:cNvCxnSpPr>
            <a:stCxn id="24" idx="2"/>
            <a:endCxn id="44" idx="0"/>
          </p:cNvCxnSpPr>
          <p:nvPr/>
        </p:nvCxnSpPr>
        <p:spPr>
          <a:xfrm>
            <a:off x="3962874" y="4220935"/>
            <a:ext cx="1125" cy="257824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5457522" y="6225418"/>
            <a:ext cx="584269" cy="324594"/>
          </a:xfrm>
          <a:prstGeom prst="ellipse">
            <a:avLst/>
          </a:prstGeom>
          <a:noFill/>
          <a:ln>
            <a:solidFill>
              <a:srgbClr val="40A693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dirty="0">
                <a:cs typeface="+mn-ea"/>
                <a:sym typeface="+mn-lt"/>
              </a:rPr>
              <a:t>结束</a:t>
            </a:r>
            <a:endParaRPr lang="zh-CN" dirty="0">
              <a:cs typeface="+mn-ea"/>
              <a:sym typeface="+mn-lt"/>
            </a:endParaRPr>
          </a:p>
        </p:txBody>
      </p:sp>
      <p:cxnSp>
        <p:nvCxnSpPr>
          <p:cNvPr id="49" name="连接符: 肘形 77"/>
          <p:cNvCxnSpPr>
            <a:stCxn id="38" idx="2"/>
            <a:endCxn id="48" idx="0"/>
          </p:cNvCxnSpPr>
          <p:nvPr/>
        </p:nvCxnSpPr>
        <p:spPr>
          <a:xfrm flipH="1">
            <a:off x="5749657" y="5147451"/>
            <a:ext cx="936" cy="1077967"/>
          </a:xfrm>
          <a:prstGeom prst="straightConnector1">
            <a:avLst/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连接符: 肘形 77"/>
          <p:cNvCxnSpPr>
            <a:stCxn id="45" idx="2"/>
            <a:endCxn id="48" idx="0"/>
          </p:cNvCxnSpPr>
          <p:nvPr/>
        </p:nvCxnSpPr>
        <p:spPr>
          <a:xfrm rot="16200000" flipH="1">
            <a:off x="4332975" y="4808736"/>
            <a:ext cx="1081142" cy="1752222"/>
          </a:xfrm>
          <a:prstGeom prst="bentConnector3">
            <a:avLst>
              <a:gd name="adj1" fmla="val 50000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连接符: 肘形 77"/>
          <p:cNvCxnSpPr>
            <a:stCxn id="33" idx="2"/>
            <a:endCxn id="48" idx="0"/>
          </p:cNvCxnSpPr>
          <p:nvPr/>
        </p:nvCxnSpPr>
        <p:spPr>
          <a:xfrm rot="16200000" flipH="1">
            <a:off x="3675959" y="4151719"/>
            <a:ext cx="325297" cy="3822100"/>
          </a:xfrm>
          <a:prstGeom prst="bentConnector3">
            <a:avLst>
              <a:gd name="adj1" fmla="val 50000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连接符: 肘形 77"/>
          <p:cNvCxnSpPr>
            <a:stCxn id="17" idx="2"/>
            <a:endCxn id="48" idx="0"/>
          </p:cNvCxnSpPr>
          <p:nvPr/>
        </p:nvCxnSpPr>
        <p:spPr>
          <a:xfrm rot="5400000">
            <a:off x="6550767" y="3421185"/>
            <a:ext cx="2003123" cy="3605342"/>
          </a:xfrm>
          <a:prstGeom prst="bentConnector3">
            <a:avLst>
              <a:gd name="adj1" fmla="val 72824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连接符: 肘形 77"/>
          <p:cNvCxnSpPr>
            <a:stCxn id="42" idx="2"/>
            <a:endCxn id="48" idx="0"/>
          </p:cNvCxnSpPr>
          <p:nvPr/>
        </p:nvCxnSpPr>
        <p:spPr>
          <a:xfrm rot="5400000">
            <a:off x="6263641" y="4632506"/>
            <a:ext cx="1078929" cy="2106895"/>
          </a:xfrm>
          <a:prstGeom prst="bentConnector3">
            <a:avLst>
              <a:gd name="adj1" fmla="val 50000"/>
            </a:avLst>
          </a:prstGeom>
          <a:ln>
            <a:solidFill>
              <a:srgbClr val="40A69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4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21" grpId="0"/>
      <p:bldP spid="23" grpId="0" animBg="1"/>
      <p:bldP spid="24" grpId="0" animBg="1"/>
      <p:bldP spid="25" grpId="0" animBg="1"/>
      <p:bldP spid="28" grpId="0" animBg="1"/>
      <p:bldP spid="30" grpId="0" animBg="1"/>
      <p:bldP spid="33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5" grpId="0" animBg="1"/>
      <p:bldP spid="48" grpId="0" animBg="1"/>
      <p:bldP spid="6" grpId="1"/>
      <p:bldP spid="7" grpId="1" animBg="1"/>
      <p:bldP spid="9" grpId="1" animBg="1"/>
      <p:bldP spid="11" grpId="1" animBg="1"/>
      <p:bldP spid="13" grpId="1" animBg="1"/>
      <p:bldP spid="15" grpId="1" animBg="1"/>
      <p:bldP spid="16" grpId="1" animBg="1"/>
      <p:bldP spid="17" grpId="1" animBg="1"/>
      <p:bldP spid="21" grpId="1"/>
      <p:bldP spid="23" grpId="1" animBg="1"/>
      <p:bldP spid="24" grpId="1" animBg="1"/>
      <p:bldP spid="25" grpId="1" animBg="1"/>
      <p:bldP spid="28" grpId="1" animBg="1"/>
      <p:bldP spid="30" grpId="1" animBg="1"/>
      <p:bldP spid="33" grpId="1" animBg="1"/>
      <p:bldP spid="34" grpId="1" animBg="1"/>
      <p:bldP spid="36" grpId="1" animBg="1"/>
      <p:bldP spid="38" grpId="1" animBg="1"/>
      <p:bldP spid="40" grpId="1" animBg="1"/>
      <p:bldP spid="42" grpId="1" animBg="1"/>
      <p:bldP spid="44" grpId="1" animBg="1"/>
      <p:bldP spid="45" grpId="1" animBg="1"/>
      <p:bldP spid="48" grpId="1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23E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87" name="picture 8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01567" y="1969007"/>
            <a:ext cx="1371600" cy="2691384"/>
          </a:xfrm>
          <a:prstGeom prst="rect">
            <a:avLst/>
          </a:prstGeom>
        </p:spPr>
      </p:pic>
      <p:pic>
        <p:nvPicPr>
          <p:cNvPr id="888" name="picture 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76400" y="1969007"/>
            <a:ext cx="1371600" cy="2683764"/>
          </a:xfrm>
          <a:prstGeom prst="rect">
            <a:avLst/>
          </a:prstGeom>
        </p:spPr>
      </p:pic>
      <p:sp>
        <p:nvSpPr>
          <p:cNvPr id="890" name="textbox 890"/>
          <p:cNvSpPr/>
          <p:nvPr/>
        </p:nvSpPr>
        <p:spPr>
          <a:xfrm>
            <a:off x="6189940" y="3077641"/>
            <a:ext cx="5026699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300" dirty="0">
              <a:cs typeface="+mn-ea"/>
              <a:sym typeface="+mn-lt"/>
            </a:endParaRPr>
          </a:p>
          <a:p>
            <a:pPr indent="688340" algn="l" rtl="0" eaLnBrk="0">
              <a:lnSpc>
                <a:spcPct val="94000"/>
              </a:lnSpc>
              <a:spcBef>
                <a:spcPts val="0"/>
              </a:spcBef>
            </a:pPr>
            <a:r>
              <a:rPr lang="zh-CN" altLang="en-US" sz="3500" spc="8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小文智能方案优势</a:t>
            </a:r>
            <a:endParaRPr lang="en-US" altLang="en-US" sz="3500" dirty="0">
              <a:cs typeface="+mn-ea"/>
              <a:sym typeface="+mn-lt"/>
            </a:endParaRPr>
          </a:p>
        </p:txBody>
      </p:sp>
      <p:sp>
        <p:nvSpPr>
          <p:cNvPr id="891" name="path"/>
          <p:cNvSpPr/>
          <p:nvPr/>
        </p:nvSpPr>
        <p:spPr>
          <a:xfrm>
            <a:off x="6202641" y="3090341"/>
            <a:ext cx="609676" cy="479196"/>
          </a:xfrm>
          <a:custGeom>
            <a:avLst/>
            <a:gdLst/>
            <a:ahLst/>
            <a:cxnLst/>
            <a:rect l="0" t="0" r="0" b="0"/>
            <a:pathLst>
              <a:path w="960" h="754">
                <a:moveTo>
                  <a:pt x="599" y="294"/>
                </a:moveTo>
                <a:cubicBezTo>
                  <a:pt x="663" y="334"/>
                  <a:pt x="707" y="406"/>
                  <a:pt x="707" y="487"/>
                </a:cubicBezTo>
                <a:cubicBezTo>
                  <a:pt x="707" y="603"/>
                  <a:pt x="619" y="699"/>
                  <a:pt x="506" y="712"/>
                </a:cubicBezTo>
                <a:lnTo>
                  <a:pt x="506" y="754"/>
                </a:lnTo>
                <a:lnTo>
                  <a:pt x="399" y="687"/>
                </a:lnTo>
                <a:lnTo>
                  <a:pt x="506" y="620"/>
                </a:lnTo>
                <a:lnTo>
                  <a:pt x="506" y="658"/>
                </a:lnTo>
                <a:cubicBezTo>
                  <a:pt x="590" y="645"/>
                  <a:pt x="653" y="574"/>
                  <a:pt x="653" y="487"/>
                </a:cubicBezTo>
                <a:cubicBezTo>
                  <a:pt x="653" y="415"/>
                  <a:pt x="609" y="353"/>
                  <a:pt x="546" y="327"/>
                </a:cubicBezTo>
                <a:lnTo>
                  <a:pt x="599" y="294"/>
                </a:lnTo>
                <a:close/>
                <a:moveTo>
                  <a:pt x="453" y="220"/>
                </a:moveTo>
                <a:lnTo>
                  <a:pt x="560" y="287"/>
                </a:lnTo>
                <a:lnTo>
                  <a:pt x="453" y="354"/>
                </a:lnTo>
                <a:lnTo>
                  <a:pt x="453" y="316"/>
                </a:lnTo>
                <a:cubicBezTo>
                  <a:pt x="370" y="329"/>
                  <a:pt x="306" y="401"/>
                  <a:pt x="306" y="487"/>
                </a:cubicBezTo>
                <a:cubicBezTo>
                  <a:pt x="306" y="559"/>
                  <a:pt x="350" y="621"/>
                  <a:pt x="413" y="647"/>
                </a:cubicBezTo>
                <a:lnTo>
                  <a:pt x="361" y="680"/>
                </a:lnTo>
                <a:cubicBezTo>
                  <a:pt x="296" y="640"/>
                  <a:pt x="252" y="569"/>
                  <a:pt x="252" y="487"/>
                </a:cubicBezTo>
                <a:cubicBezTo>
                  <a:pt x="252" y="371"/>
                  <a:pt x="340" y="275"/>
                  <a:pt x="453" y="262"/>
                </a:cubicBezTo>
                <a:lnTo>
                  <a:pt x="453" y="220"/>
                </a:lnTo>
                <a:close/>
                <a:moveTo>
                  <a:pt x="579" y="0"/>
                </a:moveTo>
                <a:cubicBezTo>
                  <a:pt x="679" y="0"/>
                  <a:pt x="761" y="89"/>
                  <a:pt x="770" y="202"/>
                </a:cubicBezTo>
                <a:cubicBezTo>
                  <a:pt x="771" y="202"/>
                  <a:pt x="771" y="202"/>
                  <a:pt x="772" y="202"/>
                </a:cubicBezTo>
                <a:cubicBezTo>
                  <a:pt x="829" y="202"/>
                  <a:pt x="877" y="246"/>
                  <a:pt x="893" y="306"/>
                </a:cubicBezTo>
                <a:cubicBezTo>
                  <a:pt x="931" y="313"/>
                  <a:pt x="960" y="350"/>
                  <a:pt x="960" y="396"/>
                </a:cubicBezTo>
                <a:cubicBezTo>
                  <a:pt x="960" y="446"/>
                  <a:pt x="924" y="487"/>
                  <a:pt x="881" y="487"/>
                </a:cubicBezTo>
                <a:lnTo>
                  <a:pt x="739" y="487"/>
                </a:lnTo>
                <a:cubicBezTo>
                  <a:pt x="739" y="397"/>
                  <a:pt x="693" y="314"/>
                  <a:pt x="616" y="267"/>
                </a:cubicBezTo>
                <a:lnTo>
                  <a:pt x="599" y="256"/>
                </a:lnTo>
                <a:lnTo>
                  <a:pt x="585" y="264"/>
                </a:lnTo>
                <a:lnTo>
                  <a:pt x="420" y="161"/>
                </a:lnTo>
                <a:lnTo>
                  <a:pt x="420" y="235"/>
                </a:lnTo>
                <a:cubicBezTo>
                  <a:pt x="304" y="262"/>
                  <a:pt x="220" y="365"/>
                  <a:pt x="220" y="487"/>
                </a:cubicBezTo>
                <a:lnTo>
                  <a:pt x="78" y="487"/>
                </a:lnTo>
                <a:cubicBezTo>
                  <a:pt x="35" y="487"/>
                  <a:pt x="0" y="446"/>
                  <a:pt x="0" y="396"/>
                </a:cubicBezTo>
                <a:cubicBezTo>
                  <a:pt x="0" y="345"/>
                  <a:pt x="35" y="304"/>
                  <a:pt x="78" y="304"/>
                </a:cubicBezTo>
                <a:cubicBezTo>
                  <a:pt x="78" y="233"/>
                  <a:pt x="128" y="175"/>
                  <a:pt x="189" y="175"/>
                </a:cubicBezTo>
                <a:cubicBezTo>
                  <a:pt x="203" y="175"/>
                  <a:pt x="216" y="178"/>
                  <a:pt x="228" y="184"/>
                </a:cubicBezTo>
                <a:cubicBezTo>
                  <a:pt x="230" y="103"/>
                  <a:pt x="287" y="38"/>
                  <a:pt x="356" y="38"/>
                </a:cubicBezTo>
                <a:cubicBezTo>
                  <a:pt x="387" y="38"/>
                  <a:pt x="415" y="52"/>
                  <a:pt x="438" y="73"/>
                </a:cubicBezTo>
                <a:cubicBezTo>
                  <a:pt x="473" y="28"/>
                  <a:pt x="523" y="0"/>
                  <a:pt x="579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3" y="726771"/>
            <a:ext cx="2221267" cy="573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" grpId="0" animBg="1"/>
      <p:bldP spid="890" grpId="0"/>
      <p:bldP spid="891" grpId="1" animBg="1"/>
      <p:bldP spid="89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íšḷîḍè"/>
          <p:cNvGrpSpPr/>
          <p:nvPr/>
        </p:nvGrpSpPr>
        <p:grpSpPr>
          <a:xfrm rot="0">
            <a:off x="1255395" y="1889760"/>
            <a:ext cx="2833370" cy="3396615"/>
            <a:chOff x="972551" y="2569144"/>
            <a:chExt cx="2833121" cy="3396681"/>
          </a:xfrm>
        </p:grpSpPr>
        <p:sp>
          <p:nvSpPr>
            <p:cNvPr id="15" name="í$1iḍe"/>
            <p:cNvSpPr/>
            <p:nvPr/>
          </p:nvSpPr>
          <p:spPr>
            <a:xfrm>
              <a:off x="1640688" y="2569144"/>
              <a:ext cx="1496846" cy="1496846"/>
            </a:xfrm>
            <a:prstGeom prst="ellipse">
              <a:avLst/>
            </a:prstGeom>
            <a:blipFill>
              <a:blip r:embed="rId1"/>
              <a:stretch>
                <a:fillRect l="-25212" r="-24788"/>
              </a:stretch>
            </a:blip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ïṡľïḑè"/>
            <p:cNvSpPr/>
            <p:nvPr/>
          </p:nvSpPr>
          <p:spPr>
            <a:xfrm>
              <a:off x="972551" y="4388049"/>
              <a:ext cx="2833121" cy="838456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285750" lvl="0" indent="-285750">
                <a:lnSpc>
                  <a:spcPct val="12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使用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AI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外呼，征求用户同意后再发送短信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sp>
          <p:nvSpPr>
            <p:cNvPr id="17" name="í$ḻïḓè"/>
            <p:cNvSpPr/>
            <p:nvPr/>
          </p:nvSpPr>
          <p:spPr>
            <a:xfrm>
              <a:off x="1373035" y="5548564"/>
              <a:ext cx="2032153" cy="417261"/>
            </a:xfrm>
            <a:prstGeom prst="roundRect">
              <a:avLst>
                <a:gd name="adj" fmla="val 50000"/>
              </a:avLst>
            </a:prstGeom>
            <a:solidFill>
              <a:srgbClr val="40A693"/>
            </a:solidFill>
            <a:ln w="57150" cap="rnd">
              <a:solidFill>
                <a:srgbClr val="40A693"/>
              </a:solidFill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r>
                <a:rPr lang="en-US" altLang="zh-CN" sz="1400" b="1" spc="-150" dirty="0">
                  <a:solidFill>
                    <a:schemeClr val="bg1"/>
                  </a:solidFill>
                  <a:cs typeface="+mn-ea"/>
                  <a:sym typeface="+mn-lt"/>
                </a:rPr>
                <a:t>AI</a:t>
              </a:r>
              <a:r>
                <a:rPr lang="zh-CN" altLang="en-US" sz="1400" b="1" spc="-150" dirty="0">
                  <a:solidFill>
                    <a:schemeClr val="bg1"/>
                  </a:solidFill>
                  <a:cs typeface="+mn-ea"/>
                  <a:sym typeface="+mn-lt"/>
                </a:rPr>
                <a:t>引导用户查看短信</a:t>
              </a:r>
              <a:endParaRPr lang="zh-CN" altLang="en-US" sz="1400" b="1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îŝlîďê"/>
          <p:cNvGrpSpPr/>
          <p:nvPr/>
        </p:nvGrpSpPr>
        <p:grpSpPr>
          <a:xfrm rot="0">
            <a:off x="4557395" y="1889760"/>
            <a:ext cx="2833370" cy="3396615"/>
            <a:chOff x="972551" y="2569144"/>
            <a:chExt cx="2833121" cy="3396681"/>
          </a:xfrm>
        </p:grpSpPr>
        <p:sp>
          <p:nvSpPr>
            <p:cNvPr id="12" name="îslíḑé"/>
            <p:cNvSpPr/>
            <p:nvPr/>
          </p:nvSpPr>
          <p:spPr>
            <a:xfrm>
              <a:off x="1640688" y="2569144"/>
              <a:ext cx="1496846" cy="1496846"/>
            </a:xfrm>
            <a:prstGeom prst="ellipse">
              <a:avLst/>
            </a:prstGeom>
            <a:blipFill>
              <a:blip r:embed="rId2"/>
              <a:stretch>
                <a:fillRect l="-25241" r="-24818"/>
              </a:stretch>
            </a:blip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îṣļiḓè"/>
            <p:cNvSpPr/>
            <p:nvPr/>
          </p:nvSpPr>
          <p:spPr>
            <a:xfrm>
              <a:off x="972551" y="4388049"/>
              <a:ext cx="2833121" cy="838456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285750" lvl="0" indent="-285750">
                <a:lnSpc>
                  <a:spcPct val="12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可根据需求自定义不同情况下发送相适应的短信内容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sp>
          <p:nvSpPr>
            <p:cNvPr id="14" name="íṥ1íḓè"/>
            <p:cNvSpPr/>
            <p:nvPr/>
          </p:nvSpPr>
          <p:spPr>
            <a:xfrm>
              <a:off x="1373035" y="5548564"/>
              <a:ext cx="2032153" cy="4172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3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 defTabSz="913765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可自定义短信内容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ïṩlïḋé"/>
          <p:cNvGrpSpPr/>
          <p:nvPr/>
        </p:nvGrpSpPr>
        <p:grpSpPr>
          <a:xfrm rot="0">
            <a:off x="7859395" y="1889760"/>
            <a:ext cx="2833370" cy="3396615"/>
            <a:chOff x="972551" y="2569144"/>
            <a:chExt cx="2833121" cy="3396681"/>
          </a:xfrm>
        </p:grpSpPr>
        <p:sp>
          <p:nvSpPr>
            <p:cNvPr id="9" name="îśľïdé"/>
            <p:cNvSpPr/>
            <p:nvPr/>
          </p:nvSpPr>
          <p:spPr>
            <a:xfrm>
              <a:off x="1640688" y="2569144"/>
              <a:ext cx="1496846" cy="1496846"/>
            </a:xfrm>
            <a:prstGeom prst="ellipse">
              <a:avLst/>
            </a:prstGeom>
            <a:blipFill>
              <a:blip r:embed="rId3"/>
              <a:stretch>
                <a:fillRect l="-25212" r="-24788"/>
              </a:stretch>
            </a:blip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ïsľïḑé"/>
            <p:cNvSpPr/>
            <p:nvPr/>
          </p:nvSpPr>
          <p:spPr>
            <a:xfrm>
              <a:off x="972551" y="4388049"/>
              <a:ext cx="2833121" cy="838456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285750" lvl="0" indent="-285750">
                <a:lnSpc>
                  <a:spcPct val="12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可根据需求开发对应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API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接口实现发送带变量短信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sp>
          <p:nvSpPr>
            <p:cNvPr id="11" name="ïṥľíḍê"/>
            <p:cNvSpPr/>
            <p:nvPr/>
          </p:nvSpPr>
          <p:spPr>
            <a:xfrm>
              <a:off x="1373035" y="5548564"/>
              <a:ext cx="2032153" cy="41726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0000">
                  <a:schemeClr val="accent2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 defTabSz="913765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可自定义短信变量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895"/>
          <p:cNvSpPr/>
          <p:nvPr/>
        </p:nvSpPr>
        <p:spPr>
          <a:xfrm>
            <a:off x="758959" y="530484"/>
            <a:ext cx="3926204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3000"/>
              </a:lnSpc>
            </a:pPr>
            <a:r>
              <a:rPr lang="zh-CN" altLang="en-US" sz="2700" spc="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智能语音</a:t>
            </a:r>
            <a:r>
              <a:rPr lang="en-US" altLang="zh-CN" sz="2700" spc="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——</a:t>
            </a:r>
            <a:r>
              <a:rPr lang="zh-CN" altLang="en-US" sz="270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客户</a:t>
            </a:r>
            <a:r>
              <a:rPr lang="zh-CN" altLang="en-US" sz="2700" spc="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引导</a:t>
            </a:r>
            <a:endParaRPr lang="en-US" altLang="en-US" sz="2700" dirty="0">
              <a:cs typeface="+mn-ea"/>
              <a:sym typeface="+mn-lt"/>
            </a:endParaRPr>
          </a:p>
        </p:txBody>
      </p:sp>
      <p:pic>
        <p:nvPicPr>
          <p:cNvPr id="19" name="picture 9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20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0">
            <a:off x="758825" y="1892935"/>
            <a:ext cx="4627880" cy="1486535"/>
            <a:chOff x="6657399" y="4001989"/>
            <a:chExt cx="4627767" cy="1486474"/>
          </a:xfrm>
        </p:grpSpPr>
        <p:sp>
          <p:nvSpPr>
            <p:cNvPr id="25" name="矩形: 圆角 50"/>
            <p:cNvSpPr/>
            <p:nvPr/>
          </p:nvSpPr>
          <p:spPr>
            <a:xfrm>
              <a:off x="6657399" y="4001989"/>
              <a:ext cx="1468800" cy="1468841"/>
            </a:xfrm>
            <a:prstGeom prst="roundRect">
              <a:avLst>
                <a:gd name="adj" fmla="val 8000"/>
              </a:avLst>
            </a:prstGeom>
            <a:blipFill>
              <a:blip r:embed="rId1"/>
              <a:stretch>
                <a:fillRect t="-1350" b="-132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478405" y="4001989"/>
              <a:ext cx="2806761" cy="1486474"/>
              <a:chOff x="2492017" y="2712768"/>
              <a:chExt cx="2806761" cy="14864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492017" y="2712768"/>
                <a:ext cx="2806761" cy="464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r>
                  <a:rPr lang="en-US" altLang="zh-CN" sz="16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ea"/>
                    <a:sym typeface="+mn-lt"/>
                  </a:rPr>
                  <a:t>调研范围广</a:t>
                </a:r>
                <a:r>
                  <a:rPr lang="en-US" altLang="zh-CN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ea"/>
                    <a:sym typeface="+mn-lt"/>
                  </a:rPr>
                  <a:t> </a:t>
                </a:r>
                <a:endParaRPr lang="zh-CN" altLang="en-US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492017" y="3182773"/>
                <a:ext cx="2806761" cy="1016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40多种题型涵盖各种调研问题类型，单选、多选、填空、排序、投票、打分等等。 </a:t>
                </a:r>
                <a:endParaRPr lang="zh-CN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>
              <a:spLocks noChangeAspect="1"/>
            </p:cNvSpPr>
            <p:nvPr/>
          </p:nvSpPr>
          <p:spPr>
            <a:xfrm>
              <a:off x="7854760" y="4466409"/>
              <a:ext cx="540000" cy="540000"/>
            </a:xfrm>
            <a:prstGeom prst="ellipse">
              <a:avLst/>
            </a:prstGeom>
            <a:solidFill>
              <a:srgbClr val="40A693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3765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400"/>
              <a:r>
                <a:rPr kumimoji="1"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kumimoji="1"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0">
            <a:off x="758825" y="3742690"/>
            <a:ext cx="4627880" cy="1763395"/>
            <a:chOff x="6657399" y="4001989"/>
            <a:chExt cx="4627767" cy="1763473"/>
          </a:xfrm>
        </p:grpSpPr>
        <p:sp>
          <p:nvSpPr>
            <p:cNvPr id="20" name="矩形: 圆角 50"/>
            <p:cNvSpPr/>
            <p:nvPr/>
          </p:nvSpPr>
          <p:spPr>
            <a:xfrm>
              <a:off x="6657399" y="4001989"/>
              <a:ext cx="1468800" cy="1468841"/>
            </a:xfrm>
            <a:prstGeom prst="roundRect">
              <a:avLst>
                <a:gd name="adj" fmla="val 8000"/>
              </a:avLst>
            </a:prstGeom>
            <a:blipFill>
              <a:blip r:embed="rId2"/>
              <a:stretch>
                <a:fillRect l="-21488" r="-211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478405" y="4001989"/>
              <a:ext cx="2806761" cy="1763473"/>
              <a:chOff x="2492017" y="2712768"/>
              <a:chExt cx="2806761" cy="176347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492017" y="2712768"/>
                <a:ext cx="2806761" cy="464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ea"/>
                    <a:sym typeface="+mn-lt"/>
                  </a:rPr>
                  <a:t>随时了解问卷结果</a:t>
                </a:r>
                <a:endParaRPr lang="zh-CN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492017" y="3182773"/>
                <a:ext cx="2806761" cy="12934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支持手机、电脑、网页、微信答题，可获得答题人的IP、微信头像、昵称、城市等信息，随时随地了解调研结果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，同时有</a:t>
                </a: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红包激励答题选项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zh-CN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>
              <a:spLocks noChangeAspect="1"/>
            </p:cNvSpPr>
            <p:nvPr/>
          </p:nvSpPr>
          <p:spPr>
            <a:xfrm>
              <a:off x="7854760" y="4466409"/>
              <a:ext cx="540000" cy="540000"/>
            </a:xfrm>
            <a:prstGeom prst="ellipse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60000">
                  <a:schemeClr val="accent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3765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0">
            <a:off x="6270625" y="1892935"/>
            <a:ext cx="4627880" cy="1468755"/>
            <a:chOff x="6657399" y="4001989"/>
            <a:chExt cx="4627767" cy="1468841"/>
          </a:xfrm>
        </p:grpSpPr>
        <p:sp>
          <p:nvSpPr>
            <p:cNvPr id="15" name="矩形: 圆角 50"/>
            <p:cNvSpPr/>
            <p:nvPr/>
          </p:nvSpPr>
          <p:spPr>
            <a:xfrm>
              <a:off x="6657399" y="4001989"/>
              <a:ext cx="1468800" cy="1468841"/>
            </a:xfrm>
            <a:prstGeom prst="roundRect">
              <a:avLst>
                <a:gd name="adj" fmla="val 8000"/>
              </a:avLst>
            </a:prstGeom>
            <a:blipFill>
              <a:blip r:embed="rId3"/>
              <a:stretch>
                <a:fillRect l="-12814" r="-1259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78405" y="4001989"/>
              <a:ext cx="2806761" cy="1209476"/>
              <a:chOff x="2492017" y="2712768"/>
              <a:chExt cx="2806761" cy="120947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492017" y="2712768"/>
                <a:ext cx="2806761" cy="464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支持短信变量 </a:t>
                </a:r>
                <a:endParaRPr lang="zh-CN" altLang="en-US" sz="16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492017" y="3182773"/>
                <a:ext cx="2806761" cy="7394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可根据需求使用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API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接口实现发送带变量的短信。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>
              <a:spLocks noChangeAspect="1"/>
            </p:cNvSpPr>
            <p:nvPr/>
          </p:nvSpPr>
          <p:spPr>
            <a:xfrm>
              <a:off x="7854760" y="4466409"/>
              <a:ext cx="540000" cy="5400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60000">
                  <a:schemeClr val="accent5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5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3765">
                <a:defRPr sz="2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400"/>
              <a:r>
                <a:rPr kumimoji="1"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kumimoji="1"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6270625" y="3742690"/>
            <a:ext cx="4627880" cy="1486535"/>
            <a:chOff x="6657399" y="4001989"/>
            <a:chExt cx="4627767" cy="1486474"/>
          </a:xfrm>
        </p:grpSpPr>
        <p:sp>
          <p:nvSpPr>
            <p:cNvPr id="10" name="矩形: 圆角 50"/>
            <p:cNvSpPr/>
            <p:nvPr/>
          </p:nvSpPr>
          <p:spPr>
            <a:xfrm>
              <a:off x="6657399" y="4001989"/>
              <a:ext cx="1468800" cy="1468841"/>
            </a:xfrm>
            <a:prstGeom prst="roundRect">
              <a:avLst>
                <a:gd name="adj" fmla="val 8000"/>
              </a:avLst>
            </a:prstGeom>
            <a:blipFill>
              <a:blip r:embed="rId4"/>
              <a:stretch>
                <a:fillRect l="-10347" r="-1016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478405" y="4001989"/>
              <a:ext cx="2806761" cy="1486474"/>
              <a:chOff x="2492017" y="2712768"/>
              <a:chExt cx="2806761" cy="148647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492017" y="2712768"/>
                <a:ext cx="2806761" cy="464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r>
                  <a:rPr lang="en-US" altLang="zh-CN" sz="1600" b="1" dirty="0" err="1">
                    <a:solidFill>
                      <a:schemeClr val="tx1"/>
                    </a:solidFill>
                    <a:cs typeface="+mn-ea"/>
                    <a:sym typeface="+mn-lt"/>
                  </a:rPr>
                  <a:t>自动生成数据报表</a:t>
                </a:r>
                <a:endParaRPr lang="en-US" altLang="zh-CN" sz="16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492017" y="3182773"/>
                <a:ext cx="2806761" cy="1016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数据自动生成折线图、饼图、柱状图、雷达图等，可按条件筛选，进行交叉分析；原始数据可直接导入SPSS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zh-CN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>
              <a:spLocks noChangeAspect="1"/>
            </p:cNvSpPr>
            <p:nvPr/>
          </p:nvSpPr>
          <p:spPr>
            <a:xfrm>
              <a:off x="7854760" y="4466409"/>
              <a:ext cx="540000" cy="540000"/>
            </a:xfrm>
            <a:prstGeom prst="ellipse">
              <a:avLst/>
            </a:prstGeom>
            <a:solidFill>
              <a:srgbClr val="40A693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 kumimoji="1" sz="2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textbox 895"/>
          <p:cNvSpPr/>
          <p:nvPr/>
        </p:nvSpPr>
        <p:spPr>
          <a:xfrm>
            <a:off x="758959" y="530484"/>
            <a:ext cx="3926204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r>
              <a:rPr lang="zh-CN" altLang="en-US" sz="2700" dirty="0">
                <a:cs typeface="+mn-ea"/>
                <a:sym typeface="+mn-lt"/>
              </a:rPr>
              <a:t>短信问卷</a:t>
            </a:r>
            <a:r>
              <a:rPr lang="en-US" altLang="zh-CN" sz="2700" dirty="0">
                <a:cs typeface="+mn-ea"/>
                <a:sym typeface="+mn-lt"/>
              </a:rPr>
              <a:t>——</a:t>
            </a:r>
            <a:r>
              <a:rPr lang="zh-CN" altLang="en-US" sz="2700" dirty="0">
                <a:cs typeface="+mn-ea"/>
                <a:sym typeface="+mn-lt"/>
              </a:rPr>
              <a:t>精准调研</a:t>
            </a:r>
            <a:endParaRPr lang="en-US" altLang="en-US" sz="100" dirty="0">
              <a:cs typeface="+mn-ea"/>
              <a:sym typeface="+mn-lt"/>
            </a:endParaRPr>
          </a:p>
        </p:txBody>
      </p:sp>
      <p:pic>
        <p:nvPicPr>
          <p:cNvPr id="34" name="picture 9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95"/>
          <p:cNvSpPr/>
          <p:nvPr/>
        </p:nvSpPr>
        <p:spPr>
          <a:xfrm>
            <a:off x="758959" y="530484"/>
            <a:ext cx="3926204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r>
              <a:rPr lang="zh-CN" altLang="en-US" sz="2700" dirty="0">
                <a:cs typeface="+mn-ea"/>
                <a:sym typeface="+mn-lt"/>
              </a:rPr>
              <a:t>调研案例</a:t>
            </a:r>
            <a:endParaRPr lang="en-US" altLang="en-US" sz="100" dirty="0">
              <a:cs typeface="+mn-ea"/>
              <a:sym typeface="+mn-lt"/>
            </a:endParaRPr>
          </a:p>
        </p:txBody>
      </p:sp>
      <p:pic>
        <p:nvPicPr>
          <p:cNvPr id="4" name="picture 9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148" y="1240382"/>
            <a:ext cx="9570721" cy="120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404040"/>
                </a:solidFill>
                <a:cs typeface="+mn-ea"/>
                <a:sym typeface="+mn-lt"/>
              </a:rPr>
              <a:t>客户需求：</a:t>
            </a:r>
            <a:endParaRPr lang="en-US" altLang="zh-CN" b="1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针对某地市全量家庭宽带用户，做家庭宽带使用的满意度调研，收集宽带使用问题，并根据返回结果制定季度修障工作安排。</a:t>
            </a:r>
            <a:endParaRPr lang="zh-CN" altLang="en-US" sz="16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2148" y="2737992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404040"/>
                </a:solidFill>
                <a:cs typeface="+mn-ea"/>
                <a:sym typeface="+mn-lt"/>
              </a:rPr>
              <a:t>基础数据：</a:t>
            </a:r>
            <a:endParaRPr lang="en-US" altLang="zh-CN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63" name="4f00444a-c110-4259-a6a2-252388593a5f"/>
          <p:cNvGrpSpPr>
            <a:grpSpLocks noChangeAspect="1"/>
          </p:cNvGrpSpPr>
          <p:nvPr/>
        </p:nvGrpSpPr>
        <p:grpSpPr>
          <a:xfrm>
            <a:off x="1017201" y="2737992"/>
            <a:ext cx="9740030" cy="3671225"/>
            <a:chOff x="1121705" y="2501596"/>
            <a:chExt cx="10142788" cy="3671225"/>
          </a:xfrm>
        </p:grpSpPr>
        <p:grpSp>
          <p:nvGrpSpPr>
            <p:cNvPr id="64" name="组合 63"/>
            <p:cNvGrpSpPr/>
            <p:nvPr/>
          </p:nvGrpSpPr>
          <p:grpSpPr>
            <a:xfrm>
              <a:off x="1121705" y="3712810"/>
              <a:ext cx="3783743" cy="1765856"/>
              <a:chOff x="1004749" y="3807305"/>
              <a:chExt cx="3980326" cy="1857600"/>
            </a:xfrm>
          </p:grpSpPr>
          <p:graphicFrame>
            <p:nvGraphicFramePr>
              <p:cNvPr id="70" name="Chart 14_1"/>
              <p:cNvGraphicFramePr/>
              <p:nvPr/>
            </p:nvGraphicFramePr>
            <p:xfrm>
              <a:off x="3090001" y="3807305"/>
              <a:ext cx="1895074" cy="1857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graphicFrame>
            <p:nvGraphicFramePr>
              <p:cNvPr id="71" name="Chart 14_1"/>
              <p:cNvGraphicFramePr/>
              <p:nvPr/>
            </p:nvGraphicFramePr>
            <p:xfrm>
              <a:off x="1004749" y="3807305"/>
              <a:ext cx="1895074" cy="1857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2" name="female-silhouette_39534"/>
              <p:cNvSpPr/>
              <p:nvPr/>
            </p:nvSpPr>
            <p:spPr>
              <a:xfrm>
                <a:off x="3747470" y="4441902"/>
                <a:ext cx="580494" cy="617508"/>
              </a:xfrm>
              <a:custGeom>
                <a:avLst/>
                <a:gdLst>
                  <a:gd name="connsiteX0" fmla="*/ 283988 w 567904"/>
                  <a:gd name="connsiteY0" fmla="*/ 165481 h 604115"/>
                  <a:gd name="connsiteX1" fmla="*/ 299163 w 567904"/>
                  <a:gd name="connsiteY1" fmla="*/ 180516 h 604115"/>
                  <a:gd name="connsiteX2" fmla="*/ 299163 w 567904"/>
                  <a:gd name="connsiteY2" fmla="*/ 272309 h 604115"/>
                  <a:gd name="connsiteX3" fmla="*/ 307657 w 567904"/>
                  <a:gd name="connsiteY3" fmla="*/ 280788 h 604115"/>
                  <a:gd name="connsiteX4" fmla="*/ 366094 w 567904"/>
                  <a:gd name="connsiteY4" fmla="*/ 280788 h 604115"/>
                  <a:gd name="connsiteX5" fmla="*/ 381156 w 567904"/>
                  <a:gd name="connsiteY5" fmla="*/ 295936 h 604115"/>
                  <a:gd name="connsiteX6" fmla="*/ 366094 w 567904"/>
                  <a:gd name="connsiteY6" fmla="*/ 310971 h 604115"/>
                  <a:gd name="connsiteX7" fmla="*/ 307657 w 567904"/>
                  <a:gd name="connsiteY7" fmla="*/ 310971 h 604115"/>
                  <a:gd name="connsiteX8" fmla="*/ 283988 w 567904"/>
                  <a:gd name="connsiteY8" fmla="*/ 323971 h 604115"/>
                  <a:gd name="connsiteX9" fmla="*/ 255902 w 567904"/>
                  <a:gd name="connsiteY9" fmla="*/ 295936 h 604115"/>
                  <a:gd name="connsiteX10" fmla="*/ 268926 w 567904"/>
                  <a:gd name="connsiteY10" fmla="*/ 272309 h 604115"/>
                  <a:gd name="connsiteX11" fmla="*/ 268926 w 567904"/>
                  <a:gd name="connsiteY11" fmla="*/ 180516 h 604115"/>
                  <a:gd name="connsiteX12" fmla="*/ 283988 w 567904"/>
                  <a:gd name="connsiteY12" fmla="*/ 165481 h 604115"/>
                  <a:gd name="connsiteX13" fmla="*/ 268839 w 567904"/>
                  <a:gd name="connsiteY13" fmla="*/ 63180 h 604115"/>
                  <a:gd name="connsiteX14" fmla="*/ 131858 w 567904"/>
                  <a:gd name="connsiteY14" fmla="*/ 122631 h 604115"/>
                  <a:gd name="connsiteX15" fmla="*/ 178160 w 567904"/>
                  <a:gd name="connsiteY15" fmla="*/ 168971 h 604115"/>
                  <a:gd name="connsiteX16" fmla="*/ 178160 w 567904"/>
                  <a:gd name="connsiteY16" fmla="*/ 190220 h 604115"/>
                  <a:gd name="connsiteX17" fmla="*/ 167518 w 567904"/>
                  <a:gd name="connsiteY17" fmla="*/ 194628 h 604115"/>
                  <a:gd name="connsiteX18" fmla="*/ 156877 w 567904"/>
                  <a:gd name="connsiteY18" fmla="*/ 190220 h 604115"/>
                  <a:gd name="connsiteX19" fmla="*/ 111254 w 567904"/>
                  <a:gd name="connsiteY19" fmla="*/ 144671 h 604115"/>
                  <a:gd name="connsiteX20" fmla="*/ 61216 w 567904"/>
                  <a:gd name="connsiteY20" fmla="*/ 280752 h 604115"/>
                  <a:gd name="connsiteX21" fmla="*/ 119292 w 567904"/>
                  <a:gd name="connsiteY21" fmla="*/ 280752 h 604115"/>
                  <a:gd name="connsiteX22" fmla="*/ 134348 w 567904"/>
                  <a:gd name="connsiteY22" fmla="*/ 295898 h 604115"/>
                  <a:gd name="connsiteX23" fmla="*/ 119292 w 567904"/>
                  <a:gd name="connsiteY23" fmla="*/ 310930 h 604115"/>
                  <a:gd name="connsiteX24" fmla="*/ 62688 w 567904"/>
                  <a:gd name="connsiteY24" fmla="*/ 310930 h 604115"/>
                  <a:gd name="connsiteX25" fmla="*/ 121330 w 567904"/>
                  <a:gd name="connsiteY25" fmla="*/ 436952 h 604115"/>
                  <a:gd name="connsiteX26" fmla="*/ 156877 w 567904"/>
                  <a:gd name="connsiteY26" fmla="*/ 401462 h 604115"/>
                  <a:gd name="connsiteX27" fmla="*/ 178160 w 567904"/>
                  <a:gd name="connsiteY27" fmla="*/ 401462 h 604115"/>
                  <a:gd name="connsiteX28" fmla="*/ 178160 w 567904"/>
                  <a:gd name="connsiteY28" fmla="*/ 422824 h 604115"/>
                  <a:gd name="connsiteX29" fmla="*/ 143405 w 567904"/>
                  <a:gd name="connsiteY29" fmla="*/ 457523 h 604115"/>
                  <a:gd name="connsiteX30" fmla="*/ 268839 w 567904"/>
                  <a:gd name="connsiteY30" fmla="*/ 507027 h 604115"/>
                  <a:gd name="connsiteX31" fmla="*/ 268839 w 567904"/>
                  <a:gd name="connsiteY31" fmla="*/ 460235 h 604115"/>
                  <a:gd name="connsiteX32" fmla="*/ 284009 w 567904"/>
                  <a:gd name="connsiteY32" fmla="*/ 445203 h 604115"/>
                  <a:gd name="connsiteX33" fmla="*/ 299065 w 567904"/>
                  <a:gd name="connsiteY33" fmla="*/ 460235 h 604115"/>
                  <a:gd name="connsiteX34" fmla="*/ 299065 w 567904"/>
                  <a:gd name="connsiteY34" fmla="*/ 507027 h 604115"/>
                  <a:gd name="connsiteX35" fmla="*/ 424612 w 567904"/>
                  <a:gd name="connsiteY35" fmla="*/ 457523 h 604115"/>
                  <a:gd name="connsiteX36" fmla="*/ 389744 w 567904"/>
                  <a:gd name="connsiteY36" fmla="*/ 422824 h 604115"/>
                  <a:gd name="connsiteX37" fmla="*/ 389744 w 567904"/>
                  <a:gd name="connsiteY37" fmla="*/ 401462 h 604115"/>
                  <a:gd name="connsiteX38" fmla="*/ 411141 w 567904"/>
                  <a:gd name="connsiteY38" fmla="*/ 401462 h 604115"/>
                  <a:gd name="connsiteX39" fmla="*/ 446688 w 567904"/>
                  <a:gd name="connsiteY39" fmla="*/ 436952 h 604115"/>
                  <a:gd name="connsiteX40" fmla="*/ 505329 w 567904"/>
                  <a:gd name="connsiteY40" fmla="*/ 310930 h 604115"/>
                  <a:gd name="connsiteX41" fmla="*/ 448612 w 567904"/>
                  <a:gd name="connsiteY41" fmla="*/ 310930 h 604115"/>
                  <a:gd name="connsiteX42" fmla="*/ 433556 w 567904"/>
                  <a:gd name="connsiteY42" fmla="*/ 295898 h 604115"/>
                  <a:gd name="connsiteX43" fmla="*/ 448612 w 567904"/>
                  <a:gd name="connsiteY43" fmla="*/ 280752 h 604115"/>
                  <a:gd name="connsiteX44" fmla="*/ 506801 w 567904"/>
                  <a:gd name="connsiteY44" fmla="*/ 280752 h 604115"/>
                  <a:gd name="connsiteX45" fmla="*/ 456650 w 567904"/>
                  <a:gd name="connsiteY45" fmla="*/ 144671 h 604115"/>
                  <a:gd name="connsiteX46" fmla="*/ 411141 w 567904"/>
                  <a:gd name="connsiteY46" fmla="*/ 190220 h 604115"/>
                  <a:gd name="connsiteX47" fmla="*/ 400386 w 567904"/>
                  <a:gd name="connsiteY47" fmla="*/ 194628 h 604115"/>
                  <a:gd name="connsiteX48" fmla="*/ 389744 w 567904"/>
                  <a:gd name="connsiteY48" fmla="*/ 190220 h 604115"/>
                  <a:gd name="connsiteX49" fmla="*/ 389744 w 567904"/>
                  <a:gd name="connsiteY49" fmla="*/ 168971 h 604115"/>
                  <a:gd name="connsiteX50" fmla="*/ 436046 w 567904"/>
                  <a:gd name="connsiteY50" fmla="*/ 122631 h 604115"/>
                  <a:gd name="connsiteX51" fmla="*/ 299065 w 567904"/>
                  <a:gd name="connsiteY51" fmla="*/ 63180 h 604115"/>
                  <a:gd name="connsiteX52" fmla="*/ 299065 w 567904"/>
                  <a:gd name="connsiteY52" fmla="*/ 131447 h 604115"/>
                  <a:gd name="connsiteX53" fmla="*/ 284009 w 567904"/>
                  <a:gd name="connsiteY53" fmla="*/ 146479 h 604115"/>
                  <a:gd name="connsiteX54" fmla="*/ 268839 w 567904"/>
                  <a:gd name="connsiteY54" fmla="*/ 131447 h 604115"/>
                  <a:gd name="connsiteX55" fmla="*/ 90594 w 567904"/>
                  <a:gd name="connsiteY55" fmla="*/ 0 h 604115"/>
                  <a:gd name="connsiteX56" fmla="*/ 154613 w 567904"/>
                  <a:gd name="connsiteY56" fmla="*/ 26448 h 604115"/>
                  <a:gd name="connsiteX57" fmla="*/ 125179 w 567904"/>
                  <a:gd name="connsiteY57" fmla="*/ 55947 h 604115"/>
                  <a:gd name="connsiteX58" fmla="*/ 284009 w 567904"/>
                  <a:gd name="connsiteY58" fmla="*/ 6329 h 604115"/>
                  <a:gd name="connsiteX59" fmla="*/ 442839 w 567904"/>
                  <a:gd name="connsiteY59" fmla="*/ 55947 h 604115"/>
                  <a:gd name="connsiteX60" fmla="*/ 413291 w 567904"/>
                  <a:gd name="connsiteY60" fmla="*/ 26448 h 604115"/>
                  <a:gd name="connsiteX61" fmla="*/ 541329 w 567904"/>
                  <a:gd name="connsiteY61" fmla="*/ 26448 h 604115"/>
                  <a:gd name="connsiteX62" fmla="*/ 541329 w 567904"/>
                  <a:gd name="connsiteY62" fmla="*/ 154391 h 604115"/>
                  <a:gd name="connsiteX63" fmla="*/ 513480 w 567904"/>
                  <a:gd name="connsiteY63" fmla="*/ 126474 h 604115"/>
                  <a:gd name="connsiteX64" fmla="*/ 563178 w 567904"/>
                  <a:gd name="connsiteY64" fmla="*/ 285160 h 604115"/>
                  <a:gd name="connsiteX65" fmla="*/ 441593 w 567904"/>
                  <a:gd name="connsiteY65" fmla="*/ 515052 h 604115"/>
                  <a:gd name="connsiteX66" fmla="*/ 492197 w 567904"/>
                  <a:gd name="connsiteY66" fmla="*/ 565574 h 604115"/>
                  <a:gd name="connsiteX67" fmla="*/ 492197 w 567904"/>
                  <a:gd name="connsiteY67" fmla="*/ 597560 h 604115"/>
                  <a:gd name="connsiteX68" fmla="*/ 476235 w 567904"/>
                  <a:gd name="connsiteY68" fmla="*/ 604115 h 604115"/>
                  <a:gd name="connsiteX69" fmla="*/ 460159 w 567904"/>
                  <a:gd name="connsiteY69" fmla="*/ 597560 h 604115"/>
                  <a:gd name="connsiteX70" fmla="*/ 400839 w 567904"/>
                  <a:gd name="connsiteY70" fmla="*/ 538222 h 604115"/>
                  <a:gd name="connsiteX71" fmla="*/ 284009 w 567904"/>
                  <a:gd name="connsiteY71" fmla="*/ 563878 h 604115"/>
                  <a:gd name="connsiteX72" fmla="*/ 167065 w 567904"/>
                  <a:gd name="connsiteY72" fmla="*/ 538222 h 604115"/>
                  <a:gd name="connsiteX73" fmla="*/ 107745 w 567904"/>
                  <a:gd name="connsiteY73" fmla="*/ 597560 h 604115"/>
                  <a:gd name="connsiteX74" fmla="*/ 91782 w 567904"/>
                  <a:gd name="connsiteY74" fmla="*/ 604115 h 604115"/>
                  <a:gd name="connsiteX75" fmla="*/ 75707 w 567904"/>
                  <a:gd name="connsiteY75" fmla="*/ 597560 h 604115"/>
                  <a:gd name="connsiteX76" fmla="*/ 75707 w 567904"/>
                  <a:gd name="connsiteY76" fmla="*/ 565574 h 604115"/>
                  <a:gd name="connsiteX77" fmla="*/ 126311 w 567904"/>
                  <a:gd name="connsiteY77" fmla="*/ 515052 h 604115"/>
                  <a:gd name="connsiteX78" fmla="*/ 4726 w 567904"/>
                  <a:gd name="connsiteY78" fmla="*/ 285160 h 604115"/>
                  <a:gd name="connsiteX79" fmla="*/ 54424 w 567904"/>
                  <a:gd name="connsiteY79" fmla="*/ 126474 h 604115"/>
                  <a:gd name="connsiteX80" fmla="*/ 26575 w 567904"/>
                  <a:gd name="connsiteY80" fmla="*/ 154391 h 604115"/>
                  <a:gd name="connsiteX81" fmla="*/ 26575 w 567904"/>
                  <a:gd name="connsiteY81" fmla="*/ 26448 h 604115"/>
                  <a:gd name="connsiteX82" fmla="*/ 90594 w 567904"/>
                  <a:gd name="connsiteY82" fmla="*/ 0 h 60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67904" h="604115">
                    <a:moveTo>
                      <a:pt x="283988" y="165481"/>
                    </a:moveTo>
                    <a:cubicBezTo>
                      <a:pt x="292368" y="165481"/>
                      <a:pt x="299163" y="172264"/>
                      <a:pt x="299163" y="180516"/>
                    </a:cubicBezTo>
                    <a:lnTo>
                      <a:pt x="299163" y="272309"/>
                    </a:lnTo>
                    <a:cubicBezTo>
                      <a:pt x="302561" y="274457"/>
                      <a:pt x="305505" y="277396"/>
                      <a:pt x="307657" y="280788"/>
                    </a:cubicBezTo>
                    <a:lnTo>
                      <a:pt x="366094" y="280788"/>
                    </a:lnTo>
                    <a:cubicBezTo>
                      <a:pt x="374474" y="280788"/>
                      <a:pt x="381156" y="287570"/>
                      <a:pt x="381156" y="295936"/>
                    </a:cubicBezTo>
                    <a:cubicBezTo>
                      <a:pt x="381156" y="304188"/>
                      <a:pt x="374474" y="310971"/>
                      <a:pt x="366094" y="310971"/>
                    </a:cubicBezTo>
                    <a:lnTo>
                      <a:pt x="307657" y="310971"/>
                    </a:lnTo>
                    <a:cubicBezTo>
                      <a:pt x="302674" y="318771"/>
                      <a:pt x="293954" y="323971"/>
                      <a:pt x="283988" y="323971"/>
                    </a:cubicBezTo>
                    <a:cubicBezTo>
                      <a:pt x="268586" y="323971"/>
                      <a:pt x="255902" y="311310"/>
                      <a:pt x="255902" y="295936"/>
                    </a:cubicBezTo>
                    <a:cubicBezTo>
                      <a:pt x="255902" y="285988"/>
                      <a:pt x="261111" y="277283"/>
                      <a:pt x="268926" y="272309"/>
                    </a:cubicBezTo>
                    <a:lnTo>
                      <a:pt x="268926" y="180516"/>
                    </a:lnTo>
                    <a:cubicBezTo>
                      <a:pt x="268926" y="172264"/>
                      <a:pt x="275721" y="165481"/>
                      <a:pt x="283988" y="165481"/>
                    </a:cubicBezTo>
                    <a:close/>
                    <a:moveTo>
                      <a:pt x="268839" y="63180"/>
                    </a:moveTo>
                    <a:cubicBezTo>
                      <a:pt x="216084" y="66684"/>
                      <a:pt x="168311" y="88724"/>
                      <a:pt x="131858" y="122631"/>
                    </a:cubicBezTo>
                    <a:lnTo>
                      <a:pt x="178160" y="168971"/>
                    </a:lnTo>
                    <a:cubicBezTo>
                      <a:pt x="184046" y="174849"/>
                      <a:pt x="184046" y="184343"/>
                      <a:pt x="178160" y="190220"/>
                    </a:cubicBezTo>
                    <a:cubicBezTo>
                      <a:pt x="175216" y="193159"/>
                      <a:pt x="171367" y="194628"/>
                      <a:pt x="167518" y="194628"/>
                    </a:cubicBezTo>
                    <a:cubicBezTo>
                      <a:pt x="163669" y="194628"/>
                      <a:pt x="159820" y="193159"/>
                      <a:pt x="156877" y="190220"/>
                    </a:cubicBezTo>
                    <a:lnTo>
                      <a:pt x="111254" y="144671"/>
                    </a:lnTo>
                    <a:cubicBezTo>
                      <a:pt x="80801" y="181969"/>
                      <a:pt x="62235" y="229213"/>
                      <a:pt x="61216" y="280752"/>
                    </a:cubicBezTo>
                    <a:lnTo>
                      <a:pt x="119292" y="280752"/>
                    </a:lnTo>
                    <a:cubicBezTo>
                      <a:pt x="127669" y="280752"/>
                      <a:pt x="134348" y="287534"/>
                      <a:pt x="134348" y="295898"/>
                    </a:cubicBezTo>
                    <a:cubicBezTo>
                      <a:pt x="134348" y="304148"/>
                      <a:pt x="127669" y="310930"/>
                      <a:pt x="119292" y="310930"/>
                    </a:cubicBezTo>
                    <a:lnTo>
                      <a:pt x="62688" y="310930"/>
                    </a:lnTo>
                    <a:cubicBezTo>
                      <a:pt x="68235" y="359304"/>
                      <a:pt x="89518" y="403045"/>
                      <a:pt x="121330" y="436952"/>
                    </a:cubicBezTo>
                    <a:lnTo>
                      <a:pt x="156877" y="401462"/>
                    </a:lnTo>
                    <a:cubicBezTo>
                      <a:pt x="162763" y="395585"/>
                      <a:pt x="172273" y="395585"/>
                      <a:pt x="178160" y="401462"/>
                    </a:cubicBezTo>
                    <a:cubicBezTo>
                      <a:pt x="184046" y="407340"/>
                      <a:pt x="184046" y="416834"/>
                      <a:pt x="178160" y="422824"/>
                    </a:cubicBezTo>
                    <a:lnTo>
                      <a:pt x="143405" y="457523"/>
                    </a:lnTo>
                    <a:cubicBezTo>
                      <a:pt x="178046" y="485779"/>
                      <a:pt x="221518" y="503862"/>
                      <a:pt x="268839" y="507027"/>
                    </a:cubicBezTo>
                    <a:lnTo>
                      <a:pt x="268839" y="460235"/>
                    </a:lnTo>
                    <a:cubicBezTo>
                      <a:pt x="268839" y="451984"/>
                      <a:pt x="275631" y="445203"/>
                      <a:pt x="284009" y="445203"/>
                    </a:cubicBezTo>
                    <a:cubicBezTo>
                      <a:pt x="292273" y="445203"/>
                      <a:pt x="299065" y="451984"/>
                      <a:pt x="299065" y="460235"/>
                    </a:cubicBezTo>
                    <a:lnTo>
                      <a:pt x="299065" y="507027"/>
                    </a:lnTo>
                    <a:cubicBezTo>
                      <a:pt x="346499" y="503862"/>
                      <a:pt x="389858" y="485779"/>
                      <a:pt x="424612" y="457523"/>
                    </a:cubicBezTo>
                    <a:lnTo>
                      <a:pt x="389744" y="422824"/>
                    </a:lnTo>
                    <a:cubicBezTo>
                      <a:pt x="383858" y="416834"/>
                      <a:pt x="383858" y="407340"/>
                      <a:pt x="389744" y="401462"/>
                    </a:cubicBezTo>
                    <a:cubicBezTo>
                      <a:pt x="395631" y="395585"/>
                      <a:pt x="405254" y="395585"/>
                      <a:pt x="411141" y="401462"/>
                    </a:cubicBezTo>
                    <a:lnTo>
                      <a:pt x="446688" y="436952"/>
                    </a:lnTo>
                    <a:cubicBezTo>
                      <a:pt x="478386" y="403045"/>
                      <a:pt x="499669" y="359304"/>
                      <a:pt x="505329" y="310930"/>
                    </a:cubicBezTo>
                    <a:lnTo>
                      <a:pt x="448612" y="310930"/>
                    </a:lnTo>
                    <a:cubicBezTo>
                      <a:pt x="440348" y="310930"/>
                      <a:pt x="433556" y="304148"/>
                      <a:pt x="433556" y="295898"/>
                    </a:cubicBezTo>
                    <a:cubicBezTo>
                      <a:pt x="433556" y="287534"/>
                      <a:pt x="440348" y="280752"/>
                      <a:pt x="448612" y="280752"/>
                    </a:cubicBezTo>
                    <a:lnTo>
                      <a:pt x="506801" y="280752"/>
                    </a:lnTo>
                    <a:cubicBezTo>
                      <a:pt x="505782" y="229213"/>
                      <a:pt x="487103" y="181969"/>
                      <a:pt x="456650" y="144671"/>
                    </a:cubicBezTo>
                    <a:lnTo>
                      <a:pt x="411141" y="190220"/>
                    </a:lnTo>
                    <a:cubicBezTo>
                      <a:pt x="408197" y="193159"/>
                      <a:pt x="404235" y="194628"/>
                      <a:pt x="400386" y="194628"/>
                    </a:cubicBezTo>
                    <a:cubicBezTo>
                      <a:pt x="396537" y="194628"/>
                      <a:pt x="392688" y="193159"/>
                      <a:pt x="389744" y="190220"/>
                    </a:cubicBezTo>
                    <a:cubicBezTo>
                      <a:pt x="383858" y="184343"/>
                      <a:pt x="383858" y="174849"/>
                      <a:pt x="389744" y="168971"/>
                    </a:cubicBezTo>
                    <a:lnTo>
                      <a:pt x="436046" y="122631"/>
                    </a:lnTo>
                    <a:cubicBezTo>
                      <a:pt x="399707" y="88724"/>
                      <a:pt x="351820" y="66684"/>
                      <a:pt x="299065" y="63180"/>
                    </a:cubicBezTo>
                    <a:lnTo>
                      <a:pt x="299065" y="131447"/>
                    </a:lnTo>
                    <a:cubicBezTo>
                      <a:pt x="299065" y="139698"/>
                      <a:pt x="292273" y="146479"/>
                      <a:pt x="284009" y="146479"/>
                    </a:cubicBezTo>
                    <a:cubicBezTo>
                      <a:pt x="275631" y="146479"/>
                      <a:pt x="268839" y="139698"/>
                      <a:pt x="268839" y="131447"/>
                    </a:cubicBezTo>
                    <a:close/>
                    <a:moveTo>
                      <a:pt x="90594" y="0"/>
                    </a:moveTo>
                    <a:cubicBezTo>
                      <a:pt x="113773" y="0"/>
                      <a:pt x="136952" y="8816"/>
                      <a:pt x="154613" y="26448"/>
                    </a:cubicBezTo>
                    <a:lnTo>
                      <a:pt x="125179" y="55947"/>
                    </a:lnTo>
                    <a:cubicBezTo>
                      <a:pt x="170235" y="24639"/>
                      <a:pt x="225028" y="6329"/>
                      <a:pt x="284009" y="6329"/>
                    </a:cubicBezTo>
                    <a:cubicBezTo>
                      <a:pt x="342990" y="6329"/>
                      <a:pt x="397669" y="24639"/>
                      <a:pt x="442839" y="55947"/>
                    </a:cubicBezTo>
                    <a:lnTo>
                      <a:pt x="413291" y="26448"/>
                    </a:lnTo>
                    <a:cubicBezTo>
                      <a:pt x="448725" y="-8816"/>
                      <a:pt x="506008" y="-8816"/>
                      <a:pt x="541329" y="26448"/>
                    </a:cubicBezTo>
                    <a:cubicBezTo>
                      <a:pt x="576763" y="61824"/>
                      <a:pt x="576763" y="119014"/>
                      <a:pt x="541329" y="154391"/>
                    </a:cubicBezTo>
                    <a:lnTo>
                      <a:pt x="513480" y="126474"/>
                    </a:lnTo>
                    <a:cubicBezTo>
                      <a:pt x="544839" y="171571"/>
                      <a:pt x="563178" y="226275"/>
                      <a:pt x="563178" y="285160"/>
                    </a:cubicBezTo>
                    <a:cubicBezTo>
                      <a:pt x="563178" y="380440"/>
                      <a:pt x="514952" y="464756"/>
                      <a:pt x="441593" y="515052"/>
                    </a:cubicBezTo>
                    <a:lnTo>
                      <a:pt x="492197" y="565574"/>
                    </a:lnTo>
                    <a:cubicBezTo>
                      <a:pt x="501027" y="574390"/>
                      <a:pt x="501027" y="588744"/>
                      <a:pt x="492197" y="597560"/>
                    </a:cubicBezTo>
                    <a:cubicBezTo>
                      <a:pt x="487782" y="601968"/>
                      <a:pt x="482008" y="604115"/>
                      <a:pt x="476235" y="604115"/>
                    </a:cubicBezTo>
                    <a:cubicBezTo>
                      <a:pt x="470348" y="604115"/>
                      <a:pt x="464574" y="601968"/>
                      <a:pt x="460159" y="597560"/>
                    </a:cubicBezTo>
                    <a:lnTo>
                      <a:pt x="400839" y="538222"/>
                    </a:lnTo>
                    <a:cubicBezTo>
                      <a:pt x="365292" y="554723"/>
                      <a:pt x="325669" y="563878"/>
                      <a:pt x="284009" y="563878"/>
                    </a:cubicBezTo>
                    <a:cubicBezTo>
                      <a:pt x="242235" y="563878"/>
                      <a:pt x="202726" y="554723"/>
                      <a:pt x="167065" y="538222"/>
                    </a:cubicBezTo>
                    <a:lnTo>
                      <a:pt x="107745" y="597560"/>
                    </a:lnTo>
                    <a:cubicBezTo>
                      <a:pt x="103330" y="601968"/>
                      <a:pt x="97556" y="604115"/>
                      <a:pt x="91782" y="604115"/>
                    </a:cubicBezTo>
                    <a:cubicBezTo>
                      <a:pt x="85896" y="604115"/>
                      <a:pt x="80122" y="601968"/>
                      <a:pt x="75707" y="597560"/>
                    </a:cubicBezTo>
                    <a:cubicBezTo>
                      <a:pt x="66877" y="588744"/>
                      <a:pt x="66877" y="574390"/>
                      <a:pt x="75707" y="565574"/>
                    </a:cubicBezTo>
                    <a:lnTo>
                      <a:pt x="126311" y="515052"/>
                    </a:lnTo>
                    <a:cubicBezTo>
                      <a:pt x="52952" y="464756"/>
                      <a:pt x="4726" y="380440"/>
                      <a:pt x="4726" y="285160"/>
                    </a:cubicBezTo>
                    <a:cubicBezTo>
                      <a:pt x="4726" y="226275"/>
                      <a:pt x="23065" y="171571"/>
                      <a:pt x="54424" y="126474"/>
                    </a:cubicBezTo>
                    <a:lnTo>
                      <a:pt x="26575" y="154391"/>
                    </a:lnTo>
                    <a:cubicBezTo>
                      <a:pt x="-8859" y="119014"/>
                      <a:pt x="-8859" y="61824"/>
                      <a:pt x="26575" y="26448"/>
                    </a:cubicBezTo>
                    <a:cubicBezTo>
                      <a:pt x="44235" y="8816"/>
                      <a:pt x="67415" y="0"/>
                      <a:pt x="90594" y="0"/>
                    </a:cubicBezTo>
                    <a:close/>
                  </a:path>
                </a:pathLst>
              </a:custGeom>
              <a:solidFill>
                <a:srgbClr val="307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men_97096"/>
              <p:cNvSpPr/>
              <p:nvPr/>
            </p:nvSpPr>
            <p:spPr>
              <a:xfrm>
                <a:off x="1654244" y="4444891"/>
                <a:ext cx="617509" cy="611528"/>
              </a:xfrm>
              <a:custGeom>
                <a:avLst/>
                <a:gdLst>
                  <a:gd name="connsiteX0" fmla="*/ 251451 w 608736"/>
                  <a:gd name="connsiteY0" fmla="*/ 247191 h 602841"/>
                  <a:gd name="connsiteX1" fmla="*/ 262137 w 608736"/>
                  <a:gd name="connsiteY1" fmla="*/ 250055 h 602841"/>
                  <a:gd name="connsiteX2" fmla="*/ 323645 w 608736"/>
                  <a:gd name="connsiteY2" fmla="*/ 285209 h 602841"/>
                  <a:gd name="connsiteX3" fmla="*/ 359872 w 608736"/>
                  <a:gd name="connsiteY3" fmla="*/ 350307 h 602841"/>
                  <a:gd name="connsiteX4" fmla="*/ 363521 w 608736"/>
                  <a:gd name="connsiteY4" fmla="*/ 365670 h 602841"/>
                  <a:gd name="connsiteX5" fmla="*/ 347753 w 608736"/>
                  <a:gd name="connsiteY5" fmla="*/ 364108 h 602841"/>
                  <a:gd name="connsiteX6" fmla="*/ 342801 w 608736"/>
                  <a:gd name="connsiteY6" fmla="*/ 363587 h 602841"/>
                  <a:gd name="connsiteX7" fmla="*/ 326121 w 608736"/>
                  <a:gd name="connsiteY7" fmla="*/ 362676 h 602841"/>
                  <a:gd name="connsiteX8" fmla="*/ 323776 w 608736"/>
                  <a:gd name="connsiteY8" fmla="*/ 354734 h 602841"/>
                  <a:gd name="connsiteX9" fmla="*/ 298104 w 608736"/>
                  <a:gd name="connsiteY9" fmla="*/ 310727 h 602841"/>
                  <a:gd name="connsiteX10" fmla="*/ 251842 w 608736"/>
                  <a:gd name="connsiteY10" fmla="*/ 284558 h 602841"/>
                  <a:gd name="connsiteX11" fmla="*/ 238550 w 608736"/>
                  <a:gd name="connsiteY11" fmla="*/ 281042 h 602841"/>
                  <a:gd name="connsiteX12" fmla="*/ 244284 w 608736"/>
                  <a:gd name="connsiteY12" fmla="*/ 268674 h 602841"/>
                  <a:gd name="connsiteX13" fmla="*/ 248324 w 608736"/>
                  <a:gd name="connsiteY13" fmla="*/ 257737 h 602841"/>
                  <a:gd name="connsiteX14" fmla="*/ 246454 w 608736"/>
                  <a:gd name="connsiteY14" fmla="*/ 168722 h 602841"/>
                  <a:gd name="connsiteX15" fmla="*/ 261971 w 608736"/>
                  <a:gd name="connsiteY15" fmla="*/ 171325 h 602841"/>
                  <a:gd name="connsiteX16" fmla="*/ 378414 w 608736"/>
                  <a:gd name="connsiteY16" fmla="*/ 230549 h 602841"/>
                  <a:gd name="connsiteX17" fmla="*/ 439699 w 608736"/>
                  <a:gd name="connsiteY17" fmla="*/ 360970 h 602841"/>
                  <a:gd name="connsiteX18" fmla="*/ 441003 w 608736"/>
                  <a:gd name="connsiteY18" fmla="*/ 373856 h 602841"/>
                  <a:gd name="connsiteX19" fmla="*/ 425225 w 608736"/>
                  <a:gd name="connsiteY19" fmla="*/ 373335 h 602841"/>
                  <a:gd name="connsiteX20" fmla="*/ 417923 w 608736"/>
                  <a:gd name="connsiteY20" fmla="*/ 373075 h 602841"/>
                  <a:gd name="connsiteX21" fmla="*/ 404753 w 608736"/>
                  <a:gd name="connsiteY21" fmla="*/ 371253 h 602841"/>
                  <a:gd name="connsiteX22" fmla="*/ 403841 w 608736"/>
                  <a:gd name="connsiteY22" fmla="*/ 362532 h 602841"/>
                  <a:gd name="connsiteX23" fmla="*/ 352856 w 608736"/>
                  <a:gd name="connsiteY23" fmla="*/ 256060 h 602841"/>
                  <a:gd name="connsiteX24" fmla="*/ 260015 w 608736"/>
                  <a:gd name="connsiteY24" fmla="*/ 207640 h 602841"/>
                  <a:gd name="connsiteX25" fmla="*/ 251800 w 608736"/>
                  <a:gd name="connsiteY25" fmla="*/ 206078 h 602841"/>
                  <a:gd name="connsiteX26" fmla="*/ 250757 w 608736"/>
                  <a:gd name="connsiteY26" fmla="*/ 197878 h 602841"/>
                  <a:gd name="connsiteX27" fmla="*/ 248932 w 608736"/>
                  <a:gd name="connsiteY27" fmla="*/ 184211 h 602841"/>
                  <a:gd name="connsiteX28" fmla="*/ 73371 w 608736"/>
                  <a:gd name="connsiteY28" fmla="*/ 111141 h 602841"/>
                  <a:gd name="connsiteX29" fmla="*/ 97098 w 608736"/>
                  <a:gd name="connsiteY29" fmla="*/ 120514 h 602841"/>
                  <a:gd name="connsiteX30" fmla="*/ 175057 w 608736"/>
                  <a:gd name="connsiteY30" fmla="*/ 198363 h 602841"/>
                  <a:gd name="connsiteX31" fmla="*/ 174014 w 608736"/>
                  <a:gd name="connsiteY31" fmla="*/ 247963 h 602841"/>
                  <a:gd name="connsiteX32" fmla="*/ 131906 w 608736"/>
                  <a:gd name="connsiteY32" fmla="*/ 290142 h 602841"/>
                  <a:gd name="connsiteX33" fmla="*/ 138033 w 608736"/>
                  <a:gd name="connsiteY33" fmla="*/ 301208 h 602841"/>
                  <a:gd name="connsiteX34" fmla="*/ 207388 w 608736"/>
                  <a:gd name="connsiteY34" fmla="*/ 396892 h 602841"/>
                  <a:gd name="connsiteX35" fmla="*/ 302947 w 608736"/>
                  <a:gd name="connsiteY35" fmla="*/ 466019 h 602841"/>
                  <a:gd name="connsiteX36" fmla="*/ 314419 w 608736"/>
                  <a:gd name="connsiteY36" fmla="*/ 472268 h 602841"/>
                  <a:gd name="connsiteX37" fmla="*/ 356528 w 608736"/>
                  <a:gd name="connsiteY37" fmla="*/ 430219 h 602841"/>
                  <a:gd name="connsiteX38" fmla="*/ 382340 w 608736"/>
                  <a:gd name="connsiteY38" fmla="*/ 419804 h 602841"/>
                  <a:gd name="connsiteX39" fmla="*/ 406198 w 608736"/>
                  <a:gd name="connsiteY39" fmla="*/ 429177 h 602841"/>
                  <a:gd name="connsiteX40" fmla="*/ 484157 w 608736"/>
                  <a:gd name="connsiteY40" fmla="*/ 507027 h 602841"/>
                  <a:gd name="connsiteX41" fmla="*/ 483114 w 608736"/>
                  <a:gd name="connsiteY41" fmla="*/ 556496 h 602841"/>
                  <a:gd name="connsiteX42" fmla="*/ 465123 w 608736"/>
                  <a:gd name="connsiteY42" fmla="*/ 574071 h 602841"/>
                  <a:gd name="connsiteX43" fmla="*/ 460821 w 608736"/>
                  <a:gd name="connsiteY43" fmla="*/ 577586 h 602841"/>
                  <a:gd name="connsiteX44" fmla="*/ 430446 w 608736"/>
                  <a:gd name="connsiteY44" fmla="*/ 594770 h 602841"/>
                  <a:gd name="connsiteX45" fmla="*/ 399288 w 608736"/>
                  <a:gd name="connsiteY45" fmla="*/ 602581 h 602841"/>
                  <a:gd name="connsiteX46" fmla="*/ 390554 w 608736"/>
                  <a:gd name="connsiteY46" fmla="*/ 602841 h 602841"/>
                  <a:gd name="connsiteX47" fmla="*/ 134513 w 608736"/>
                  <a:gd name="connsiteY47" fmla="*/ 469664 h 602841"/>
                  <a:gd name="connsiteX48" fmla="*/ 1539 w 608736"/>
                  <a:gd name="connsiteY48" fmla="*/ 205263 h 602841"/>
                  <a:gd name="connsiteX49" fmla="*/ 9231 w 608736"/>
                  <a:gd name="connsiteY49" fmla="*/ 174410 h 602841"/>
                  <a:gd name="connsiteX50" fmla="*/ 26569 w 608736"/>
                  <a:gd name="connsiteY50" fmla="*/ 143817 h 602841"/>
                  <a:gd name="connsiteX51" fmla="*/ 28395 w 608736"/>
                  <a:gd name="connsiteY51" fmla="*/ 140953 h 602841"/>
                  <a:gd name="connsiteX52" fmla="*/ 47558 w 608736"/>
                  <a:gd name="connsiteY52" fmla="*/ 121686 h 602841"/>
                  <a:gd name="connsiteX53" fmla="*/ 73371 w 608736"/>
                  <a:gd name="connsiteY53" fmla="*/ 111141 h 602841"/>
                  <a:gd name="connsiteX54" fmla="*/ 229800 w 608736"/>
                  <a:gd name="connsiteY54" fmla="*/ 83832 h 602841"/>
                  <a:gd name="connsiteX55" fmla="*/ 244010 w 608736"/>
                  <a:gd name="connsiteY55" fmla="*/ 84743 h 602841"/>
                  <a:gd name="connsiteX56" fmla="*/ 437738 w 608736"/>
                  <a:gd name="connsiteY56" fmla="*/ 171303 h 602841"/>
                  <a:gd name="connsiteX57" fmla="*/ 523781 w 608736"/>
                  <a:gd name="connsiteY57" fmla="*/ 359001 h 602841"/>
                  <a:gd name="connsiteX58" fmla="*/ 524693 w 608736"/>
                  <a:gd name="connsiteY58" fmla="*/ 370195 h 602841"/>
                  <a:gd name="connsiteX59" fmla="*/ 508788 w 608736"/>
                  <a:gd name="connsiteY59" fmla="*/ 371496 h 602841"/>
                  <a:gd name="connsiteX60" fmla="*/ 499793 w 608736"/>
                  <a:gd name="connsiteY60" fmla="*/ 372147 h 602841"/>
                  <a:gd name="connsiteX61" fmla="*/ 488581 w 608736"/>
                  <a:gd name="connsiteY61" fmla="*/ 372798 h 602841"/>
                  <a:gd name="connsiteX62" fmla="*/ 487799 w 608736"/>
                  <a:gd name="connsiteY62" fmla="*/ 361734 h 602841"/>
                  <a:gd name="connsiteX63" fmla="*/ 412316 w 608736"/>
                  <a:gd name="connsiteY63" fmla="*/ 196685 h 602841"/>
                  <a:gd name="connsiteX64" fmla="*/ 245053 w 608736"/>
                  <a:gd name="connsiteY64" fmla="*/ 121059 h 602841"/>
                  <a:gd name="connsiteX65" fmla="*/ 236449 w 608736"/>
                  <a:gd name="connsiteY65" fmla="*/ 120408 h 602841"/>
                  <a:gd name="connsiteX66" fmla="*/ 234754 w 608736"/>
                  <a:gd name="connsiteY66" fmla="*/ 111948 h 602841"/>
                  <a:gd name="connsiteX67" fmla="*/ 232147 w 608736"/>
                  <a:gd name="connsiteY67" fmla="*/ 97890 h 602841"/>
                  <a:gd name="connsiteX68" fmla="*/ 230344 w 608736"/>
                  <a:gd name="connsiteY68" fmla="*/ 0 h 602841"/>
                  <a:gd name="connsiteX69" fmla="*/ 241293 w 608736"/>
                  <a:gd name="connsiteY69" fmla="*/ 521 h 602841"/>
                  <a:gd name="connsiteX70" fmla="*/ 497291 w 608736"/>
                  <a:gd name="connsiteY70" fmla="*/ 111947 h 602841"/>
                  <a:gd name="connsiteX71" fmla="*/ 607824 w 608736"/>
                  <a:gd name="connsiteY71" fmla="*/ 351069 h 602841"/>
                  <a:gd name="connsiteX72" fmla="*/ 608736 w 608736"/>
                  <a:gd name="connsiteY72" fmla="*/ 362394 h 602841"/>
                  <a:gd name="connsiteX73" fmla="*/ 596223 w 608736"/>
                  <a:gd name="connsiteY73" fmla="*/ 363305 h 602841"/>
                  <a:gd name="connsiteX74" fmla="*/ 584362 w 608736"/>
                  <a:gd name="connsiteY74" fmla="*/ 364347 h 602841"/>
                  <a:gd name="connsiteX75" fmla="*/ 572761 w 608736"/>
                  <a:gd name="connsiteY75" fmla="*/ 365388 h 602841"/>
                  <a:gd name="connsiteX76" fmla="*/ 571849 w 608736"/>
                  <a:gd name="connsiteY76" fmla="*/ 353933 h 602841"/>
                  <a:gd name="connsiteX77" fmla="*/ 471744 w 608736"/>
                  <a:gd name="connsiteY77" fmla="*/ 137460 h 602841"/>
                  <a:gd name="connsiteX78" fmla="*/ 239860 w 608736"/>
                  <a:gd name="connsiteY78" fmla="*/ 36578 h 602841"/>
                  <a:gd name="connsiteX79" fmla="*/ 228389 w 608736"/>
                  <a:gd name="connsiteY79" fmla="*/ 36187 h 602841"/>
                  <a:gd name="connsiteX80" fmla="*/ 229041 w 608736"/>
                  <a:gd name="connsiteY80" fmla="*/ 20176 h 602841"/>
                  <a:gd name="connsiteX81" fmla="*/ 229562 w 608736"/>
                  <a:gd name="connsiteY81" fmla="*/ 11065 h 60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8736" h="602841">
                    <a:moveTo>
                      <a:pt x="251451" y="247191"/>
                    </a:moveTo>
                    <a:lnTo>
                      <a:pt x="262137" y="250055"/>
                    </a:lnTo>
                    <a:cubicBezTo>
                      <a:pt x="285463" y="256175"/>
                      <a:pt x="306704" y="268283"/>
                      <a:pt x="323645" y="285209"/>
                    </a:cubicBezTo>
                    <a:cubicBezTo>
                      <a:pt x="341498" y="303045"/>
                      <a:pt x="354008" y="325569"/>
                      <a:pt x="359872" y="350307"/>
                    </a:cubicBezTo>
                    <a:lnTo>
                      <a:pt x="363521" y="365670"/>
                    </a:lnTo>
                    <a:lnTo>
                      <a:pt x="347753" y="364108"/>
                    </a:lnTo>
                    <a:cubicBezTo>
                      <a:pt x="346190" y="363978"/>
                      <a:pt x="344495" y="363847"/>
                      <a:pt x="342801" y="363587"/>
                    </a:cubicBezTo>
                    <a:lnTo>
                      <a:pt x="326121" y="362676"/>
                    </a:lnTo>
                    <a:lnTo>
                      <a:pt x="323776" y="354734"/>
                    </a:lnTo>
                    <a:cubicBezTo>
                      <a:pt x="319215" y="338068"/>
                      <a:pt x="310353" y="322835"/>
                      <a:pt x="298104" y="310727"/>
                    </a:cubicBezTo>
                    <a:cubicBezTo>
                      <a:pt x="285463" y="297968"/>
                      <a:pt x="269435" y="288984"/>
                      <a:pt x="251842" y="284558"/>
                    </a:cubicBezTo>
                    <a:lnTo>
                      <a:pt x="238550" y="281042"/>
                    </a:lnTo>
                    <a:lnTo>
                      <a:pt x="244284" y="268674"/>
                    </a:lnTo>
                    <a:cubicBezTo>
                      <a:pt x="245848" y="265419"/>
                      <a:pt x="247151" y="261643"/>
                      <a:pt x="248324" y="257737"/>
                    </a:cubicBezTo>
                    <a:close/>
                    <a:moveTo>
                      <a:pt x="246454" y="168722"/>
                    </a:moveTo>
                    <a:lnTo>
                      <a:pt x="261971" y="171325"/>
                    </a:lnTo>
                    <a:cubicBezTo>
                      <a:pt x="306566" y="178614"/>
                      <a:pt x="346858" y="199180"/>
                      <a:pt x="378414" y="230549"/>
                    </a:cubicBezTo>
                    <a:cubicBezTo>
                      <a:pt x="413620" y="265822"/>
                      <a:pt x="434744" y="310858"/>
                      <a:pt x="439699" y="360970"/>
                    </a:cubicBezTo>
                    <a:lnTo>
                      <a:pt x="441003" y="373856"/>
                    </a:lnTo>
                    <a:lnTo>
                      <a:pt x="425225" y="373335"/>
                    </a:lnTo>
                    <a:cubicBezTo>
                      <a:pt x="422096" y="373205"/>
                      <a:pt x="420010" y="373335"/>
                      <a:pt x="417923" y="373075"/>
                    </a:cubicBezTo>
                    <a:lnTo>
                      <a:pt x="404753" y="371253"/>
                    </a:lnTo>
                    <a:lnTo>
                      <a:pt x="403841" y="362532"/>
                    </a:lnTo>
                    <a:cubicBezTo>
                      <a:pt x="399407" y="321792"/>
                      <a:pt x="381674" y="284956"/>
                      <a:pt x="352856" y="256060"/>
                    </a:cubicBezTo>
                    <a:cubicBezTo>
                      <a:pt x="327690" y="231069"/>
                      <a:pt x="295613" y="214278"/>
                      <a:pt x="260015" y="207640"/>
                    </a:cubicBezTo>
                    <a:lnTo>
                      <a:pt x="251800" y="206078"/>
                    </a:lnTo>
                    <a:lnTo>
                      <a:pt x="250757" y="197878"/>
                    </a:lnTo>
                    <a:cubicBezTo>
                      <a:pt x="250236" y="193323"/>
                      <a:pt x="249714" y="188767"/>
                      <a:pt x="248932" y="184211"/>
                    </a:cubicBezTo>
                    <a:close/>
                    <a:moveTo>
                      <a:pt x="73371" y="111141"/>
                    </a:moveTo>
                    <a:cubicBezTo>
                      <a:pt x="82627" y="111141"/>
                      <a:pt x="91101" y="114526"/>
                      <a:pt x="97098" y="120514"/>
                    </a:cubicBezTo>
                    <a:lnTo>
                      <a:pt x="175057" y="198363"/>
                    </a:lnTo>
                    <a:cubicBezTo>
                      <a:pt x="188485" y="211772"/>
                      <a:pt x="187963" y="234034"/>
                      <a:pt x="174014" y="247963"/>
                    </a:cubicBezTo>
                    <a:lnTo>
                      <a:pt x="131906" y="290142"/>
                    </a:lnTo>
                    <a:lnTo>
                      <a:pt x="138033" y="301208"/>
                    </a:lnTo>
                    <a:cubicBezTo>
                      <a:pt x="151982" y="326333"/>
                      <a:pt x="171016" y="360701"/>
                      <a:pt x="207388" y="396892"/>
                    </a:cubicBezTo>
                    <a:cubicBezTo>
                      <a:pt x="243630" y="433083"/>
                      <a:pt x="277917" y="452090"/>
                      <a:pt x="302947" y="466019"/>
                    </a:cubicBezTo>
                    <a:lnTo>
                      <a:pt x="314419" y="472268"/>
                    </a:lnTo>
                    <a:lnTo>
                      <a:pt x="356528" y="430219"/>
                    </a:lnTo>
                    <a:cubicBezTo>
                      <a:pt x="363177" y="423580"/>
                      <a:pt x="372563" y="419804"/>
                      <a:pt x="382340" y="419804"/>
                    </a:cubicBezTo>
                    <a:cubicBezTo>
                      <a:pt x="391597" y="419804"/>
                      <a:pt x="400070" y="423059"/>
                      <a:pt x="406198" y="429177"/>
                    </a:cubicBezTo>
                    <a:lnTo>
                      <a:pt x="484157" y="507027"/>
                    </a:lnTo>
                    <a:cubicBezTo>
                      <a:pt x="497454" y="520435"/>
                      <a:pt x="497063" y="542566"/>
                      <a:pt x="483114" y="556496"/>
                    </a:cubicBezTo>
                    <a:lnTo>
                      <a:pt x="465123" y="574071"/>
                    </a:lnTo>
                    <a:lnTo>
                      <a:pt x="460821" y="577586"/>
                    </a:lnTo>
                    <a:cubicBezTo>
                      <a:pt x="451696" y="584616"/>
                      <a:pt x="441397" y="590474"/>
                      <a:pt x="430446" y="594770"/>
                    </a:cubicBezTo>
                    <a:cubicBezTo>
                      <a:pt x="420147" y="598675"/>
                      <a:pt x="409978" y="601279"/>
                      <a:pt x="399288" y="602581"/>
                    </a:cubicBezTo>
                    <a:cubicBezTo>
                      <a:pt x="398506" y="602581"/>
                      <a:pt x="395508" y="602841"/>
                      <a:pt x="390554" y="602841"/>
                    </a:cubicBezTo>
                    <a:cubicBezTo>
                      <a:pt x="361873" y="602841"/>
                      <a:pt x="258362" y="593338"/>
                      <a:pt x="134513" y="469664"/>
                    </a:cubicBezTo>
                    <a:cubicBezTo>
                      <a:pt x="29959" y="365258"/>
                      <a:pt x="-8499" y="288710"/>
                      <a:pt x="1539" y="205263"/>
                    </a:cubicBezTo>
                    <a:cubicBezTo>
                      <a:pt x="2712" y="195109"/>
                      <a:pt x="5189" y="185085"/>
                      <a:pt x="9231" y="174410"/>
                    </a:cubicBezTo>
                    <a:cubicBezTo>
                      <a:pt x="13663" y="163214"/>
                      <a:pt x="19399" y="152930"/>
                      <a:pt x="26569" y="143817"/>
                    </a:cubicBezTo>
                    <a:lnTo>
                      <a:pt x="28395" y="140953"/>
                    </a:lnTo>
                    <a:lnTo>
                      <a:pt x="47558" y="121686"/>
                    </a:lnTo>
                    <a:cubicBezTo>
                      <a:pt x="54207" y="115047"/>
                      <a:pt x="63594" y="111141"/>
                      <a:pt x="73371" y="111141"/>
                    </a:cubicBezTo>
                    <a:close/>
                    <a:moveTo>
                      <a:pt x="229800" y="83832"/>
                    </a:moveTo>
                    <a:lnTo>
                      <a:pt x="244010" y="84743"/>
                    </a:lnTo>
                    <a:cubicBezTo>
                      <a:pt x="317277" y="88908"/>
                      <a:pt x="386112" y="119627"/>
                      <a:pt x="437738" y="171303"/>
                    </a:cubicBezTo>
                    <a:cubicBezTo>
                      <a:pt x="487799" y="221156"/>
                      <a:pt x="518436" y="287931"/>
                      <a:pt x="523781" y="359001"/>
                    </a:cubicBezTo>
                    <a:lnTo>
                      <a:pt x="524693" y="370195"/>
                    </a:lnTo>
                    <a:lnTo>
                      <a:pt x="508788" y="371496"/>
                    </a:lnTo>
                    <a:cubicBezTo>
                      <a:pt x="505008" y="371887"/>
                      <a:pt x="502400" y="372017"/>
                      <a:pt x="499793" y="372147"/>
                    </a:cubicBezTo>
                    <a:lnTo>
                      <a:pt x="488581" y="372798"/>
                    </a:lnTo>
                    <a:lnTo>
                      <a:pt x="487799" y="361734"/>
                    </a:lnTo>
                    <a:cubicBezTo>
                      <a:pt x="482975" y="299125"/>
                      <a:pt x="456120" y="240551"/>
                      <a:pt x="412316" y="196685"/>
                    </a:cubicBezTo>
                    <a:cubicBezTo>
                      <a:pt x="367730" y="152169"/>
                      <a:pt x="308282" y="125355"/>
                      <a:pt x="245053" y="121059"/>
                    </a:cubicBezTo>
                    <a:lnTo>
                      <a:pt x="236449" y="120408"/>
                    </a:lnTo>
                    <a:lnTo>
                      <a:pt x="234754" y="111948"/>
                    </a:lnTo>
                    <a:cubicBezTo>
                      <a:pt x="233711" y="107132"/>
                      <a:pt x="232929" y="102446"/>
                      <a:pt x="232147" y="97890"/>
                    </a:cubicBezTo>
                    <a:close/>
                    <a:moveTo>
                      <a:pt x="230344" y="0"/>
                    </a:moveTo>
                    <a:lnTo>
                      <a:pt x="241293" y="521"/>
                    </a:lnTo>
                    <a:cubicBezTo>
                      <a:pt x="338009" y="4166"/>
                      <a:pt x="428990" y="43737"/>
                      <a:pt x="497291" y="111947"/>
                    </a:cubicBezTo>
                    <a:cubicBezTo>
                      <a:pt x="561291" y="175860"/>
                      <a:pt x="600524" y="260731"/>
                      <a:pt x="607824" y="351069"/>
                    </a:cubicBezTo>
                    <a:lnTo>
                      <a:pt x="608736" y="362394"/>
                    </a:lnTo>
                    <a:lnTo>
                      <a:pt x="596223" y="363305"/>
                    </a:lnTo>
                    <a:cubicBezTo>
                      <a:pt x="592182" y="363566"/>
                      <a:pt x="588272" y="363956"/>
                      <a:pt x="584362" y="364347"/>
                    </a:cubicBezTo>
                    <a:lnTo>
                      <a:pt x="572761" y="365388"/>
                    </a:lnTo>
                    <a:lnTo>
                      <a:pt x="571849" y="353933"/>
                    </a:lnTo>
                    <a:cubicBezTo>
                      <a:pt x="565201" y="272186"/>
                      <a:pt x="529617" y="195256"/>
                      <a:pt x="471744" y="137460"/>
                    </a:cubicBezTo>
                    <a:cubicBezTo>
                      <a:pt x="409830" y="75629"/>
                      <a:pt x="327452" y="39832"/>
                      <a:pt x="239860" y="36578"/>
                    </a:cubicBezTo>
                    <a:lnTo>
                      <a:pt x="228389" y="36187"/>
                    </a:lnTo>
                    <a:lnTo>
                      <a:pt x="229041" y="20176"/>
                    </a:lnTo>
                    <a:cubicBezTo>
                      <a:pt x="229171" y="17183"/>
                      <a:pt x="229302" y="14058"/>
                      <a:pt x="229562" y="11065"/>
                    </a:cubicBezTo>
                    <a:close/>
                  </a:path>
                </a:pathLst>
              </a:custGeom>
              <a:solidFill>
                <a:srgbClr val="40A693"/>
              </a:solidFill>
              <a:ln>
                <a:solidFill>
                  <a:srgbClr val="40A6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450896" y="2501596"/>
              <a:ext cx="9813597" cy="3671225"/>
              <a:chOff x="-2607258" y="1905674"/>
              <a:chExt cx="12875265" cy="4816584"/>
            </a:xfrm>
          </p:grpSpPr>
          <p:graphicFrame>
            <p:nvGraphicFramePr>
              <p:cNvPr id="68" name="Chart 34"/>
              <p:cNvGraphicFramePr/>
              <p:nvPr/>
            </p:nvGraphicFramePr>
            <p:xfrm>
              <a:off x="4506471" y="1905674"/>
              <a:ext cx="5761536" cy="48165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9" name="TextBox 61_1"/>
              <p:cNvSpPr txBox="1"/>
              <p:nvPr/>
            </p:nvSpPr>
            <p:spPr>
              <a:xfrm>
                <a:off x="-2607258" y="2999062"/>
                <a:ext cx="1626928" cy="40665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 b="1" dirty="0">
                    <a:cs typeface="+mn-ea"/>
                    <a:sym typeface="+mn-lt"/>
                  </a:rPr>
                  <a:t>机器人数量</a:t>
                </a:r>
                <a:endParaRPr lang="en-US" altLang="zh-CN" sz="1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66" name="TextBox 61_1_2"/>
            <p:cNvSpPr txBox="1"/>
            <p:nvPr/>
          </p:nvSpPr>
          <p:spPr>
            <a:xfrm>
              <a:off x="1683686" y="5478666"/>
              <a:ext cx="809817" cy="340735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307D6D"/>
                  </a:solidFill>
                  <a:cs typeface="+mn-ea"/>
                  <a:sym typeface="+mn-lt"/>
                </a:rPr>
                <a:t>50</a:t>
              </a:r>
              <a:r>
                <a:rPr lang="zh-CN" altLang="en-US" sz="1600" b="1" dirty="0">
                  <a:solidFill>
                    <a:srgbClr val="307D6D"/>
                  </a:solidFill>
                  <a:cs typeface="+mn-ea"/>
                  <a:sym typeface="+mn-lt"/>
                </a:rPr>
                <a:t>人</a:t>
              </a:r>
              <a:endParaRPr lang="en-US" altLang="zh-CN" sz="1600" b="1" dirty="0">
                <a:solidFill>
                  <a:srgbClr val="307D6D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61_1_2_1"/>
            <p:cNvSpPr txBox="1"/>
            <p:nvPr/>
          </p:nvSpPr>
          <p:spPr>
            <a:xfrm>
              <a:off x="3392598" y="5484028"/>
              <a:ext cx="1366020" cy="340735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307D6D"/>
                  </a:solidFill>
                  <a:cs typeface="+mn-ea"/>
                  <a:sym typeface="+mn-lt"/>
                </a:rPr>
                <a:t>19</a:t>
              </a:r>
              <a:r>
                <a:rPr lang="zh-CN" altLang="en-US" sz="1600" b="1" dirty="0">
                  <a:solidFill>
                    <a:srgbClr val="307D6D"/>
                  </a:solidFill>
                  <a:cs typeface="+mn-ea"/>
                  <a:sym typeface="+mn-lt"/>
                </a:rPr>
                <a:t>个工作日</a:t>
              </a:r>
              <a:endParaRPr lang="en-US" altLang="zh-CN" sz="1600" b="1" dirty="0">
                <a:solidFill>
                  <a:srgbClr val="307D6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61_1"/>
          <p:cNvSpPr txBox="1"/>
          <p:nvPr/>
        </p:nvSpPr>
        <p:spPr>
          <a:xfrm>
            <a:off x="3346317" y="3571379"/>
            <a:ext cx="1240053" cy="309958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生产周期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41" name="TextBox 61_1"/>
          <p:cNvSpPr txBox="1"/>
          <p:nvPr/>
        </p:nvSpPr>
        <p:spPr>
          <a:xfrm>
            <a:off x="5647508" y="5523153"/>
            <a:ext cx="1240053" cy="309958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呼叫次数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42" name="TextBox 61_1"/>
          <p:cNvSpPr txBox="1"/>
          <p:nvPr/>
        </p:nvSpPr>
        <p:spPr>
          <a:xfrm>
            <a:off x="5647507" y="4929555"/>
            <a:ext cx="1240053" cy="309958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接听次数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43" name="TextBox 61_1"/>
          <p:cNvSpPr txBox="1"/>
          <p:nvPr/>
        </p:nvSpPr>
        <p:spPr>
          <a:xfrm>
            <a:off x="5647507" y="4325009"/>
            <a:ext cx="1240053" cy="309958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交互次数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44" name="TextBox 61_1"/>
          <p:cNvSpPr txBox="1"/>
          <p:nvPr/>
        </p:nvSpPr>
        <p:spPr>
          <a:xfrm>
            <a:off x="5312229" y="3740338"/>
            <a:ext cx="1575331" cy="309958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问卷提交次数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45" name="TextBox 61_1"/>
          <p:cNvSpPr txBox="1"/>
          <p:nvPr/>
        </p:nvSpPr>
        <p:spPr>
          <a:xfrm>
            <a:off x="6466280" y="5553931"/>
            <a:ext cx="1240053" cy="279180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1513567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Box 61_1"/>
          <p:cNvSpPr txBox="1"/>
          <p:nvPr/>
        </p:nvSpPr>
        <p:spPr>
          <a:xfrm>
            <a:off x="6466280" y="4957232"/>
            <a:ext cx="1240053" cy="279180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631346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TextBox 61_1"/>
          <p:cNvSpPr txBox="1"/>
          <p:nvPr/>
        </p:nvSpPr>
        <p:spPr>
          <a:xfrm>
            <a:off x="6466280" y="4353449"/>
            <a:ext cx="1240053" cy="279180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1513567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61_1"/>
          <p:cNvSpPr txBox="1"/>
          <p:nvPr/>
        </p:nvSpPr>
        <p:spPr>
          <a:xfrm>
            <a:off x="6466280" y="3763957"/>
            <a:ext cx="1240053" cy="279180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31007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对话气泡: 椭圆形 84"/>
          <p:cNvSpPr/>
          <p:nvPr/>
        </p:nvSpPr>
        <p:spPr>
          <a:xfrm>
            <a:off x="7313393" y="2677342"/>
            <a:ext cx="2927216" cy="1075575"/>
          </a:xfrm>
          <a:prstGeom prst="wedgeEllipseCallout">
            <a:avLst>
              <a:gd name="adj1" fmla="val -57088"/>
              <a:gd name="adj2" fmla="val 61038"/>
            </a:avLst>
          </a:prstGeom>
          <a:noFill/>
          <a:ln>
            <a:solidFill>
              <a:srgbClr val="307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TextBox 61_1"/>
          <p:cNvSpPr txBox="1"/>
          <p:nvPr/>
        </p:nvSpPr>
        <p:spPr>
          <a:xfrm>
            <a:off x="7543780" y="2844953"/>
            <a:ext cx="2610415" cy="617734"/>
          </a:xfrm>
          <a:prstGeom prst="rect">
            <a:avLst/>
          </a:prstGeom>
          <a:noFill/>
        </p:spPr>
        <p:txBody>
          <a:bodyPr wrap="squar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cs typeface="+mn-ea"/>
                <a:sym typeface="+mn-lt"/>
              </a:rPr>
              <a:t>问卷收集率</a:t>
            </a:r>
            <a:r>
              <a:rPr lang="en-US" altLang="zh-CN" sz="2000" b="1" dirty="0">
                <a:cs typeface="+mn-ea"/>
                <a:sym typeface="+mn-lt"/>
              </a:rPr>
              <a:t>4.9%</a:t>
            </a:r>
            <a:endParaRPr lang="en-US" altLang="zh-CN" sz="1400" b="1" dirty="0">
              <a:cs typeface="+mn-ea"/>
              <a:sym typeface="+mn-lt"/>
            </a:endParaRPr>
          </a:p>
          <a:p>
            <a:r>
              <a:rPr lang="zh-CN" altLang="en-US" sz="1400" dirty="0">
                <a:cs typeface="+mn-ea"/>
                <a:sym typeface="+mn-lt"/>
              </a:rPr>
              <a:t>大幅度高于纯短信调研的</a:t>
            </a:r>
            <a:r>
              <a:rPr lang="en-US" altLang="zh-CN" sz="1400" dirty="0">
                <a:cs typeface="+mn-ea"/>
                <a:sym typeface="+mn-lt"/>
              </a:rPr>
              <a:t>0.3%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87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85" grpId="0" animBg="1"/>
      <p:bldP spid="86" grpId="0"/>
      <p:bldP spid="6" grpId="1"/>
      <p:bldP spid="29" grpId="1"/>
      <p:bldP spid="41" grpId="1"/>
      <p:bldP spid="42" grpId="1"/>
      <p:bldP spid="43" grpId="1"/>
      <p:bldP spid="44" grpId="1"/>
      <p:bldP spid="45" grpId="1"/>
      <p:bldP spid="46" grpId="1"/>
      <p:bldP spid="47" grpId="1"/>
      <p:bldP spid="49" grpId="1"/>
      <p:bldP spid="85" grpId="1" animBg="1"/>
      <p:bldP spid="8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95"/>
          <p:cNvSpPr/>
          <p:nvPr/>
        </p:nvSpPr>
        <p:spPr>
          <a:xfrm>
            <a:off x="758959" y="530484"/>
            <a:ext cx="3926204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r>
              <a:rPr lang="zh-CN" altLang="en-US" sz="2700" dirty="0">
                <a:cs typeface="+mn-ea"/>
                <a:sym typeface="+mn-lt"/>
              </a:rPr>
              <a:t>调研案例</a:t>
            </a:r>
            <a:endParaRPr lang="en-US" altLang="en-US" sz="100" dirty="0">
              <a:cs typeface="+mn-ea"/>
              <a:sym typeface="+mn-lt"/>
            </a:endParaRPr>
          </a:p>
        </p:txBody>
      </p:sp>
      <p:pic>
        <p:nvPicPr>
          <p:cNvPr id="4" name="picture 9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148" y="1240382"/>
            <a:ext cx="957072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404040"/>
                </a:solidFill>
                <a:cs typeface="+mn-ea"/>
                <a:sym typeface="+mn-lt"/>
              </a:rPr>
              <a:t>成本分析：</a:t>
            </a:r>
            <a:endParaRPr lang="en-US" altLang="zh-CN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2148" y="2737992"/>
            <a:ext cx="156966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404040"/>
                </a:solidFill>
                <a:cs typeface="+mn-ea"/>
                <a:sym typeface="+mn-lt"/>
              </a:rPr>
              <a:t>产能转化率：</a:t>
            </a:r>
            <a:endParaRPr lang="en-US" altLang="zh-CN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 rot="0">
            <a:off x="3602355" y="3661410"/>
            <a:ext cx="2156460" cy="2249170"/>
            <a:chOff x="3349097" y="2202336"/>
            <a:chExt cx="2727853" cy="2844896"/>
          </a:xfrm>
        </p:grpSpPr>
        <p:sp>
          <p:nvSpPr>
            <p:cNvPr id="56" name="椭圆 55"/>
            <p:cNvSpPr/>
            <p:nvPr/>
          </p:nvSpPr>
          <p:spPr>
            <a:xfrm>
              <a:off x="3716562" y="2202336"/>
              <a:ext cx="1992923" cy="1992923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í$liḑè"/>
            <p:cNvSpPr/>
            <p:nvPr/>
          </p:nvSpPr>
          <p:spPr>
            <a:xfrm>
              <a:off x="3879382" y="4505839"/>
              <a:ext cx="1667282" cy="541393"/>
            </a:xfrm>
            <a:prstGeom prst="rect">
              <a:avLst/>
            </a:prstGeom>
            <a:noFill/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90000" rIns="90000" bIns="90000" anchor="t" anchorCtr="0" forceAA="0" compatLnSpc="1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提前挂机</a:t>
              </a:r>
              <a:endParaRPr lang="en-US" altLang="zh-CN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58" name="图表 57"/>
            <p:cNvGraphicFramePr/>
            <p:nvPr/>
          </p:nvGraphicFramePr>
          <p:xfrm>
            <a:off x="3349097" y="2289513"/>
            <a:ext cx="2727853" cy="1818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59" name="椭圆 58"/>
            <p:cNvSpPr/>
            <p:nvPr/>
          </p:nvSpPr>
          <p:spPr>
            <a:xfrm>
              <a:off x="4201496" y="2687270"/>
              <a:ext cx="1023054" cy="1023054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241463" y="2994125"/>
              <a:ext cx="1019141" cy="389338"/>
            </a:xfrm>
            <a:prstGeom prst="rect">
              <a:avLst/>
            </a:prstGeom>
            <a:noFill/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34.46%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1445895" y="3661410"/>
            <a:ext cx="2156460" cy="2249170"/>
            <a:chOff x="621244" y="2202336"/>
            <a:chExt cx="2727853" cy="2844896"/>
          </a:xfrm>
        </p:grpSpPr>
        <p:sp>
          <p:nvSpPr>
            <p:cNvPr id="51" name="椭圆 50"/>
            <p:cNvSpPr/>
            <p:nvPr/>
          </p:nvSpPr>
          <p:spPr>
            <a:xfrm>
              <a:off x="988709" y="2202336"/>
              <a:ext cx="1992923" cy="1992923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$liḑè"/>
            <p:cNvSpPr/>
            <p:nvPr/>
          </p:nvSpPr>
          <p:spPr>
            <a:xfrm>
              <a:off x="1151529" y="4505839"/>
              <a:ext cx="1667282" cy="541393"/>
            </a:xfrm>
            <a:prstGeom prst="rect">
              <a:avLst/>
            </a:prstGeom>
            <a:noFill/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90000" rIns="90000" bIns="90000" anchor="t" anchorCtr="0" forceAA="0" compatLnSpc="1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完成调研</a:t>
              </a:r>
              <a:endParaRPr lang="en-US" altLang="zh-CN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53" name="图表 52"/>
            <p:cNvGraphicFramePr/>
            <p:nvPr/>
          </p:nvGraphicFramePr>
          <p:xfrm>
            <a:off x="621244" y="2289513"/>
            <a:ext cx="2727853" cy="1818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4" name="椭圆 53"/>
            <p:cNvSpPr/>
            <p:nvPr/>
          </p:nvSpPr>
          <p:spPr>
            <a:xfrm>
              <a:off x="1473644" y="2687270"/>
              <a:ext cx="1023054" cy="1023053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95024" y="2994125"/>
              <a:ext cx="780293" cy="389338"/>
            </a:xfrm>
            <a:prstGeom prst="rect">
              <a:avLst/>
            </a:prstGeom>
            <a:noFill/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4.9%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0">
            <a:off x="5758815" y="3661410"/>
            <a:ext cx="2156460" cy="2249170"/>
            <a:chOff x="6076950" y="2202336"/>
            <a:chExt cx="2727853" cy="2844896"/>
          </a:xfrm>
        </p:grpSpPr>
        <p:sp>
          <p:nvSpPr>
            <p:cNvPr id="38" name="椭圆 37"/>
            <p:cNvSpPr/>
            <p:nvPr/>
          </p:nvSpPr>
          <p:spPr>
            <a:xfrm>
              <a:off x="6444415" y="2202336"/>
              <a:ext cx="1992923" cy="1992923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$liḑè"/>
            <p:cNvSpPr/>
            <p:nvPr/>
          </p:nvSpPr>
          <p:spPr>
            <a:xfrm>
              <a:off x="6607235" y="4505839"/>
              <a:ext cx="1667282" cy="541393"/>
            </a:xfrm>
            <a:prstGeom prst="rect">
              <a:avLst/>
            </a:prstGeom>
            <a:noFill/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90000" rIns="90000" bIns="90000" anchor="t" anchorCtr="0" forceAA="0" compatLnSpc="1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不方便接听</a:t>
              </a:r>
              <a:endParaRPr lang="en-US" altLang="zh-CN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40" name="图表 39"/>
            <p:cNvGraphicFramePr/>
            <p:nvPr/>
          </p:nvGraphicFramePr>
          <p:xfrm>
            <a:off x="6076950" y="2289513"/>
            <a:ext cx="2727853" cy="1818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8" name="椭圆 47"/>
            <p:cNvSpPr/>
            <p:nvPr/>
          </p:nvSpPr>
          <p:spPr>
            <a:xfrm>
              <a:off x="6929349" y="2687270"/>
              <a:ext cx="1023054" cy="1023054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872947" y="2994123"/>
              <a:ext cx="1079457" cy="389338"/>
            </a:xfrm>
            <a:prstGeom prst="rect">
              <a:avLst/>
            </a:prstGeom>
            <a:noFill/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16.04%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15275" y="3661410"/>
            <a:ext cx="2156460" cy="2240280"/>
            <a:chOff x="12465" y="5766"/>
            <a:chExt cx="3396" cy="3528"/>
          </a:xfrm>
        </p:grpSpPr>
        <p:sp>
          <p:nvSpPr>
            <p:cNvPr id="30" name="椭圆 29"/>
            <p:cNvSpPr/>
            <p:nvPr/>
          </p:nvSpPr>
          <p:spPr>
            <a:xfrm>
              <a:off x="12922" y="5766"/>
              <a:ext cx="2481" cy="2481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$liḑè"/>
            <p:cNvSpPr/>
            <p:nvPr/>
          </p:nvSpPr>
          <p:spPr>
            <a:xfrm>
              <a:off x="13125" y="8620"/>
              <a:ext cx="2076" cy="674"/>
            </a:xfrm>
            <a:prstGeom prst="rect">
              <a:avLst/>
            </a:prstGeom>
            <a:noFill/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90000" rIns="90000" bIns="90000" anchor="t" anchorCtr="0" forceAA="0" compatLnSpc="1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未完整识别</a:t>
              </a:r>
              <a:endParaRPr lang="en-US" altLang="zh-CN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aphicFrame>
          <p:nvGraphicFramePr>
            <p:cNvPr id="35" name="图表 34"/>
            <p:cNvGraphicFramePr/>
            <p:nvPr/>
          </p:nvGraphicFramePr>
          <p:xfrm>
            <a:off x="12465" y="5861"/>
            <a:ext cx="3396" cy="2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椭圆 35"/>
            <p:cNvSpPr/>
            <p:nvPr/>
          </p:nvSpPr>
          <p:spPr>
            <a:xfrm>
              <a:off x="13526" y="6369"/>
              <a:ext cx="1274" cy="1274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601" y="6751"/>
              <a:ext cx="1122" cy="485"/>
            </a:xfrm>
            <a:prstGeom prst="rect">
              <a:avLst/>
            </a:prstGeom>
            <a:noFill/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3.29%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669091" y="1679220"/>
            <a:ext cx="6096000" cy="8890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1400" b="1" dirty="0">
                <a:solidFill>
                  <a:srgbClr val="404040"/>
                </a:solidFill>
                <a:cs typeface="+mn-ea"/>
                <a:sym typeface="+mn-lt"/>
              </a:rPr>
              <a:t>通信费：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0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（用户自备）</a:t>
            </a:r>
            <a:endParaRPr lang="zh-CN" altLang="en-US" sz="14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1400" b="1" dirty="0">
                <a:solidFill>
                  <a:srgbClr val="404040"/>
                </a:solidFill>
                <a:cs typeface="+mn-ea"/>
                <a:sym typeface="+mn-lt"/>
              </a:rPr>
              <a:t>AI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+mn-lt"/>
              </a:rPr>
              <a:t>成本：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50*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19/30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）月*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2000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元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=63000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元</a:t>
            </a:r>
            <a:endParaRPr lang="zh-CN" altLang="en-US" sz="1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61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95"/>
          <p:cNvSpPr/>
          <p:nvPr/>
        </p:nvSpPr>
        <p:spPr>
          <a:xfrm>
            <a:off x="758959" y="530484"/>
            <a:ext cx="3926204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r>
              <a:rPr lang="zh-CN" altLang="en-US" sz="2700" dirty="0">
                <a:cs typeface="+mn-ea"/>
                <a:sym typeface="+mn-lt"/>
              </a:rPr>
              <a:t>调研案例</a:t>
            </a:r>
            <a:endParaRPr lang="en-US" altLang="en-US" sz="100" dirty="0">
              <a:cs typeface="+mn-ea"/>
              <a:sym typeface="+mn-lt"/>
            </a:endParaRPr>
          </a:p>
        </p:txBody>
      </p:sp>
      <p:pic>
        <p:nvPicPr>
          <p:cNvPr id="4" name="picture 9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148" y="1240382"/>
            <a:ext cx="957072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404040"/>
                </a:solidFill>
                <a:cs typeface="+mn-ea"/>
                <a:sym typeface="+mn-lt"/>
              </a:rPr>
              <a:t>成果比较：</a:t>
            </a:r>
            <a:endParaRPr lang="en-US" altLang="zh-CN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32113" y="1679220"/>
            <a:ext cx="9762310" cy="110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某地实际案例分析，通过业务模式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对比项、成本（综合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通电话）、效率（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人班组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天）、交互准确性；对比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AI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客服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+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短信与人工客服的工作成果。</a:t>
            </a:r>
            <a:endParaRPr lang="en-US" altLang="zh-CN" sz="14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结论：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人组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+mn-lt"/>
              </a:rPr>
              <a:t>AI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效率相当于人工的</a:t>
            </a:r>
            <a:r>
              <a:rPr lang="en-US" altLang="zh-CN" b="1" dirty="0">
                <a:solidFill>
                  <a:srgbClr val="404040"/>
                </a:solidFill>
                <a:cs typeface="+mn-ea"/>
                <a:sym typeface="+mn-lt"/>
              </a:rPr>
              <a:t>7.5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倍，成本相当于人工的</a:t>
            </a:r>
            <a:r>
              <a:rPr lang="en-US" altLang="zh-CN" b="1" dirty="0">
                <a:solidFill>
                  <a:srgbClr val="404040"/>
                </a:solidFill>
                <a:cs typeface="+mn-ea"/>
                <a:sym typeface="+mn-lt"/>
              </a:rPr>
              <a:t>1/5</a:t>
            </a:r>
            <a:endParaRPr lang="en-US" altLang="zh-CN" sz="1400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41" name="89b1e97d-461c-4c2d-bf72-d8b21b057679" descr="AygAAB+LCAAAAAAABADtV11P2zAU/S/e9tZNsZ3PvsE6tkljQxQhpomH0LrFUpogJ0XrJv77nJCO6zYxcUhohRAv2Lm3Ob7n5B7fv+gtn6IhwmiA3marGyb/Hy9CkY14OBfh4jiZskg+OxHJDRMZZyka/vpbJhGQdB5GS1ZGreT+MY/5YrkottHQ+mDJrfA32MJWsTliE74IoxGf80z+ttz5mp4wMWFxVgZmYskGqFx4RdJnkSxvCtR3gzUYCk+QCR7PAZoyG1nvUHW2DbI/JlEitpPXoQ4I/TGb8Qk7ZTncIk0+O51foaHvYtcN7AE6KwLxAB2KZXotU94cHR253oFP5dsrobjNoXhNoGDbo55LSTWWT1b+V4fFBy84TJKIhfE2mnuCqtKD5xeITaFACACDLWOFKOm4OS+YNNQIdXynmpcRdj+pGlHAUAMwdh8qUdA45jJR8t0dNBIH6oRCNJ6xTpR034CaoJFObGxLoVQzE7iu7SvMQDDEag6G4D50oqAh5jpR8unz68TFUCc2RGMb60RJdwyocRvphGDHtWr6CXWcj94IMqOA8QzA+H3oREETmOtE5l/KV/B4KnmAlxQKP4HPIpxyCbWMKy42Ug1ipZ45P6tgsxIWGrNJEk81UW4eVbFPiv1Q3qNYxkRaPNlAAp6uS4WOeJTfuQ7iebSW8vg6vGHfZWR+tPsKFFsYXd5t384e3q4cRMH7GqaGXYKrJOyE5zzlVzzi2QqKZotqv57qgqhUIbqCzjP2O9Ox6UO8nS/g6WGXzlE9nHujyz2cnpp/AN1UhdTy28UCVgV6z0mS8ownsVYRmrOv85XTf0kE/5PEWRgdRHweL2RzkKHf2CzLe15+9In6SLLBssk1yh2sdL8x/yObccrELZOgZ2GUrp3sf21l4imLwozfrjvIQN0og2CP2YPyQ7Ndw30qDZu/o9AhnS1l2UXZf+9XP5XVRXltOFwp9ZNeBzLqYqwPzvbvPNQcDd+DiJ+aiC12x4m40jK7Qf8ekOs8xaIxbuTRuK5HBb2bNNE0sACWBWNlReHqNbAiEIrINTdtObh24E86eos39L6CZfDM3Rtb5p9GN+UJarnuYgHL4pvat+bs+2Tf5FH7JvUd/vnKH7S1bw0NL9y+65jdoH/35NpPmrCx38i+SV2Pwm7v/k11DV6ZMLEyVxWYXyMbREI1tRi+SSdzpo5mol5fe1rBMrSYwrHX4hvppj4bBPe0gvUxnsd1RdgnR6ePOjqcZHbOQ+vBXMfHC7f2Ooo3dLBHLD9pQidOM4uva1+E9m7xtq73KxMpUaavAvNrZINIqKYWozrpZBbV0qxccftawTK0GNWJ3eIb6ag+VEN3ZytYH+OZXVeEfbJ4+1GLhzTvnIfWw7uOjxdu8XUUb+hg5yxf3v0DxYtqCQMoAAA="/>
          <p:cNvGrpSpPr>
            <a:grpSpLocks noChangeAspect="1"/>
          </p:cNvGrpSpPr>
          <p:nvPr/>
        </p:nvGrpSpPr>
        <p:grpSpPr>
          <a:xfrm>
            <a:off x="1025584" y="3558844"/>
            <a:ext cx="4747794" cy="1940380"/>
            <a:chOff x="2638942" y="2026345"/>
            <a:chExt cx="6864139" cy="2805310"/>
          </a:xfrm>
        </p:grpSpPr>
        <p:sp>
          <p:nvSpPr>
            <p:cNvPr id="42" name="RelativeShape1"/>
            <p:cNvSpPr/>
            <p:nvPr/>
          </p:nvSpPr>
          <p:spPr bwMode="auto">
            <a:xfrm>
              <a:off x="4260851" y="3254375"/>
              <a:ext cx="3025934" cy="139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RelativeShape2"/>
            <p:cNvSpPr/>
            <p:nvPr/>
          </p:nvSpPr>
          <p:spPr bwMode="auto">
            <a:xfrm>
              <a:off x="4260851" y="3719512"/>
              <a:ext cx="1858788" cy="139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RelativeShape3"/>
            <p:cNvSpPr/>
            <p:nvPr/>
          </p:nvSpPr>
          <p:spPr bwMode="auto">
            <a:xfrm>
              <a:off x="4260851" y="4184650"/>
              <a:ext cx="3242071" cy="139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RelativeShape4"/>
            <p:cNvSpPr/>
            <p:nvPr/>
          </p:nvSpPr>
          <p:spPr bwMode="auto">
            <a:xfrm>
              <a:off x="4260851" y="4651375"/>
              <a:ext cx="2636885" cy="139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ValueShape1"/>
            <p:cNvSpPr/>
            <p:nvPr/>
          </p:nvSpPr>
          <p:spPr bwMode="auto">
            <a:xfrm>
              <a:off x="4424470" y="3254375"/>
              <a:ext cx="4159143" cy="168922"/>
            </a:xfrm>
            <a:prstGeom prst="rect">
              <a:avLst/>
            </a:prstGeom>
            <a:gradFill flip="none" rotWithShape="1">
              <a:gsLst>
                <a:gs pos="0">
                  <a:srgbClr val="40A693"/>
                </a:gs>
                <a:gs pos="92000">
                  <a:srgbClr val="40A693"/>
                </a:gs>
                <a:gs pos="92000">
                  <a:srgbClr val="E0E0E0"/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ValueShape2"/>
            <p:cNvSpPr/>
            <p:nvPr/>
          </p:nvSpPr>
          <p:spPr bwMode="auto">
            <a:xfrm>
              <a:off x="4424470" y="3920969"/>
              <a:ext cx="4159143" cy="171755"/>
            </a:xfrm>
            <a:prstGeom prst="rect">
              <a:avLst/>
            </a:prstGeom>
            <a:gradFill flip="none" rotWithShape="1">
              <a:gsLst>
                <a:gs pos="0">
                  <a:srgbClr val="40A693"/>
                </a:gs>
                <a:gs pos="100000">
                  <a:srgbClr val="E0E0E0"/>
                </a:gs>
                <a:gs pos="17000">
                  <a:srgbClr val="40A693"/>
                </a:gs>
                <a:gs pos="18000">
                  <a:srgbClr val="E0E0E0"/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ValueShape3"/>
            <p:cNvSpPr/>
            <p:nvPr/>
          </p:nvSpPr>
          <p:spPr bwMode="auto">
            <a:xfrm>
              <a:off x="4424468" y="4612746"/>
              <a:ext cx="4159145" cy="171755"/>
            </a:xfrm>
            <a:prstGeom prst="rect">
              <a:avLst/>
            </a:prstGeom>
            <a:gradFill flip="none" rotWithShape="1">
              <a:gsLst>
                <a:gs pos="0">
                  <a:srgbClr val="40A693"/>
                </a:gs>
                <a:gs pos="100000">
                  <a:srgbClr val="E0E0E0"/>
                </a:gs>
                <a:gs pos="80000">
                  <a:srgbClr val="40A693"/>
                </a:gs>
                <a:gs pos="81000">
                  <a:srgbClr val="E0E0E0"/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SorbShape1"/>
            <p:cNvSpPr/>
            <p:nvPr/>
          </p:nvSpPr>
          <p:spPr bwMode="auto">
            <a:xfrm>
              <a:off x="8174559" y="3239936"/>
              <a:ext cx="207961" cy="209550"/>
            </a:xfrm>
            <a:prstGeom prst="ellipse">
              <a:avLst/>
            </a:prstGeom>
            <a:solidFill>
              <a:srgbClr val="7C7C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SorbShape2"/>
            <p:cNvSpPr/>
            <p:nvPr/>
          </p:nvSpPr>
          <p:spPr bwMode="auto">
            <a:xfrm>
              <a:off x="4987648" y="3891553"/>
              <a:ext cx="207961" cy="209550"/>
            </a:xfrm>
            <a:prstGeom prst="ellipse">
              <a:avLst/>
            </a:prstGeom>
            <a:solidFill>
              <a:srgbClr val="7C7C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SorbShape3"/>
            <p:cNvSpPr/>
            <p:nvPr/>
          </p:nvSpPr>
          <p:spPr bwMode="auto">
            <a:xfrm>
              <a:off x="7681529" y="4593849"/>
              <a:ext cx="207961" cy="209550"/>
            </a:xfrm>
            <a:prstGeom prst="ellipse">
              <a:avLst/>
            </a:prstGeom>
            <a:solidFill>
              <a:srgbClr val="7C7C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ValueBack"/>
            <p:cNvSpPr/>
            <p:nvPr/>
          </p:nvSpPr>
          <p:spPr bwMode="auto">
            <a:xfrm>
              <a:off x="2638942" y="2026345"/>
              <a:ext cx="1670050" cy="2805310"/>
            </a:xfrm>
            <a:custGeom>
              <a:avLst/>
              <a:gdLst>
                <a:gd name="T0" fmla="*/ 1168 w 1200"/>
                <a:gd name="T1" fmla="*/ 1276 h 2020"/>
                <a:gd name="T2" fmla="*/ 1168 w 1200"/>
                <a:gd name="T3" fmla="*/ 1189 h 2020"/>
                <a:gd name="T4" fmla="*/ 1148 w 1200"/>
                <a:gd name="T5" fmla="*/ 773 h 2020"/>
                <a:gd name="T6" fmla="*/ 964 w 1200"/>
                <a:gd name="T7" fmla="*/ 694 h 2020"/>
                <a:gd name="T8" fmla="*/ 885 w 1200"/>
                <a:gd name="T9" fmla="*/ 631 h 2020"/>
                <a:gd name="T10" fmla="*/ 975 w 1200"/>
                <a:gd name="T11" fmla="*/ 505 h 2020"/>
                <a:gd name="T12" fmla="*/ 975 w 1200"/>
                <a:gd name="T13" fmla="*/ 126 h 2020"/>
                <a:gd name="T14" fmla="*/ 885 w 1200"/>
                <a:gd name="T15" fmla="*/ 0 h 2020"/>
                <a:gd name="T16" fmla="*/ 237 w 1200"/>
                <a:gd name="T17" fmla="*/ 126 h 2020"/>
                <a:gd name="T18" fmla="*/ 174 w 1200"/>
                <a:gd name="T19" fmla="*/ 453 h 2020"/>
                <a:gd name="T20" fmla="*/ 237 w 1200"/>
                <a:gd name="T21" fmla="*/ 553 h 2020"/>
                <a:gd name="T22" fmla="*/ 379 w 1200"/>
                <a:gd name="T23" fmla="*/ 694 h 2020"/>
                <a:gd name="T24" fmla="*/ 55 w 1200"/>
                <a:gd name="T25" fmla="*/ 773 h 2020"/>
                <a:gd name="T26" fmla="*/ 32 w 1200"/>
                <a:gd name="T27" fmla="*/ 878 h 2020"/>
                <a:gd name="T28" fmla="*/ 32 w 1200"/>
                <a:gd name="T29" fmla="*/ 1273 h 2020"/>
                <a:gd name="T30" fmla="*/ 32 w 1200"/>
                <a:gd name="T31" fmla="*/ 1518 h 2020"/>
                <a:gd name="T32" fmla="*/ 48 w 1200"/>
                <a:gd name="T33" fmla="*/ 1673 h 2020"/>
                <a:gd name="T34" fmla="*/ 158 w 1200"/>
                <a:gd name="T35" fmla="*/ 1563 h 2020"/>
                <a:gd name="T36" fmla="*/ 126 w 1200"/>
                <a:gd name="T37" fmla="*/ 1276 h 2020"/>
                <a:gd name="T38" fmla="*/ 126 w 1200"/>
                <a:gd name="T39" fmla="*/ 1189 h 2020"/>
                <a:gd name="T40" fmla="*/ 158 w 1200"/>
                <a:gd name="T41" fmla="*/ 1247 h 2020"/>
                <a:gd name="T42" fmla="*/ 284 w 1200"/>
                <a:gd name="T43" fmla="*/ 1460 h 2020"/>
                <a:gd name="T44" fmla="*/ 285 w 1200"/>
                <a:gd name="T45" fmla="*/ 1552 h 2020"/>
                <a:gd name="T46" fmla="*/ 269 w 1200"/>
                <a:gd name="T47" fmla="*/ 1657 h 2020"/>
                <a:gd name="T48" fmla="*/ 237 w 1200"/>
                <a:gd name="T49" fmla="*/ 1815 h 2020"/>
                <a:gd name="T50" fmla="*/ 174 w 1200"/>
                <a:gd name="T51" fmla="*/ 2020 h 2020"/>
                <a:gd name="T52" fmla="*/ 521 w 1200"/>
                <a:gd name="T53" fmla="*/ 1895 h 2020"/>
                <a:gd name="T54" fmla="*/ 426 w 1200"/>
                <a:gd name="T55" fmla="*/ 1674 h 2020"/>
                <a:gd name="T56" fmla="*/ 395 w 1200"/>
                <a:gd name="T57" fmla="*/ 1554 h 2020"/>
                <a:gd name="T58" fmla="*/ 394 w 1200"/>
                <a:gd name="T59" fmla="*/ 1465 h 2020"/>
                <a:gd name="T60" fmla="*/ 805 w 1200"/>
                <a:gd name="T61" fmla="*/ 1326 h 2020"/>
                <a:gd name="T62" fmla="*/ 791 w 1200"/>
                <a:gd name="T63" fmla="*/ 1509 h 2020"/>
                <a:gd name="T64" fmla="*/ 805 w 1200"/>
                <a:gd name="T65" fmla="*/ 1657 h 2020"/>
                <a:gd name="T66" fmla="*/ 774 w 1200"/>
                <a:gd name="T67" fmla="*/ 1815 h 2020"/>
                <a:gd name="T68" fmla="*/ 679 w 1200"/>
                <a:gd name="T69" fmla="*/ 2005 h 2020"/>
                <a:gd name="T70" fmla="*/ 1042 w 1200"/>
                <a:gd name="T71" fmla="*/ 2005 h 2020"/>
                <a:gd name="T72" fmla="*/ 947 w 1200"/>
                <a:gd name="T73" fmla="*/ 1815 h 2020"/>
                <a:gd name="T74" fmla="*/ 916 w 1200"/>
                <a:gd name="T75" fmla="*/ 1657 h 2020"/>
                <a:gd name="T76" fmla="*/ 931 w 1200"/>
                <a:gd name="T77" fmla="*/ 1509 h 2020"/>
                <a:gd name="T78" fmla="*/ 916 w 1200"/>
                <a:gd name="T79" fmla="*/ 1326 h 2020"/>
                <a:gd name="T80" fmla="*/ 1042 w 1200"/>
                <a:gd name="T81" fmla="*/ 884 h 2020"/>
                <a:gd name="T82" fmla="*/ 1058 w 1200"/>
                <a:gd name="T83" fmla="*/ 1231 h 2020"/>
                <a:gd name="T84" fmla="*/ 1074 w 1200"/>
                <a:gd name="T85" fmla="*/ 1516 h 2020"/>
                <a:gd name="T86" fmla="*/ 1042 w 1200"/>
                <a:gd name="T87" fmla="*/ 1626 h 2020"/>
                <a:gd name="T88" fmla="*/ 1200 w 1200"/>
                <a:gd name="T89" fmla="*/ 1626 h 2020"/>
                <a:gd name="T90" fmla="*/ 363 w 1200"/>
                <a:gd name="T91" fmla="*/ 285 h 2020"/>
                <a:gd name="T92" fmla="*/ 443 w 1200"/>
                <a:gd name="T93" fmla="*/ 365 h 2020"/>
                <a:gd name="T94" fmla="*/ 443 w 1200"/>
                <a:gd name="T95" fmla="*/ 978 h 2020"/>
                <a:gd name="T96" fmla="*/ 600 w 1200"/>
                <a:gd name="T97" fmla="*/ 1135 h 2020"/>
                <a:gd name="T98" fmla="*/ 760 w 1200"/>
                <a:gd name="T99" fmla="*/ 206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0" h="2020">
                  <a:moveTo>
                    <a:pt x="1168" y="1518"/>
                  </a:moveTo>
                  <a:cubicBezTo>
                    <a:pt x="1168" y="1518"/>
                    <a:pt x="1168" y="1517"/>
                    <a:pt x="1168" y="1516"/>
                  </a:cubicBezTo>
                  <a:cubicBezTo>
                    <a:pt x="1168" y="1276"/>
                    <a:pt x="1168" y="1276"/>
                    <a:pt x="1168" y="1276"/>
                  </a:cubicBezTo>
                  <a:cubicBezTo>
                    <a:pt x="1168" y="1275"/>
                    <a:pt x="1169" y="1274"/>
                    <a:pt x="1168" y="1273"/>
                  </a:cubicBezTo>
                  <a:cubicBezTo>
                    <a:pt x="1179" y="1262"/>
                    <a:pt x="1185" y="1247"/>
                    <a:pt x="1185" y="1231"/>
                  </a:cubicBezTo>
                  <a:cubicBezTo>
                    <a:pt x="1185" y="1215"/>
                    <a:pt x="1184" y="1201"/>
                    <a:pt x="1168" y="1189"/>
                  </a:cubicBezTo>
                  <a:cubicBezTo>
                    <a:pt x="1168" y="878"/>
                    <a:pt x="1168" y="878"/>
                    <a:pt x="1168" y="878"/>
                  </a:cubicBezTo>
                  <a:cubicBezTo>
                    <a:pt x="1184" y="869"/>
                    <a:pt x="1200" y="850"/>
                    <a:pt x="1200" y="828"/>
                  </a:cubicBezTo>
                  <a:cubicBezTo>
                    <a:pt x="1200" y="799"/>
                    <a:pt x="1177" y="775"/>
                    <a:pt x="1148" y="773"/>
                  </a:cubicBezTo>
                  <a:cubicBezTo>
                    <a:pt x="1148" y="773"/>
                    <a:pt x="1147" y="773"/>
                    <a:pt x="1147" y="773"/>
                  </a:cubicBezTo>
                  <a:cubicBezTo>
                    <a:pt x="1043" y="773"/>
                    <a:pt x="1043" y="773"/>
                    <a:pt x="1043" y="773"/>
                  </a:cubicBezTo>
                  <a:cubicBezTo>
                    <a:pt x="1043" y="730"/>
                    <a:pt x="1008" y="694"/>
                    <a:pt x="964" y="694"/>
                  </a:cubicBezTo>
                  <a:cubicBezTo>
                    <a:pt x="821" y="694"/>
                    <a:pt x="821" y="694"/>
                    <a:pt x="821" y="694"/>
                  </a:cubicBezTo>
                  <a:cubicBezTo>
                    <a:pt x="821" y="631"/>
                    <a:pt x="821" y="631"/>
                    <a:pt x="821" y="631"/>
                  </a:cubicBezTo>
                  <a:cubicBezTo>
                    <a:pt x="885" y="631"/>
                    <a:pt x="885" y="631"/>
                    <a:pt x="885" y="631"/>
                  </a:cubicBezTo>
                  <a:cubicBezTo>
                    <a:pt x="928" y="631"/>
                    <a:pt x="963" y="596"/>
                    <a:pt x="963" y="553"/>
                  </a:cubicBezTo>
                  <a:cubicBezTo>
                    <a:pt x="963" y="505"/>
                    <a:pt x="963" y="505"/>
                    <a:pt x="963" y="505"/>
                  </a:cubicBezTo>
                  <a:cubicBezTo>
                    <a:pt x="975" y="505"/>
                    <a:pt x="975" y="505"/>
                    <a:pt x="975" y="505"/>
                  </a:cubicBezTo>
                  <a:cubicBezTo>
                    <a:pt x="1004" y="505"/>
                    <a:pt x="1026" y="482"/>
                    <a:pt x="1026" y="453"/>
                  </a:cubicBezTo>
                  <a:cubicBezTo>
                    <a:pt x="1026" y="179"/>
                    <a:pt x="1026" y="179"/>
                    <a:pt x="1026" y="179"/>
                  </a:cubicBezTo>
                  <a:cubicBezTo>
                    <a:pt x="1026" y="150"/>
                    <a:pt x="1004" y="126"/>
                    <a:pt x="975" y="126"/>
                  </a:cubicBezTo>
                  <a:cubicBezTo>
                    <a:pt x="963" y="126"/>
                    <a:pt x="963" y="126"/>
                    <a:pt x="963" y="126"/>
                  </a:cubicBezTo>
                  <a:cubicBezTo>
                    <a:pt x="963" y="79"/>
                    <a:pt x="963" y="79"/>
                    <a:pt x="963" y="79"/>
                  </a:cubicBezTo>
                  <a:cubicBezTo>
                    <a:pt x="963" y="36"/>
                    <a:pt x="928" y="0"/>
                    <a:pt x="885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273" y="0"/>
                    <a:pt x="237" y="36"/>
                    <a:pt x="237" y="79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198" y="126"/>
                    <a:pt x="174" y="150"/>
                    <a:pt x="174" y="179"/>
                  </a:cubicBezTo>
                  <a:cubicBezTo>
                    <a:pt x="174" y="453"/>
                    <a:pt x="174" y="453"/>
                    <a:pt x="174" y="453"/>
                  </a:cubicBezTo>
                  <a:cubicBezTo>
                    <a:pt x="174" y="482"/>
                    <a:pt x="198" y="505"/>
                    <a:pt x="227" y="505"/>
                  </a:cubicBezTo>
                  <a:cubicBezTo>
                    <a:pt x="237" y="505"/>
                    <a:pt x="237" y="505"/>
                    <a:pt x="237" y="505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96"/>
                    <a:pt x="273" y="631"/>
                    <a:pt x="317" y="631"/>
                  </a:cubicBezTo>
                  <a:cubicBezTo>
                    <a:pt x="379" y="631"/>
                    <a:pt x="379" y="631"/>
                    <a:pt x="379" y="631"/>
                  </a:cubicBezTo>
                  <a:cubicBezTo>
                    <a:pt x="379" y="694"/>
                    <a:pt x="379" y="694"/>
                    <a:pt x="379" y="694"/>
                  </a:cubicBezTo>
                  <a:cubicBezTo>
                    <a:pt x="237" y="694"/>
                    <a:pt x="237" y="694"/>
                    <a:pt x="237" y="694"/>
                  </a:cubicBezTo>
                  <a:cubicBezTo>
                    <a:pt x="194" y="694"/>
                    <a:pt x="158" y="730"/>
                    <a:pt x="158" y="773"/>
                  </a:cubicBezTo>
                  <a:cubicBezTo>
                    <a:pt x="55" y="773"/>
                    <a:pt x="55" y="773"/>
                    <a:pt x="55" y="773"/>
                  </a:cubicBezTo>
                  <a:cubicBezTo>
                    <a:pt x="54" y="773"/>
                    <a:pt x="54" y="773"/>
                    <a:pt x="53" y="773"/>
                  </a:cubicBezTo>
                  <a:cubicBezTo>
                    <a:pt x="24" y="775"/>
                    <a:pt x="1" y="799"/>
                    <a:pt x="1" y="828"/>
                  </a:cubicBezTo>
                  <a:cubicBezTo>
                    <a:pt x="1" y="850"/>
                    <a:pt x="16" y="869"/>
                    <a:pt x="32" y="878"/>
                  </a:cubicBezTo>
                  <a:cubicBezTo>
                    <a:pt x="32" y="1189"/>
                    <a:pt x="32" y="1189"/>
                    <a:pt x="32" y="1189"/>
                  </a:cubicBezTo>
                  <a:cubicBezTo>
                    <a:pt x="16" y="1201"/>
                    <a:pt x="16" y="1215"/>
                    <a:pt x="16" y="1231"/>
                  </a:cubicBezTo>
                  <a:cubicBezTo>
                    <a:pt x="16" y="1247"/>
                    <a:pt x="22" y="1262"/>
                    <a:pt x="32" y="1273"/>
                  </a:cubicBezTo>
                  <a:cubicBezTo>
                    <a:pt x="32" y="1274"/>
                    <a:pt x="32" y="1275"/>
                    <a:pt x="32" y="1276"/>
                  </a:cubicBezTo>
                  <a:cubicBezTo>
                    <a:pt x="32" y="1516"/>
                    <a:pt x="32" y="1516"/>
                    <a:pt x="32" y="1516"/>
                  </a:cubicBezTo>
                  <a:cubicBezTo>
                    <a:pt x="32" y="1517"/>
                    <a:pt x="32" y="1518"/>
                    <a:pt x="32" y="1518"/>
                  </a:cubicBezTo>
                  <a:cubicBezTo>
                    <a:pt x="14" y="1525"/>
                    <a:pt x="0" y="1542"/>
                    <a:pt x="0" y="1563"/>
                  </a:cubicBezTo>
                  <a:cubicBezTo>
                    <a:pt x="0" y="1626"/>
                    <a:pt x="0" y="1626"/>
                    <a:pt x="0" y="1626"/>
                  </a:cubicBezTo>
                  <a:cubicBezTo>
                    <a:pt x="0" y="1652"/>
                    <a:pt x="22" y="1673"/>
                    <a:pt x="48" y="1673"/>
                  </a:cubicBezTo>
                  <a:cubicBezTo>
                    <a:pt x="111" y="1673"/>
                    <a:pt x="111" y="1673"/>
                    <a:pt x="111" y="1673"/>
                  </a:cubicBezTo>
                  <a:cubicBezTo>
                    <a:pt x="137" y="1673"/>
                    <a:pt x="158" y="1652"/>
                    <a:pt x="158" y="1626"/>
                  </a:cubicBezTo>
                  <a:cubicBezTo>
                    <a:pt x="158" y="1563"/>
                    <a:pt x="158" y="1563"/>
                    <a:pt x="158" y="1563"/>
                  </a:cubicBezTo>
                  <a:cubicBezTo>
                    <a:pt x="158" y="1542"/>
                    <a:pt x="145" y="1525"/>
                    <a:pt x="126" y="1518"/>
                  </a:cubicBezTo>
                  <a:cubicBezTo>
                    <a:pt x="126" y="1517"/>
                    <a:pt x="126" y="1517"/>
                    <a:pt x="126" y="1516"/>
                  </a:cubicBezTo>
                  <a:cubicBezTo>
                    <a:pt x="126" y="1276"/>
                    <a:pt x="126" y="1276"/>
                    <a:pt x="126" y="1276"/>
                  </a:cubicBezTo>
                  <a:cubicBezTo>
                    <a:pt x="126" y="1275"/>
                    <a:pt x="126" y="1274"/>
                    <a:pt x="126" y="1273"/>
                  </a:cubicBezTo>
                  <a:cubicBezTo>
                    <a:pt x="136" y="1262"/>
                    <a:pt x="142" y="1247"/>
                    <a:pt x="142" y="1231"/>
                  </a:cubicBezTo>
                  <a:cubicBezTo>
                    <a:pt x="142" y="1215"/>
                    <a:pt x="142" y="1201"/>
                    <a:pt x="126" y="1189"/>
                  </a:cubicBezTo>
                  <a:cubicBezTo>
                    <a:pt x="126" y="884"/>
                    <a:pt x="126" y="884"/>
                    <a:pt x="126" y="884"/>
                  </a:cubicBezTo>
                  <a:cubicBezTo>
                    <a:pt x="158" y="884"/>
                    <a:pt x="158" y="884"/>
                    <a:pt x="158" y="884"/>
                  </a:cubicBezTo>
                  <a:cubicBezTo>
                    <a:pt x="158" y="1247"/>
                    <a:pt x="158" y="1247"/>
                    <a:pt x="158" y="1247"/>
                  </a:cubicBezTo>
                  <a:cubicBezTo>
                    <a:pt x="158" y="1290"/>
                    <a:pt x="194" y="1326"/>
                    <a:pt x="237" y="1326"/>
                  </a:cubicBezTo>
                  <a:cubicBezTo>
                    <a:pt x="284" y="1326"/>
                    <a:pt x="284" y="1326"/>
                    <a:pt x="284" y="1326"/>
                  </a:cubicBezTo>
                  <a:cubicBezTo>
                    <a:pt x="284" y="1460"/>
                    <a:pt x="284" y="1460"/>
                    <a:pt x="284" y="1460"/>
                  </a:cubicBezTo>
                  <a:cubicBezTo>
                    <a:pt x="284" y="1462"/>
                    <a:pt x="285" y="1463"/>
                    <a:pt x="286" y="1465"/>
                  </a:cubicBezTo>
                  <a:cubicBezTo>
                    <a:pt x="276" y="1477"/>
                    <a:pt x="270" y="1492"/>
                    <a:pt x="270" y="1509"/>
                  </a:cubicBezTo>
                  <a:cubicBezTo>
                    <a:pt x="270" y="1525"/>
                    <a:pt x="276" y="1540"/>
                    <a:pt x="285" y="1552"/>
                  </a:cubicBezTo>
                  <a:cubicBezTo>
                    <a:pt x="285" y="1553"/>
                    <a:pt x="284" y="1553"/>
                    <a:pt x="284" y="1554"/>
                  </a:cubicBezTo>
                  <a:cubicBezTo>
                    <a:pt x="284" y="1657"/>
                    <a:pt x="284" y="1657"/>
                    <a:pt x="284" y="1657"/>
                  </a:cubicBezTo>
                  <a:cubicBezTo>
                    <a:pt x="269" y="1657"/>
                    <a:pt x="269" y="1657"/>
                    <a:pt x="269" y="1657"/>
                  </a:cubicBezTo>
                  <a:cubicBezTo>
                    <a:pt x="260" y="1657"/>
                    <a:pt x="253" y="1666"/>
                    <a:pt x="253" y="1674"/>
                  </a:cubicBezTo>
                  <a:cubicBezTo>
                    <a:pt x="253" y="1815"/>
                    <a:pt x="253" y="1815"/>
                    <a:pt x="253" y="1815"/>
                  </a:cubicBezTo>
                  <a:cubicBezTo>
                    <a:pt x="237" y="1815"/>
                    <a:pt x="237" y="1815"/>
                    <a:pt x="237" y="1815"/>
                  </a:cubicBezTo>
                  <a:cubicBezTo>
                    <a:pt x="194" y="1815"/>
                    <a:pt x="158" y="1852"/>
                    <a:pt x="158" y="1895"/>
                  </a:cubicBezTo>
                  <a:cubicBezTo>
                    <a:pt x="158" y="2005"/>
                    <a:pt x="158" y="2005"/>
                    <a:pt x="158" y="2005"/>
                  </a:cubicBezTo>
                  <a:cubicBezTo>
                    <a:pt x="158" y="2014"/>
                    <a:pt x="165" y="2020"/>
                    <a:pt x="174" y="2020"/>
                  </a:cubicBezTo>
                  <a:cubicBezTo>
                    <a:pt x="506" y="2020"/>
                    <a:pt x="506" y="2020"/>
                    <a:pt x="506" y="2020"/>
                  </a:cubicBezTo>
                  <a:cubicBezTo>
                    <a:pt x="515" y="2020"/>
                    <a:pt x="521" y="2014"/>
                    <a:pt x="521" y="2005"/>
                  </a:cubicBezTo>
                  <a:cubicBezTo>
                    <a:pt x="521" y="1895"/>
                    <a:pt x="521" y="1895"/>
                    <a:pt x="521" y="1895"/>
                  </a:cubicBezTo>
                  <a:cubicBezTo>
                    <a:pt x="521" y="1852"/>
                    <a:pt x="486" y="1815"/>
                    <a:pt x="443" y="1815"/>
                  </a:cubicBezTo>
                  <a:cubicBezTo>
                    <a:pt x="426" y="1815"/>
                    <a:pt x="426" y="1815"/>
                    <a:pt x="426" y="1815"/>
                  </a:cubicBezTo>
                  <a:cubicBezTo>
                    <a:pt x="426" y="1674"/>
                    <a:pt x="426" y="1674"/>
                    <a:pt x="426" y="1674"/>
                  </a:cubicBezTo>
                  <a:cubicBezTo>
                    <a:pt x="426" y="1666"/>
                    <a:pt x="420" y="1657"/>
                    <a:pt x="411" y="1657"/>
                  </a:cubicBezTo>
                  <a:cubicBezTo>
                    <a:pt x="395" y="1657"/>
                    <a:pt x="395" y="1657"/>
                    <a:pt x="395" y="1657"/>
                  </a:cubicBezTo>
                  <a:cubicBezTo>
                    <a:pt x="395" y="1554"/>
                    <a:pt x="395" y="1554"/>
                    <a:pt x="395" y="1554"/>
                  </a:cubicBezTo>
                  <a:cubicBezTo>
                    <a:pt x="395" y="1553"/>
                    <a:pt x="395" y="1552"/>
                    <a:pt x="395" y="1551"/>
                  </a:cubicBezTo>
                  <a:cubicBezTo>
                    <a:pt x="404" y="1539"/>
                    <a:pt x="410" y="1525"/>
                    <a:pt x="410" y="1509"/>
                  </a:cubicBezTo>
                  <a:cubicBezTo>
                    <a:pt x="410" y="1492"/>
                    <a:pt x="404" y="1477"/>
                    <a:pt x="394" y="1465"/>
                  </a:cubicBezTo>
                  <a:cubicBezTo>
                    <a:pt x="395" y="1463"/>
                    <a:pt x="395" y="1462"/>
                    <a:pt x="395" y="1460"/>
                  </a:cubicBezTo>
                  <a:cubicBezTo>
                    <a:pt x="395" y="1326"/>
                    <a:pt x="395" y="1326"/>
                    <a:pt x="395" y="1326"/>
                  </a:cubicBezTo>
                  <a:cubicBezTo>
                    <a:pt x="805" y="1326"/>
                    <a:pt x="805" y="1326"/>
                    <a:pt x="805" y="1326"/>
                  </a:cubicBezTo>
                  <a:cubicBezTo>
                    <a:pt x="805" y="1460"/>
                    <a:pt x="805" y="1460"/>
                    <a:pt x="805" y="1460"/>
                  </a:cubicBezTo>
                  <a:cubicBezTo>
                    <a:pt x="805" y="1462"/>
                    <a:pt x="806" y="1463"/>
                    <a:pt x="807" y="1465"/>
                  </a:cubicBezTo>
                  <a:cubicBezTo>
                    <a:pt x="797" y="1477"/>
                    <a:pt x="791" y="1492"/>
                    <a:pt x="791" y="1509"/>
                  </a:cubicBezTo>
                  <a:cubicBezTo>
                    <a:pt x="791" y="1525"/>
                    <a:pt x="797" y="1540"/>
                    <a:pt x="806" y="1552"/>
                  </a:cubicBezTo>
                  <a:cubicBezTo>
                    <a:pt x="806" y="1553"/>
                    <a:pt x="805" y="1553"/>
                    <a:pt x="805" y="1554"/>
                  </a:cubicBezTo>
                  <a:cubicBezTo>
                    <a:pt x="805" y="1657"/>
                    <a:pt x="805" y="1657"/>
                    <a:pt x="805" y="1657"/>
                  </a:cubicBezTo>
                  <a:cubicBezTo>
                    <a:pt x="791" y="1657"/>
                    <a:pt x="791" y="1657"/>
                    <a:pt x="791" y="1657"/>
                  </a:cubicBezTo>
                  <a:cubicBezTo>
                    <a:pt x="782" y="1657"/>
                    <a:pt x="774" y="1666"/>
                    <a:pt x="774" y="1674"/>
                  </a:cubicBezTo>
                  <a:cubicBezTo>
                    <a:pt x="774" y="1815"/>
                    <a:pt x="774" y="1815"/>
                    <a:pt x="774" y="1815"/>
                  </a:cubicBezTo>
                  <a:cubicBezTo>
                    <a:pt x="759" y="1815"/>
                    <a:pt x="759" y="1815"/>
                    <a:pt x="759" y="1815"/>
                  </a:cubicBezTo>
                  <a:cubicBezTo>
                    <a:pt x="715" y="1815"/>
                    <a:pt x="679" y="1852"/>
                    <a:pt x="679" y="1895"/>
                  </a:cubicBezTo>
                  <a:cubicBezTo>
                    <a:pt x="679" y="2005"/>
                    <a:pt x="679" y="2005"/>
                    <a:pt x="679" y="2005"/>
                  </a:cubicBezTo>
                  <a:cubicBezTo>
                    <a:pt x="679" y="2014"/>
                    <a:pt x="687" y="2020"/>
                    <a:pt x="696" y="2020"/>
                  </a:cubicBezTo>
                  <a:cubicBezTo>
                    <a:pt x="1028" y="2020"/>
                    <a:pt x="1028" y="2020"/>
                    <a:pt x="1028" y="2020"/>
                  </a:cubicBezTo>
                  <a:cubicBezTo>
                    <a:pt x="1036" y="2020"/>
                    <a:pt x="1042" y="2014"/>
                    <a:pt x="1042" y="2005"/>
                  </a:cubicBezTo>
                  <a:cubicBezTo>
                    <a:pt x="1042" y="1895"/>
                    <a:pt x="1042" y="1895"/>
                    <a:pt x="1042" y="1895"/>
                  </a:cubicBezTo>
                  <a:cubicBezTo>
                    <a:pt x="1042" y="1852"/>
                    <a:pt x="1008" y="1815"/>
                    <a:pt x="964" y="1815"/>
                  </a:cubicBezTo>
                  <a:cubicBezTo>
                    <a:pt x="947" y="1815"/>
                    <a:pt x="947" y="1815"/>
                    <a:pt x="947" y="1815"/>
                  </a:cubicBezTo>
                  <a:cubicBezTo>
                    <a:pt x="947" y="1674"/>
                    <a:pt x="947" y="1674"/>
                    <a:pt x="947" y="1674"/>
                  </a:cubicBezTo>
                  <a:cubicBezTo>
                    <a:pt x="947" y="1666"/>
                    <a:pt x="942" y="1657"/>
                    <a:pt x="933" y="1657"/>
                  </a:cubicBezTo>
                  <a:cubicBezTo>
                    <a:pt x="916" y="1657"/>
                    <a:pt x="916" y="1657"/>
                    <a:pt x="916" y="1657"/>
                  </a:cubicBezTo>
                  <a:cubicBezTo>
                    <a:pt x="916" y="1554"/>
                    <a:pt x="916" y="1554"/>
                    <a:pt x="916" y="1554"/>
                  </a:cubicBezTo>
                  <a:cubicBezTo>
                    <a:pt x="916" y="1553"/>
                    <a:pt x="916" y="1552"/>
                    <a:pt x="916" y="1551"/>
                  </a:cubicBezTo>
                  <a:cubicBezTo>
                    <a:pt x="925" y="1539"/>
                    <a:pt x="931" y="1525"/>
                    <a:pt x="931" y="1509"/>
                  </a:cubicBezTo>
                  <a:cubicBezTo>
                    <a:pt x="931" y="1492"/>
                    <a:pt x="925" y="1477"/>
                    <a:pt x="915" y="1465"/>
                  </a:cubicBezTo>
                  <a:cubicBezTo>
                    <a:pt x="916" y="1463"/>
                    <a:pt x="916" y="1462"/>
                    <a:pt x="916" y="1460"/>
                  </a:cubicBezTo>
                  <a:cubicBezTo>
                    <a:pt x="916" y="1326"/>
                    <a:pt x="916" y="1326"/>
                    <a:pt x="916" y="1326"/>
                  </a:cubicBezTo>
                  <a:cubicBezTo>
                    <a:pt x="964" y="1326"/>
                    <a:pt x="964" y="1326"/>
                    <a:pt x="964" y="1326"/>
                  </a:cubicBezTo>
                  <a:cubicBezTo>
                    <a:pt x="1008" y="1326"/>
                    <a:pt x="1042" y="1290"/>
                    <a:pt x="1042" y="1247"/>
                  </a:cubicBezTo>
                  <a:cubicBezTo>
                    <a:pt x="1042" y="884"/>
                    <a:pt x="1042" y="884"/>
                    <a:pt x="1042" y="884"/>
                  </a:cubicBezTo>
                  <a:cubicBezTo>
                    <a:pt x="1074" y="884"/>
                    <a:pt x="1074" y="884"/>
                    <a:pt x="1074" y="884"/>
                  </a:cubicBezTo>
                  <a:cubicBezTo>
                    <a:pt x="1074" y="1189"/>
                    <a:pt x="1074" y="1189"/>
                    <a:pt x="1074" y="1189"/>
                  </a:cubicBezTo>
                  <a:cubicBezTo>
                    <a:pt x="1058" y="1201"/>
                    <a:pt x="1058" y="1215"/>
                    <a:pt x="1058" y="1231"/>
                  </a:cubicBezTo>
                  <a:cubicBezTo>
                    <a:pt x="1058" y="1247"/>
                    <a:pt x="1064" y="1262"/>
                    <a:pt x="1074" y="1273"/>
                  </a:cubicBezTo>
                  <a:cubicBezTo>
                    <a:pt x="1074" y="1274"/>
                    <a:pt x="1074" y="1275"/>
                    <a:pt x="1074" y="1276"/>
                  </a:cubicBezTo>
                  <a:cubicBezTo>
                    <a:pt x="1074" y="1516"/>
                    <a:pt x="1074" y="1516"/>
                    <a:pt x="1074" y="1516"/>
                  </a:cubicBezTo>
                  <a:cubicBezTo>
                    <a:pt x="1074" y="1517"/>
                    <a:pt x="1074" y="1517"/>
                    <a:pt x="1074" y="1518"/>
                  </a:cubicBezTo>
                  <a:cubicBezTo>
                    <a:pt x="1055" y="1525"/>
                    <a:pt x="1042" y="1542"/>
                    <a:pt x="1042" y="1563"/>
                  </a:cubicBezTo>
                  <a:cubicBezTo>
                    <a:pt x="1042" y="1626"/>
                    <a:pt x="1042" y="1626"/>
                    <a:pt x="1042" y="1626"/>
                  </a:cubicBezTo>
                  <a:cubicBezTo>
                    <a:pt x="1042" y="1652"/>
                    <a:pt x="1064" y="1673"/>
                    <a:pt x="1090" y="1673"/>
                  </a:cubicBezTo>
                  <a:cubicBezTo>
                    <a:pt x="1154" y="1673"/>
                    <a:pt x="1154" y="1673"/>
                    <a:pt x="1154" y="1673"/>
                  </a:cubicBezTo>
                  <a:cubicBezTo>
                    <a:pt x="1180" y="1673"/>
                    <a:pt x="1200" y="1652"/>
                    <a:pt x="1200" y="1626"/>
                  </a:cubicBezTo>
                  <a:cubicBezTo>
                    <a:pt x="1200" y="1563"/>
                    <a:pt x="1200" y="1563"/>
                    <a:pt x="1200" y="1563"/>
                  </a:cubicBezTo>
                  <a:cubicBezTo>
                    <a:pt x="1200" y="1542"/>
                    <a:pt x="1186" y="1525"/>
                    <a:pt x="1168" y="1518"/>
                  </a:cubicBezTo>
                  <a:close/>
                  <a:moveTo>
                    <a:pt x="363" y="285"/>
                  </a:moveTo>
                  <a:cubicBezTo>
                    <a:pt x="363" y="241"/>
                    <a:pt x="399" y="206"/>
                    <a:pt x="443" y="206"/>
                  </a:cubicBezTo>
                  <a:cubicBezTo>
                    <a:pt x="487" y="206"/>
                    <a:pt x="522" y="241"/>
                    <a:pt x="522" y="285"/>
                  </a:cubicBezTo>
                  <a:cubicBezTo>
                    <a:pt x="522" y="329"/>
                    <a:pt x="487" y="365"/>
                    <a:pt x="443" y="365"/>
                  </a:cubicBezTo>
                  <a:cubicBezTo>
                    <a:pt x="399" y="365"/>
                    <a:pt x="363" y="329"/>
                    <a:pt x="363" y="285"/>
                  </a:cubicBezTo>
                  <a:close/>
                  <a:moveTo>
                    <a:pt x="600" y="1135"/>
                  </a:moveTo>
                  <a:cubicBezTo>
                    <a:pt x="514" y="1135"/>
                    <a:pt x="443" y="1065"/>
                    <a:pt x="443" y="978"/>
                  </a:cubicBezTo>
                  <a:cubicBezTo>
                    <a:pt x="443" y="892"/>
                    <a:pt x="514" y="822"/>
                    <a:pt x="600" y="822"/>
                  </a:cubicBezTo>
                  <a:cubicBezTo>
                    <a:pt x="686" y="822"/>
                    <a:pt x="756" y="892"/>
                    <a:pt x="756" y="978"/>
                  </a:cubicBezTo>
                  <a:cubicBezTo>
                    <a:pt x="756" y="1065"/>
                    <a:pt x="686" y="1135"/>
                    <a:pt x="600" y="1135"/>
                  </a:cubicBezTo>
                  <a:close/>
                  <a:moveTo>
                    <a:pt x="760" y="365"/>
                  </a:moveTo>
                  <a:cubicBezTo>
                    <a:pt x="716" y="365"/>
                    <a:pt x="681" y="329"/>
                    <a:pt x="681" y="285"/>
                  </a:cubicBezTo>
                  <a:cubicBezTo>
                    <a:pt x="681" y="241"/>
                    <a:pt x="716" y="206"/>
                    <a:pt x="760" y="206"/>
                  </a:cubicBezTo>
                  <a:cubicBezTo>
                    <a:pt x="804" y="206"/>
                    <a:pt x="840" y="241"/>
                    <a:pt x="840" y="285"/>
                  </a:cubicBezTo>
                  <a:cubicBezTo>
                    <a:pt x="840" y="329"/>
                    <a:pt x="804" y="365"/>
                    <a:pt x="760" y="365"/>
                  </a:cubicBezTo>
                  <a:close/>
                </a:path>
              </a:pathLst>
            </a:custGeom>
            <a:solidFill>
              <a:srgbClr val="5561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CustomText2"/>
            <p:cNvSpPr/>
            <p:nvPr/>
          </p:nvSpPr>
          <p:spPr>
            <a:xfrm>
              <a:off x="4875731" y="2225807"/>
              <a:ext cx="2286513" cy="423813"/>
            </a:xfrm>
            <a:prstGeom prst="rect">
              <a:avLst/>
            </a:prstGeom>
            <a:noFill/>
          </p:spPr>
          <p:txBody>
            <a:bodyPr wrap="none">
              <a:normAutofit fontScale="55000" lnSpcReduction="20000"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AI</a:t>
              </a:r>
              <a:r>
                <a:rPr lang="zh-CN" altLang="en-US" sz="2800" b="1" dirty="0">
                  <a:cs typeface="+mn-ea"/>
                  <a:sym typeface="+mn-lt"/>
                </a:rPr>
                <a:t>客服</a:t>
              </a:r>
              <a:r>
                <a:rPr lang="en-US" altLang="zh-CN" sz="2800" b="1" dirty="0">
                  <a:cs typeface="+mn-ea"/>
                  <a:sym typeface="+mn-lt"/>
                </a:rPr>
                <a:t>+</a:t>
              </a:r>
              <a:r>
                <a:rPr lang="zh-CN" altLang="en-US" sz="2800" b="1" dirty="0">
                  <a:cs typeface="+mn-ea"/>
                  <a:sym typeface="+mn-lt"/>
                </a:rPr>
                <a:t>短信工作组</a:t>
              </a:r>
              <a:endParaRPr lang="en-US" altLang="zh-CN" sz="2800" b="1" dirty="0">
                <a:cs typeface="+mn-ea"/>
                <a:sym typeface="+mn-lt"/>
              </a:endParaRPr>
            </a:p>
          </p:txBody>
        </p:sp>
        <p:sp>
          <p:nvSpPr>
            <p:cNvPr id="74" name="ValueText1"/>
            <p:cNvSpPr/>
            <p:nvPr/>
          </p:nvSpPr>
          <p:spPr>
            <a:xfrm>
              <a:off x="8783123" y="3150645"/>
              <a:ext cx="719958" cy="272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buSzPct val="25000"/>
              </a:pPr>
              <a:r>
                <a:rPr lang="de-DE" sz="3200" dirty="0">
                  <a:solidFill>
                    <a:srgbClr val="7C7C7C"/>
                  </a:solidFill>
                  <a:cs typeface="+mn-ea"/>
                  <a:sym typeface="+mn-lt"/>
                </a:rPr>
                <a:t>96.46%</a:t>
              </a:r>
              <a:endParaRPr lang="de-DE" sz="3200" dirty="0">
                <a:solidFill>
                  <a:srgbClr val="7C7C7C"/>
                </a:solidFill>
                <a:cs typeface="+mn-ea"/>
                <a:sym typeface="+mn-lt"/>
              </a:endParaRPr>
            </a:p>
          </p:txBody>
        </p:sp>
        <p:sp>
          <p:nvSpPr>
            <p:cNvPr id="75" name="ValueText2"/>
            <p:cNvSpPr/>
            <p:nvPr/>
          </p:nvSpPr>
          <p:spPr>
            <a:xfrm>
              <a:off x="8783120" y="3839241"/>
              <a:ext cx="465288" cy="272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buSzPct val="25000"/>
              </a:pPr>
              <a:r>
                <a:rPr lang="de-DE" sz="3200" dirty="0">
                  <a:solidFill>
                    <a:srgbClr val="7C7C7C"/>
                  </a:solidFill>
                  <a:cs typeface="+mn-ea"/>
                  <a:sym typeface="+mn-lt"/>
                </a:rPr>
                <a:t>4.9%</a:t>
              </a:r>
              <a:endParaRPr lang="de-DE" sz="3200" dirty="0">
                <a:solidFill>
                  <a:srgbClr val="7C7C7C"/>
                </a:solidFill>
                <a:cs typeface="+mn-ea"/>
                <a:sym typeface="+mn-lt"/>
              </a:endParaRPr>
            </a:p>
          </p:txBody>
        </p:sp>
        <p:sp>
          <p:nvSpPr>
            <p:cNvPr id="76" name="ValueText3"/>
            <p:cNvSpPr/>
            <p:nvPr/>
          </p:nvSpPr>
          <p:spPr>
            <a:xfrm>
              <a:off x="8780810" y="4530030"/>
              <a:ext cx="719956" cy="2726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24" tIns="91400" rIns="0" bIns="9140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buSzPct val="25000"/>
              </a:pPr>
              <a:r>
                <a:rPr lang="de-DE" sz="3200" dirty="0">
                  <a:solidFill>
                    <a:srgbClr val="7C7C7C"/>
                  </a:solidFill>
                  <a:cs typeface="+mn-ea"/>
                  <a:sym typeface="+mn-lt"/>
                </a:rPr>
                <a:t>7500</a:t>
              </a:r>
              <a:r>
                <a:rPr lang="zh-CN" altLang="en-US" sz="3200" dirty="0">
                  <a:solidFill>
                    <a:srgbClr val="7C7C7C"/>
                  </a:solidFill>
                  <a:cs typeface="+mn-ea"/>
                  <a:sym typeface="+mn-lt"/>
                </a:rPr>
                <a:t>通</a:t>
              </a:r>
              <a:endParaRPr lang="de-DE" sz="3200" dirty="0">
                <a:solidFill>
                  <a:srgbClr val="7C7C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4" name="89b1e97d-461c-4c2d-bf72-d8b21b057679" descr="3BoAAB+LCAAAAAAABADtl11v2jAUhv+Lt91lVRI7gXJHS9nQPoqg6jpNXKRgwFLiIGMqKOK/z4aE2AkuYWqlURA34Jxz/J7zGj/KEnzkiwkGNdCNAsYbJBixIGpxHAELtAagRmdhaIErQgeEjr6weDaZgtqf5TZNffKL8PF1HMbsPghnWBaghJMg3PysFZK02DYjQsFivWaKFWGFWrfDIenjDu5jytOgzugR1Kq+4/uXSIhns+lYRH5oNpt+pV6FIuJuneysVhbo4n5MB6+6tYMqsOJDV9v7xpYffW/TZNKh/CCURLMoCbMvbLEUzJUlx94sksEgxGpYi3LMnrazd+Ta+nuXM7FBM2ZRwMWGS3v1KeutInKlrhYd4LnISsUCzapEpDwlOw+DfLA9C+uTkSW1A3G+sNC2o+tiXhZtgTodhWl3G1X2alu2Ow4m+KeIlYKSRuWSA3p6D6kcUVm4VuxuZRll3eE5P6wRmaG2sGv2L/YgC6gtJBI08Xt1t+MpJzE9THqSpKq/x4yTfhDWQzKikRAgbw3OMO+PxdOvMSPPMeX68+94KAV/w3iSnOUueRbbDYNwii3FKNm3iO/gMODkKTXP0heSINXeMkfAypfNBprN5rCZpgX/aba5ZHXG4kqZYv7QxkxeKlcLTXjyN87HZK2C2mf7wksjfpuq7IwxVXlI/nJJfPKrYFw3Zo8vmpazwORb4QAohTPbiuPfZV9vh4H/J6igV/U0WDQc/+YMKjOoENRA5R49qNzjB5V7sqBy94LKLXfhucAynIkzqF4bVCbTcoaU9k0p/F5BhRwkSKXB4tL3UdU+g8r4RuVpoIJHDyp4/KCCJwsquBdUsNyFBzVQwTOo3hBUJtNyhpT2TSn8XkHlOp5v629U0POuK40zqEyg8h0NVOjoQYWOH1ToZEGF9oIKlbvwkAYqdAbVG4LKZFrOkNK+KYUPB1Vv9RcUFMun3BoAAA=="/>
          <p:cNvGrpSpPr>
            <a:grpSpLocks noChangeAspect="1"/>
          </p:cNvGrpSpPr>
          <p:nvPr/>
        </p:nvGrpSpPr>
        <p:grpSpPr>
          <a:xfrm>
            <a:off x="5986673" y="3472801"/>
            <a:ext cx="3832082" cy="1986588"/>
            <a:chOff x="2091548" y="2026345"/>
            <a:chExt cx="5411374" cy="2805309"/>
          </a:xfrm>
        </p:grpSpPr>
        <p:sp>
          <p:nvSpPr>
            <p:cNvPr id="155" name="RelativeShape1"/>
            <p:cNvSpPr/>
            <p:nvPr/>
          </p:nvSpPr>
          <p:spPr bwMode="auto">
            <a:xfrm>
              <a:off x="4260851" y="3254375"/>
              <a:ext cx="3025934" cy="139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RelativeShape2"/>
            <p:cNvSpPr/>
            <p:nvPr/>
          </p:nvSpPr>
          <p:spPr bwMode="auto">
            <a:xfrm>
              <a:off x="4260851" y="3719512"/>
              <a:ext cx="1858788" cy="139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RelativeShape3"/>
            <p:cNvSpPr/>
            <p:nvPr/>
          </p:nvSpPr>
          <p:spPr bwMode="auto">
            <a:xfrm>
              <a:off x="4260851" y="4184650"/>
              <a:ext cx="3242071" cy="139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RelativeShape4"/>
            <p:cNvSpPr/>
            <p:nvPr/>
          </p:nvSpPr>
          <p:spPr bwMode="auto">
            <a:xfrm>
              <a:off x="4260851" y="4651375"/>
              <a:ext cx="2636885" cy="139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ValueBack"/>
            <p:cNvSpPr/>
            <p:nvPr/>
          </p:nvSpPr>
          <p:spPr bwMode="auto">
            <a:xfrm>
              <a:off x="2091548" y="2026345"/>
              <a:ext cx="2764836" cy="2805309"/>
            </a:xfrm>
            <a:custGeom>
              <a:avLst/>
              <a:gdLst>
                <a:gd name="connsiteX0" fmla="*/ 231546 w 599012"/>
                <a:gd name="connsiteY0" fmla="*/ 236289 h 607780"/>
                <a:gd name="connsiteX1" fmla="*/ 117818 w 599012"/>
                <a:gd name="connsiteY1" fmla="*/ 272331 h 607780"/>
                <a:gd name="connsiteX2" fmla="*/ 120843 w 599012"/>
                <a:gd name="connsiteY2" fmla="*/ 290150 h 607780"/>
                <a:gd name="connsiteX3" fmla="*/ 181639 w 599012"/>
                <a:gd name="connsiteY3" fmla="*/ 384785 h 607780"/>
                <a:gd name="connsiteX4" fmla="*/ 147561 w 599012"/>
                <a:gd name="connsiteY4" fmla="*/ 418612 h 607780"/>
                <a:gd name="connsiteX5" fmla="*/ 209567 w 599012"/>
                <a:gd name="connsiteY5" fmla="*/ 496232 h 607780"/>
                <a:gd name="connsiteX6" fmla="*/ 209768 w 599012"/>
                <a:gd name="connsiteY6" fmla="*/ 496232 h 607780"/>
                <a:gd name="connsiteX7" fmla="*/ 271774 w 599012"/>
                <a:gd name="connsiteY7" fmla="*/ 418612 h 607780"/>
                <a:gd name="connsiteX8" fmla="*/ 236890 w 599012"/>
                <a:gd name="connsiteY8" fmla="*/ 384785 h 607780"/>
                <a:gd name="connsiteX9" fmla="*/ 298291 w 599012"/>
                <a:gd name="connsiteY9" fmla="*/ 290352 h 607780"/>
                <a:gd name="connsiteX10" fmla="*/ 231546 w 599012"/>
                <a:gd name="connsiteY10" fmla="*/ 236289 h 607780"/>
                <a:gd name="connsiteX11" fmla="*/ 209567 w 599012"/>
                <a:gd name="connsiteY11" fmla="*/ 140849 h 607780"/>
                <a:gd name="connsiteX12" fmla="*/ 322891 w 599012"/>
                <a:gd name="connsiteY12" fmla="*/ 251994 h 607780"/>
                <a:gd name="connsiteX13" fmla="*/ 322992 w 599012"/>
                <a:gd name="connsiteY13" fmla="*/ 399685 h 607780"/>
                <a:gd name="connsiteX14" fmla="*/ 354046 w 599012"/>
                <a:gd name="connsiteY14" fmla="*/ 413880 h 607780"/>
                <a:gd name="connsiteX15" fmla="*/ 377033 w 599012"/>
                <a:gd name="connsiteY15" fmla="*/ 433612 h 607780"/>
                <a:gd name="connsiteX16" fmla="*/ 408288 w 599012"/>
                <a:gd name="connsiteY16" fmla="*/ 607780 h 607780"/>
                <a:gd name="connsiteX17" fmla="*/ 11047 w 599012"/>
                <a:gd name="connsiteY17" fmla="*/ 607780 h 607780"/>
                <a:gd name="connsiteX18" fmla="*/ 42201 w 599012"/>
                <a:gd name="connsiteY18" fmla="*/ 433612 h 607780"/>
                <a:gd name="connsiteX19" fmla="*/ 65289 w 599012"/>
                <a:gd name="connsiteY19" fmla="*/ 413880 h 607780"/>
                <a:gd name="connsiteX20" fmla="*/ 96343 w 599012"/>
                <a:gd name="connsiteY20" fmla="*/ 399685 h 607780"/>
                <a:gd name="connsiteX21" fmla="*/ 96343 w 599012"/>
                <a:gd name="connsiteY21" fmla="*/ 253303 h 607780"/>
                <a:gd name="connsiteX22" fmla="*/ 209567 w 599012"/>
                <a:gd name="connsiteY22" fmla="*/ 140849 h 607780"/>
                <a:gd name="connsiteX23" fmla="*/ 473582 w 599012"/>
                <a:gd name="connsiteY23" fmla="*/ 26884 h 607780"/>
                <a:gd name="connsiteX24" fmla="*/ 401792 w 599012"/>
                <a:gd name="connsiteY24" fmla="*/ 49036 h 607780"/>
                <a:gd name="connsiteX25" fmla="*/ 374972 w 599012"/>
                <a:gd name="connsiteY25" fmla="*/ 96460 h 607780"/>
                <a:gd name="connsiteX26" fmla="*/ 394835 w 599012"/>
                <a:gd name="connsiteY26" fmla="*/ 138045 h 607780"/>
                <a:gd name="connsiteX27" fmla="*/ 403305 w 599012"/>
                <a:gd name="connsiteY27" fmla="*/ 145899 h 607780"/>
                <a:gd name="connsiteX28" fmla="*/ 403305 w 599012"/>
                <a:gd name="connsiteY28" fmla="*/ 157579 h 607780"/>
                <a:gd name="connsiteX29" fmla="*/ 403305 w 599012"/>
                <a:gd name="connsiteY29" fmla="*/ 188188 h 607780"/>
                <a:gd name="connsiteX30" fmla="*/ 434057 w 599012"/>
                <a:gd name="connsiteY30" fmla="*/ 168453 h 607780"/>
                <a:gd name="connsiteX31" fmla="*/ 442628 w 599012"/>
                <a:gd name="connsiteY31" fmla="*/ 162915 h 607780"/>
                <a:gd name="connsiteX32" fmla="*/ 452711 w 599012"/>
                <a:gd name="connsiteY32" fmla="*/ 164426 h 607780"/>
                <a:gd name="connsiteX33" fmla="*/ 473582 w 599012"/>
                <a:gd name="connsiteY33" fmla="*/ 166037 h 607780"/>
                <a:gd name="connsiteX34" fmla="*/ 545372 w 599012"/>
                <a:gd name="connsiteY34" fmla="*/ 143885 h 607780"/>
                <a:gd name="connsiteX35" fmla="*/ 572192 w 599012"/>
                <a:gd name="connsiteY35" fmla="*/ 96460 h 607780"/>
                <a:gd name="connsiteX36" fmla="*/ 545372 w 599012"/>
                <a:gd name="connsiteY36" fmla="*/ 49036 h 607780"/>
                <a:gd name="connsiteX37" fmla="*/ 473582 w 599012"/>
                <a:gd name="connsiteY37" fmla="*/ 26884 h 607780"/>
                <a:gd name="connsiteX38" fmla="*/ 473582 w 599012"/>
                <a:gd name="connsiteY38" fmla="*/ 0 h 607780"/>
                <a:gd name="connsiteX39" fmla="*/ 561504 w 599012"/>
                <a:gd name="connsiteY39" fmla="*/ 27589 h 607780"/>
                <a:gd name="connsiteX40" fmla="*/ 599012 w 599012"/>
                <a:gd name="connsiteY40" fmla="*/ 96460 h 607780"/>
                <a:gd name="connsiteX41" fmla="*/ 561504 w 599012"/>
                <a:gd name="connsiteY41" fmla="*/ 165332 h 607780"/>
                <a:gd name="connsiteX42" fmla="*/ 473582 w 599012"/>
                <a:gd name="connsiteY42" fmla="*/ 192921 h 607780"/>
                <a:gd name="connsiteX43" fmla="*/ 448577 w 599012"/>
                <a:gd name="connsiteY43" fmla="*/ 191008 h 607780"/>
                <a:gd name="connsiteX44" fmla="*/ 387677 w 599012"/>
                <a:gd name="connsiteY44" fmla="*/ 230176 h 607780"/>
                <a:gd name="connsiteX45" fmla="*/ 383744 w 599012"/>
                <a:gd name="connsiteY45" fmla="*/ 231384 h 607780"/>
                <a:gd name="connsiteX46" fmla="*/ 380215 w 599012"/>
                <a:gd name="connsiteY46" fmla="*/ 230478 h 607780"/>
                <a:gd name="connsiteX47" fmla="*/ 376384 w 599012"/>
                <a:gd name="connsiteY47" fmla="*/ 224034 h 607780"/>
                <a:gd name="connsiteX48" fmla="*/ 376384 w 599012"/>
                <a:gd name="connsiteY48" fmla="*/ 157579 h 607780"/>
                <a:gd name="connsiteX49" fmla="*/ 348152 w 599012"/>
                <a:gd name="connsiteY49" fmla="*/ 96460 h 607780"/>
                <a:gd name="connsiteX50" fmla="*/ 385660 w 599012"/>
                <a:gd name="connsiteY50" fmla="*/ 27589 h 607780"/>
                <a:gd name="connsiteX51" fmla="*/ 473582 w 599012"/>
                <a:gd name="connsiteY51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99012" h="607780">
                  <a:moveTo>
                    <a:pt x="231546" y="236289"/>
                  </a:moveTo>
                  <a:cubicBezTo>
                    <a:pt x="225799" y="263471"/>
                    <a:pt x="141814" y="270720"/>
                    <a:pt x="117818" y="272331"/>
                  </a:cubicBezTo>
                  <a:cubicBezTo>
                    <a:pt x="117818" y="272331"/>
                    <a:pt x="118120" y="279579"/>
                    <a:pt x="120843" y="290150"/>
                  </a:cubicBezTo>
                  <a:cubicBezTo>
                    <a:pt x="120843" y="290150"/>
                    <a:pt x="133647" y="363341"/>
                    <a:pt x="181639" y="384785"/>
                  </a:cubicBezTo>
                  <a:lnTo>
                    <a:pt x="147561" y="418612"/>
                  </a:lnTo>
                  <a:cubicBezTo>
                    <a:pt x="147561" y="418612"/>
                    <a:pt x="199585" y="435827"/>
                    <a:pt x="209567" y="496232"/>
                  </a:cubicBezTo>
                  <a:cubicBezTo>
                    <a:pt x="209567" y="496433"/>
                    <a:pt x="209668" y="496433"/>
                    <a:pt x="209768" y="496232"/>
                  </a:cubicBezTo>
                  <a:cubicBezTo>
                    <a:pt x="219750" y="435827"/>
                    <a:pt x="271774" y="418612"/>
                    <a:pt x="271774" y="418612"/>
                  </a:cubicBezTo>
                  <a:lnTo>
                    <a:pt x="236890" y="384785"/>
                  </a:lnTo>
                  <a:cubicBezTo>
                    <a:pt x="281857" y="362737"/>
                    <a:pt x="298291" y="290352"/>
                    <a:pt x="298291" y="290352"/>
                  </a:cubicBezTo>
                  <a:cubicBezTo>
                    <a:pt x="281352" y="287633"/>
                    <a:pt x="239410" y="250887"/>
                    <a:pt x="231546" y="236289"/>
                  </a:cubicBezTo>
                  <a:close/>
                  <a:moveTo>
                    <a:pt x="209567" y="140849"/>
                  </a:moveTo>
                  <a:cubicBezTo>
                    <a:pt x="290426" y="140849"/>
                    <a:pt x="323597" y="182428"/>
                    <a:pt x="322891" y="251994"/>
                  </a:cubicBezTo>
                  <a:cubicBezTo>
                    <a:pt x="322791" y="263874"/>
                    <a:pt x="322992" y="377033"/>
                    <a:pt x="322992" y="399685"/>
                  </a:cubicBezTo>
                  <a:lnTo>
                    <a:pt x="354046" y="413880"/>
                  </a:lnTo>
                  <a:cubicBezTo>
                    <a:pt x="363321" y="417706"/>
                    <a:pt x="373000" y="423947"/>
                    <a:pt x="377033" y="433612"/>
                  </a:cubicBezTo>
                  <a:cubicBezTo>
                    <a:pt x="377033" y="433612"/>
                    <a:pt x="445391" y="607780"/>
                    <a:pt x="408288" y="607780"/>
                  </a:cubicBezTo>
                  <a:lnTo>
                    <a:pt x="11047" y="607780"/>
                  </a:lnTo>
                  <a:cubicBezTo>
                    <a:pt x="-26056" y="607780"/>
                    <a:pt x="42201" y="433612"/>
                    <a:pt x="42201" y="433612"/>
                  </a:cubicBezTo>
                  <a:cubicBezTo>
                    <a:pt x="46940" y="423545"/>
                    <a:pt x="56014" y="417706"/>
                    <a:pt x="65289" y="413880"/>
                  </a:cubicBezTo>
                  <a:lnTo>
                    <a:pt x="96343" y="399685"/>
                  </a:lnTo>
                  <a:lnTo>
                    <a:pt x="96343" y="253303"/>
                  </a:lnTo>
                  <a:cubicBezTo>
                    <a:pt x="95637" y="183737"/>
                    <a:pt x="128808" y="140849"/>
                    <a:pt x="209567" y="140849"/>
                  </a:cubicBezTo>
                  <a:close/>
                  <a:moveTo>
                    <a:pt x="473582" y="26884"/>
                  </a:moveTo>
                  <a:cubicBezTo>
                    <a:pt x="446258" y="26884"/>
                    <a:pt x="420748" y="34738"/>
                    <a:pt x="401792" y="49036"/>
                  </a:cubicBezTo>
                  <a:cubicBezTo>
                    <a:pt x="384551" y="62025"/>
                    <a:pt x="374972" y="78940"/>
                    <a:pt x="374972" y="96460"/>
                  </a:cubicBezTo>
                  <a:cubicBezTo>
                    <a:pt x="374972" y="111262"/>
                    <a:pt x="382030" y="125962"/>
                    <a:pt x="394835" y="138045"/>
                  </a:cubicBezTo>
                  <a:lnTo>
                    <a:pt x="403305" y="145899"/>
                  </a:lnTo>
                  <a:lnTo>
                    <a:pt x="403305" y="157579"/>
                  </a:lnTo>
                  <a:lnTo>
                    <a:pt x="403305" y="188188"/>
                  </a:lnTo>
                  <a:lnTo>
                    <a:pt x="434057" y="168453"/>
                  </a:lnTo>
                  <a:lnTo>
                    <a:pt x="442628" y="162915"/>
                  </a:lnTo>
                  <a:lnTo>
                    <a:pt x="452711" y="164426"/>
                  </a:lnTo>
                  <a:cubicBezTo>
                    <a:pt x="459567" y="165533"/>
                    <a:pt x="466524" y="166037"/>
                    <a:pt x="473582" y="166037"/>
                  </a:cubicBezTo>
                  <a:cubicBezTo>
                    <a:pt x="500906" y="166037"/>
                    <a:pt x="526416" y="158183"/>
                    <a:pt x="545372" y="143885"/>
                  </a:cubicBezTo>
                  <a:cubicBezTo>
                    <a:pt x="562613" y="130795"/>
                    <a:pt x="572192" y="113980"/>
                    <a:pt x="572192" y="96460"/>
                  </a:cubicBezTo>
                  <a:cubicBezTo>
                    <a:pt x="572192" y="78940"/>
                    <a:pt x="562613" y="62025"/>
                    <a:pt x="545372" y="49036"/>
                  </a:cubicBezTo>
                  <a:cubicBezTo>
                    <a:pt x="526416" y="34738"/>
                    <a:pt x="500906" y="26884"/>
                    <a:pt x="473582" y="26884"/>
                  </a:cubicBezTo>
                  <a:close/>
                  <a:moveTo>
                    <a:pt x="473582" y="0"/>
                  </a:moveTo>
                  <a:cubicBezTo>
                    <a:pt x="506754" y="0"/>
                    <a:pt x="538011" y="9767"/>
                    <a:pt x="561504" y="27589"/>
                  </a:cubicBezTo>
                  <a:cubicBezTo>
                    <a:pt x="585703" y="45814"/>
                    <a:pt x="599012" y="70281"/>
                    <a:pt x="599012" y="96460"/>
                  </a:cubicBezTo>
                  <a:cubicBezTo>
                    <a:pt x="599012" y="122639"/>
                    <a:pt x="585703" y="147006"/>
                    <a:pt x="561504" y="165332"/>
                  </a:cubicBezTo>
                  <a:cubicBezTo>
                    <a:pt x="538011" y="183053"/>
                    <a:pt x="506754" y="192921"/>
                    <a:pt x="473582" y="192921"/>
                  </a:cubicBezTo>
                  <a:cubicBezTo>
                    <a:pt x="465213" y="192921"/>
                    <a:pt x="456744" y="192216"/>
                    <a:pt x="448577" y="191008"/>
                  </a:cubicBezTo>
                  <a:lnTo>
                    <a:pt x="387677" y="230176"/>
                  </a:lnTo>
                  <a:cubicBezTo>
                    <a:pt x="386467" y="230981"/>
                    <a:pt x="385156" y="231384"/>
                    <a:pt x="383744" y="231384"/>
                  </a:cubicBezTo>
                  <a:cubicBezTo>
                    <a:pt x="382534" y="231384"/>
                    <a:pt x="381324" y="231082"/>
                    <a:pt x="380215" y="230478"/>
                  </a:cubicBezTo>
                  <a:cubicBezTo>
                    <a:pt x="377896" y="229169"/>
                    <a:pt x="376384" y="226752"/>
                    <a:pt x="376384" y="224034"/>
                  </a:cubicBezTo>
                  <a:lnTo>
                    <a:pt x="376384" y="157579"/>
                  </a:lnTo>
                  <a:cubicBezTo>
                    <a:pt x="358134" y="140361"/>
                    <a:pt x="348152" y="118813"/>
                    <a:pt x="348152" y="96460"/>
                  </a:cubicBezTo>
                  <a:cubicBezTo>
                    <a:pt x="348152" y="70281"/>
                    <a:pt x="361461" y="45814"/>
                    <a:pt x="385660" y="27589"/>
                  </a:cubicBezTo>
                  <a:cubicBezTo>
                    <a:pt x="409153" y="9767"/>
                    <a:pt x="440410" y="0"/>
                    <a:pt x="473582" y="0"/>
                  </a:cubicBezTo>
                  <a:close/>
                </a:path>
              </a:pathLst>
            </a:custGeom>
            <a:solidFill>
              <a:srgbClr val="55616F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CustomText2"/>
            <p:cNvSpPr/>
            <p:nvPr/>
          </p:nvSpPr>
          <p:spPr>
            <a:xfrm>
              <a:off x="5036397" y="2332813"/>
              <a:ext cx="2286514" cy="423812"/>
            </a:xfrm>
            <a:prstGeom prst="rect">
              <a:avLst/>
            </a:prstGeom>
            <a:noFill/>
          </p:spPr>
          <p:txBody>
            <a:bodyPr wrap="none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 dirty="0">
                  <a:cs typeface="+mn-ea"/>
                  <a:sym typeface="+mn-lt"/>
                </a:rPr>
                <a:t>人工客服工作组</a:t>
              </a:r>
              <a:endParaRPr lang="en-US" altLang="zh-CN" sz="2800" b="1" dirty="0">
                <a:cs typeface="+mn-ea"/>
                <a:sym typeface="+mn-lt"/>
              </a:endParaRPr>
            </a:p>
          </p:txBody>
        </p:sp>
      </p:grpSp>
      <p:sp>
        <p:nvSpPr>
          <p:cNvPr id="173" name="CustomText2"/>
          <p:cNvSpPr/>
          <p:nvPr/>
        </p:nvSpPr>
        <p:spPr>
          <a:xfrm>
            <a:off x="2174678" y="4171130"/>
            <a:ext cx="1581538" cy="29314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交互准确性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74" name="CustomText2"/>
          <p:cNvSpPr/>
          <p:nvPr/>
        </p:nvSpPr>
        <p:spPr>
          <a:xfrm>
            <a:off x="2166554" y="4613438"/>
            <a:ext cx="886022" cy="29314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问卷完成率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75" name="CustomText2"/>
          <p:cNvSpPr/>
          <p:nvPr/>
        </p:nvSpPr>
        <p:spPr>
          <a:xfrm>
            <a:off x="2159289" y="5103813"/>
            <a:ext cx="1581538" cy="29314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效率（</a:t>
            </a:r>
            <a:r>
              <a:rPr lang="en-US" altLang="zh-CN" sz="1100" dirty="0">
                <a:cs typeface="+mn-ea"/>
                <a:sym typeface="+mn-lt"/>
              </a:rPr>
              <a:t>5</a:t>
            </a:r>
            <a:r>
              <a:rPr lang="zh-CN" altLang="en-US" sz="1100" dirty="0">
                <a:cs typeface="+mn-ea"/>
                <a:sym typeface="+mn-lt"/>
              </a:rPr>
              <a:t>人班组</a:t>
            </a:r>
            <a:r>
              <a:rPr lang="en-US" altLang="zh-CN" sz="1100" dirty="0">
                <a:cs typeface="+mn-ea"/>
                <a:sym typeface="+mn-lt"/>
              </a:rPr>
              <a:t>/</a:t>
            </a:r>
            <a:r>
              <a:rPr lang="zh-CN" altLang="en-US" sz="1100" dirty="0">
                <a:cs typeface="+mn-ea"/>
                <a:sym typeface="+mn-lt"/>
              </a:rPr>
              <a:t>天）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76" name="ValueShape1"/>
          <p:cNvSpPr/>
          <p:nvPr/>
        </p:nvSpPr>
        <p:spPr bwMode="auto">
          <a:xfrm>
            <a:off x="7528445" y="4400248"/>
            <a:ext cx="2876800" cy="116840"/>
          </a:xfrm>
          <a:prstGeom prst="rect">
            <a:avLst/>
          </a:prstGeom>
          <a:gradFill flip="none" rotWithShape="1">
            <a:gsLst>
              <a:gs pos="0">
                <a:srgbClr val="40A693"/>
              </a:gs>
              <a:gs pos="93000">
                <a:srgbClr val="40A693"/>
              </a:gs>
              <a:gs pos="95000">
                <a:srgbClr val="E0E0E0"/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7" name="ValueShape2"/>
          <p:cNvSpPr/>
          <p:nvPr/>
        </p:nvSpPr>
        <p:spPr bwMode="auto">
          <a:xfrm>
            <a:off x="7528445" y="4861319"/>
            <a:ext cx="2876800" cy="118800"/>
          </a:xfrm>
          <a:prstGeom prst="rect">
            <a:avLst/>
          </a:prstGeom>
          <a:gradFill flip="none" rotWithShape="1">
            <a:gsLst>
              <a:gs pos="0">
                <a:srgbClr val="40A693"/>
              </a:gs>
              <a:gs pos="100000">
                <a:srgbClr val="E0E0E0"/>
              </a:gs>
              <a:gs pos="17000">
                <a:srgbClr val="40A693"/>
              </a:gs>
              <a:gs pos="18000">
                <a:srgbClr val="E0E0E0"/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8" name="ValueShape3"/>
          <p:cNvSpPr/>
          <p:nvPr/>
        </p:nvSpPr>
        <p:spPr bwMode="auto">
          <a:xfrm>
            <a:off x="7528443" y="5339808"/>
            <a:ext cx="2876801" cy="118800"/>
          </a:xfrm>
          <a:prstGeom prst="rect">
            <a:avLst/>
          </a:prstGeom>
          <a:gradFill flip="none" rotWithShape="1">
            <a:gsLst>
              <a:gs pos="0">
                <a:srgbClr val="40A693"/>
              </a:gs>
              <a:gs pos="100000">
                <a:srgbClr val="E0E0E0"/>
              </a:gs>
              <a:gs pos="16000">
                <a:srgbClr val="40A693"/>
              </a:gs>
              <a:gs pos="18000">
                <a:srgbClr val="E0E0E0"/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9" name="SorbShape1"/>
          <p:cNvSpPr/>
          <p:nvPr/>
        </p:nvSpPr>
        <p:spPr bwMode="auto">
          <a:xfrm>
            <a:off x="10198048" y="4382253"/>
            <a:ext cx="143843" cy="144942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0" name="SorbShape2"/>
          <p:cNvSpPr/>
          <p:nvPr/>
        </p:nvSpPr>
        <p:spPr bwMode="auto">
          <a:xfrm>
            <a:off x="7917984" y="4840972"/>
            <a:ext cx="143843" cy="144942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1" name="SorbShape3"/>
          <p:cNvSpPr/>
          <p:nvPr/>
        </p:nvSpPr>
        <p:spPr bwMode="auto">
          <a:xfrm>
            <a:off x="7959414" y="5326452"/>
            <a:ext cx="143843" cy="144942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2" name="ValueText1"/>
          <p:cNvSpPr/>
          <p:nvPr/>
        </p:nvSpPr>
        <p:spPr>
          <a:xfrm>
            <a:off x="10543242" y="4328500"/>
            <a:ext cx="623174" cy="214704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 fontScale="25000" lnSpcReduction="20000"/>
          </a:bodyPr>
          <a:lstStyle/>
          <a:p>
            <a:pPr>
              <a:buSzPct val="25000"/>
            </a:pPr>
            <a:r>
              <a:rPr lang="zh-CN" altLang="en-US" sz="3200" dirty="0">
                <a:solidFill>
                  <a:srgbClr val="7C7C7C"/>
                </a:solidFill>
                <a:cs typeface="+mn-ea"/>
                <a:sym typeface="+mn-lt"/>
              </a:rPr>
              <a:t>接近</a:t>
            </a:r>
            <a:r>
              <a:rPr lang="en-US" altLang="zh-CN" sz="3200" dirty="0">
                <a:solidFill>
                  <a:srgbClr val="7C7C7C"/>
                </a:solidFill>
                <a:cs typeface="+mn-ea"/>
                <a:sym typeface="+mn-lt"/>
              </a:rPr>
              <a:t>100</a:t>
            </a:r>
            <a:r>
              <a:rPr lang="de-DE" sz="3200" dirty="0">
                <a:solidFill>
                  <a:srgbClr val="7C7C7C"/>
                </a:solidFill>
                <a:cs typeface="+mn-ea"/>
                <a:sym typeface="+mn-lt"/>
              </a:rPr>
              <a:t>%</a:t>
            </a:r>
            <a:endParaRPr lang="de-DE" sz="3200" dirty="0">
              <a:solidFill>
                <a:srgbClr val="7C7C7C"/>
              </a:solidFill>
              <a:cs typeface="+mn-ea"/>
              <a:sym typeface="+mn-lt"/>
            </a:endParaRPr>
          </a:p>
        </p:txBody>
      </p:sp>
      <p:sp>
        <p:nvSpPr>
          <p:cNvPr id="183" name="ValueText2"/>
          <p:cNvSpPr/>
          <p:nvPr/>
        </p:nvSpPr>
        <p:spPr>
          <a:xfrm>
            <a:off x="10543240" y="4812789"/>
            <a:ext cx="496382" cy="214705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 fontScale="25000" lnSpcReduction="20000"/>
          </a:bodyPr>
          <a:lstStyle/>
          <a:p>
            <a:pPr>
              <a:buSzPct val="25000"/>
            </a:pPr>
            <a:r>
              <a:rPr lang="zh-CN" altLang="en-US" sz="3200" dirty="0">
                <a:solidFill>
                  <a:srgbClr val="7C7C7C"/>
                </a:solidFill>
                <a:cs typeface="+mn-ea"/>
                <a:sym typeface="+mn-lt"/>
              </a:rPr>
              <a:t>接近</a:t>
            </a:r>
            <a:r>
              <a:rPr lang="de-DE" sz="3200" dirty="0">
                <a:solidFill>
                  <a:srgbClr val="7C7C7C"/>
                </a:solidFill>
                <a:cs typeface="+mn-ea"/>
                <a:sym typeface="+mn-lt"/>
              </a:rPr>
              <a:t>5%</a:t>
            </a:r>
            <a:endParaRPr lang="de-DE" sz="3200" dirty="0">
              <a:solidFill>
                <a:srgbClr val="7C7C7C"/>
              </a:solidFill>
              <a:cs typeface="+mn-ea"/>
              <a:sym typeface="+mn-lt"/>
            </a:endParaRPr>
          </a:p>
        </p:txBody>
      </p:sp>
      <p:sp>
        <p:nvSpPr>
          <p:cNvPr id="184" name="ValueText3"/>
          <p:cNvSpPr/>
          <p:nvPr/>
        </p:nvSpPr>
        <p:spPr>
          <a:xfrm>
            <a:off x="10541642" y="5282595"/>
            <a:ext cx="497980" cy="188588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 fontScale="25000" lnSpcReduction="20000"/>
          </a:bodyPr>
          <a:lstStyle/>
          <a:p>
            <a:pPr>
              <a:buSzPct val="25000"/>
            </a:pPr>
            <a:r>
              <a:rPr lang="de-DE" sz="3200" dirty="0">
                <a:solidFill>
                  <a:srgbClr val="7C7C7C"/>
                </a:solidFill>
                <a:cs typeface="+mn-ea"/>
                <a:sym typeface="+mn-lt"/>
              </a:rPr>
              <a:t>1000</a:t>
            </a:r>
            <a:r>
              <a:rPr lang="zh-CN" altLang="en-US" sz="3200" dirty="0">
                <a:solidFill>
                  <a:srgbClr val="7C7C7C"/>
                </a:solidFill>
                <a:cs typeface="+mn-ea"/>
                <a:sym typeface="+mn-lt"/>
              </a:rPr>
              <a:t>通</a:t>
            </a:r>
            <a:endParaRPr lang="de-DE" sz="3200" dirty="0">
              <a:solidFill>
                <a:srgbClr val="7C7C7C"/>
              </a:solidFill>
              <a:cs typeface="+mn-ea"/>
              <a:sym typeface="+mn-lt"/>
            </a:endParaRPr>
          </a:p>
        </p:txBody>
      </p:sp>
      <p:sp>
        <p:nvSpPr>
          <p:cNvPr id="185" name="CustomText2"/>
          <p:cNvSpPr/>
          <p:nvPr/>
        </p:nvSpPr>
        <p:spPr>
          <a:xfrm>
            <a:off x="7451526" y="4171130"/>
            <a:ext cx="1581538" cy="29314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交互准确性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86" name="CustomText2"/>
          <p:cNvSpPr/>
          <p:nvPr/>
        </p:nvSpPr>
        <p:spPr>
          <a:xfrm>
            <a:off x="7444664" y="4610184"/>
            <a:ext cx="886022" cy="29314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问卷完成率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87" name="CustomText2"/>
          <p:cNvSpPr/>
          <p:nvPr/>
        </p:nvSpPr>
        <p:spPr>
          <a:xfrm>
            <a:off x="7436137" y="5103813"/>
            <a:ext cx="1581538" cy="29314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效率（</a:t>
            </a:r>
            <a:r>
              <a:rPr lang="en-US" altLang="zh-CN" sz="1100" dirty="0">
                <a:cs typeface="+mn-ea"/>
                <a:sym typeface="+mn-lt"/>
              </a:rPr>
              <a:t>5</a:t>
            </a:r>
            <a:r>
              <a:rPr lang="zh-CN" altLang="en-US" sz="1100" dirty="0">
                <a:cs typeface="+mn-ea"/>
                <a:sym typeface="+mn-lt"/>
              </a:rPr>
              <a:t>人班组</a:t>
            </a:r>
            <a:r>
              <a:rPr lang="en-US" altLang="zh-CN" sz="1100" dirty="0">
                <a:cs typeface="+mn-ea"/>
                <a:sym typeface="+mn-lt"/>
              </a:rPr>
              <a:t>/</a:t>
            </a:r>
            <a:r>
              <a:rPr lang="zh-CN" altLang="en-US" sz="1100" dirty="0">
                <a:cs typeface="+mn-ea"/>
                <a:sym typeface="+mn-lt"/>
              </a:rPr>
              <a:t>天）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88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/>
      <p:bldP spid="183" grpId="0"/>
      <p:bldP spid="184" grpId="0"/>
      <p:bldP spid="185" grpId="0"/>
      <p:bldP spid="186" grpId="0"/>
      <p:bldP spid="187" grpId="0"/>
      <p:bldP spid="173" grpId="1"/>
      <p:bldP spid="174" grpId="1"/>
      <p:bldP spid="175" grpId="1"/>
      <p:bldP spid="176" grpId="1" animBg="1"/>
      <p:bldP spid="177" grpId="1" animBg="1"/>
      <p:bldP spid="178" grpId="1" animBg="1"/>
      <p:bldP spid="179" grpId="1" animBg="1"/>
      <p:bldP spid="180" grpId="1" animBg="1"/>
      <p:bldP spid="181" grpId="1" animBg="1"/>
      <p:bldP spid="182" grpId="1"/>
      <p:bldP spid="183" grpId="1"/>
      <p:bldP spid="184" grpId="1"/>
      <p:bldP spid="185" grpId="1"/>
      <p:bldP spid="186" grpId="1"/>
      <p:bldP spid="18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23E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3" y="726771"/>
            <a:ext cx="2221267" cy="573055"/>
          </a:xfrm>
          <a:prstGeom prst="rect">
            <a:avLst/>
          </a:prstGeom>
        </p:spPr>
      </p:pic>
      <p:grpSp>
        <p:nvGrpSpPr>
          <p:cNvPr id="9" name="Group 80"/>
          <p:cNvGrpSpPr/>
          <p:nvPr/>
        </p:nvGrpSpPr>
        <p:grpSpPr>
          <a:xfrm>
            <a:off x="792624" y="1499876"/>
            <a:ext cx="2165060" cy="4575013"/>
            <a:chOff x="1518829" y="1246789"/>
            <a:chExt cx="1474916" cy="3116663"/>
          </a:xfrm>
        </p:grpSpPr>
        <p:grpSp>
          <p:nvGrpSpPr>
            <p:cNvPr id="10" name="Group 29"/>
            <p:cNvGrpSpPr/>
            <p:nvPr/>
          </p:nvGrpSpPr>
          <p:grpSpPr>
            <a:xfrm>
              <a:off x="1518829" y="1246789"/>
              <a:ext cx="1474916" cy="3116663"/>
              <a:chOff x="3189614" y="1562392"/>
              <a:chExt cx="1474916" cy="3116662"/>
            </a:xfrm>
            <a:effectLst/>
          </p:grpSpPr>
          <p:sp>
            <p:nvSpPr>
              <p:cNvPr id="12" name="Freeform 86"/>
              <p:cNvSpPr/>
              <p:nvPr/>
            </p:nvSpPr>
            <p:spPr>
              <a:xfrm>
                <a:off x="3205386" y="1579715"/>
                <a:ext cx="1459144" cy="3099339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cs typeface="+mn-ea"/>
                  <a:sym typeface="+mn-lt"/>
                </a:endParaRPr>
              </a:p>
            </p:txBody>
          </p:sp>
          <p:grpSp>
            <p:nvGrpSpPr>
              <p:cNvPr id="13" name="Group 20"/>
              <p:cNvGrpSpPr/>
              <p:nvPr/>
            </p:nvGrpSpPr>
            <p:grpSpPr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19" name="Rectangle 108"/>
                <p:cNvSpPr/>
                <p:nvPr/>
              </p:nvSpPr>
              <p:spPr>
                <a:xfrm>
                  <a:off x="3392428" y="1951545"/>
                  <a:ext cx="18288" cy="17282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Rectangle 117"/>
                <p:cNvSpPr/>
                <p:nvPr/>
              </p:nvSpPr>
              <p:spPr>
                <a:xfrm>
                  <a:off x="3401572" y="2289545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Rectangle 118"/>
                <p:cNvSpPr/>
                <p:nvPr/>
              </p:nvSpPr>
              <p:spPr>
                <a:xfrm>
                  <a:off x="3401572" y="2568092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Freeform 93"/>
              <p:cNvSpPr/>
              <p:nvPr/>
            </p:nvSpPr>
            <p:spPr>
              <a:xfrm>
                <a:off x="3806686" y="4332856"/>
                <a:ext cx="256543" cy="261216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96"/>
              <p:cNvSpPr/>
              <p:nvPr/>
            </p:nvSpPr>
            <p:spPr>
              <a:xfrm>
                <a:off x="3306742" y="1997538"/>
                <a:ext cx="1256433" cy="2276759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99"/>
              <p:cNvSpPr/>
              <p:nvPr/>
            </p:nvSpPr>
            <p:spPr>
              <a:xfrm>
                <a:off x="3796931" y="1824436"/>
                <a:ext cx="276054" cy="3212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103"/>
              <p:cNvSpPr/>
              <p:nvPr/>
            </p:nvSpPr>
            <p:spPr>
              <a:xfrm>
                <a:off x="3911556" y="1704426"/>
                <a:ext cx="46804" cy="47657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104"/>
              <p:cNvSpPr/>
              <p:nvPr/>
            </p:nvSpPr>
            <p:spPr>
              <a:xfrm>
                <a:off x="4293042" y="1562392"/>
                <a:ext cx="198758" cy="40154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 82"/>
            <p:cNvSpPr/>
            <p:nvPr/>
          </p:nvSpPr>
          <p:spPr>
            <a:xfrm>
              <a:off x="1635957" y="1682239"/>
              <a:ext cx="1256433" cy="218856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cs typeface="+mn-ea"/>
                <a:sym typeface="+mn-lt"/>
              </a:endParaRPr>
            </a:p>
          </p:txBody>
        </p:sp>
      </p:grpSp>
      <p:sp>
        <p:nvSpPr>
          <p:cNvPr id="22" name="TextBox 59"/>
          <p:cNvSpPr txBox="1">
            <a:spLocks noChangeArrowheads="1"/>
          </p:cNvSpPr>
          <p:nvPr/>
        </p:nvSpPr>
        <p:spPr bwMode="auto">
          <a:xfrm flipH="1">
            <a:off x="3649116" y="2138636"/>
            <a:ext cx="2625072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联系方式</a:t>
            </a:r>
            <a:endParaRPr lang="zh-CN" altLang="en-US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370053" y="1445146"/>
            <a:ext cx="6307493" cy="16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固话：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0519-81191977 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手机：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15722772288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邮箱：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wangdong@ixiaowen.net               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网址：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  <a:hlinkClick r:id="rId3"/>
              </a:rPr>
              <a:t>www.ixiaowen.net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地址：江苏省常州市常武南路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588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号武进高新区常州天安数码城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B2座705-706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 flipH="1">
            <a:off x="4140046" y="4277272"/>
            <a:ext cx="2625072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地图</a:t>
            </a:r>
            <a:endParaRPr lang="zh-CN" altLang="en-US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82" y="3600943"/>
            <a:ext cx="3679488" cy="2473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2" grpId="1"/>
      <p:bldP spid="23" grpId="1"/>
      <p:bldP spid="24" grpId="0"/>
      <p:bldP spid="2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picture 1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16" name="textbox 1116"/>
          <p:cNvSpPr/>
          <p:nvPr/>
        </p:nvSpPr>
        <p:spPr>
          <a:xfrm>
            <a:off x="6996353" y="1985679"/>
            <a:ext cx="4445000" cy="1842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4300"/>
              </a:lnSpc>
            </a:pPr>
            <a:r>
              <a:rPr sz="9900" b="1" spc="3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Than</a:t>
            </a:r>
            <a:r>
              <a:rPr sz="9900" b="1" spc="15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k</a:t>
            </a:r>
            <a:r>
              <a:rPr sz="9900" b="1" spc="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s</a:t>
            </a:r>
            <a:endParaRPr lang="en-US" altLang="en-US" sz="99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3" y="726771"/>
            <a:ext cx="2221267" cy="573055"/>
          </a:xfrm>
          <a:prstGeom prst="rect">
            <a:avLst/>
          </a:prstGeom>
        </p:spPr>
      </p:pic>
      <p:sp>
        <p:nvSpPr>
          <p:cNvPr id="7" name="textbox 3"/>
          <p:cNvSpPr/>
          <p:nvPr/>
        </p:nvSpPr>
        <p:spPr>
          <a:xfrm>
            <a:off x="5592343" y="4585890"/>
            <a:ext cx="5426709" cy="6889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123000"/>
              </a:lnSpc>
            </a:pPr>
            <a:endParaRPr lang="en-US" altLang="en-US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 rtl="0" eaLnBrk="0">
              <a:lnSpc>
                <a:spcPct val="10000"/>
              </a:lnSpc>
            </a:pPr>
            <a:endParaRPr lang="en-US" altLang="en-US" sz="1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196215" algn="r" eaLnBrk="0">
              <a:lnSpc>
                <a:spcPct val="85000"/>
              </a:lnSpc>
            </a:pPr>
            <a:r>
              <a:rPr lang="zh-CN" altLang="en-US" sz="1300" spc="70" dirty="0">
                <a:solidFill>
                  <a:schemeClr val="bg1"/>
                </a:solidFill>
                <a:cs typeface="+mn-ea"/>
                <a:sym typeface="+mn-lt"/>
              </a:rPr>
              <a:t>致 力 于 用 </a:t>
            </a:r>
            <a:r>
              <a:rPr lang="en-US" altLang="zh-CN" sz="1300" spc="70" dirty="0">
                <a:solidFill>
                  <a:schemeClr val="bg1"/>
                </a:solidFill>
                <a:cs typeface="+mn-ea"/>
                <a:sym typeface="+mn-lt"/>
              </a:rPr>
              <a:t>AI </a:t>
            </a:r>
            <a:r>
              <a:rPr lang="zh-CN" altLang="en-US" sz="1300" spc="70" dirty="0">
                <a:solidFill>
                  <a:schemeClr val="bg1"/>
                </a:solidFill>
                <a:cs typeface="+mn-ea"/>
                <a:sym typeface="+mn-lt"/>
              </a:rPr>
              <a:t>技 术 解 放 劳 动 力</a:t>
            </a:r>
            <a:endParaRPr lang="en-US" altLang="zh-CN" sz="1300" spc="7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196215" algn="r" eaLnBrk="0">
              <a:lnSpc>
                <a:spcPct val="85000"/>
              </a:lnSpc>
            </a:pPr>
            <a:endParaRPr lang="en-US" altLang="zh-CN" sz="1300" spc="7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196215" algn="r" eaLnBrk="0">
              <a:lnSpc>
                <a:spcPct val="85000"/>
              </a:lnSpc>
            </a:pPr>
            <a:r>
              <a:rPr sz="1300" spc="70" dirty="0">
                <a:solidFill>
                  <a:schemeClr val="bg1"/>
                </a:solidFill>
                <a:cs typeface="+mn-ea"/>
                <a:sym typeface="+mn-lt"/>
              </a:rPr>
              <a:t>www</a:t>
            </a:r>
            <a:r>
              <a:rPr sz="1300" spc="3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en-US" sz="1300" spc="50" dirty="0">
                <a:solidFill>
                  <a:schemeClr val="bg1"/>
                </a:solidFill>
                <a:cs typeface="+mn-ea"/>
                <a:sym typeface="+mn-lt"/>
              </a:rPr>
              <a:t>ixiaowen</a:t>
            </a:r>
            <a:r>
              <a:rPr sz="1300" spc="3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sz="1300" spc="5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r>
              <a:rPr sz="1300" spc="35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sz="1300" spc="0" dirty="0">
                <a:solidFill>
                  <a:schemeClr val="bg1"/>
                </a:solidFill>
                <a:cs typeface="+mn-ea"/>
                <a:sym typeface="+mn-lt"/>
              </a:rPr>
              <a:t>m</a:t>
            </a:r>
            <a:endParaRPr lang="en-US" altLang="en-US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/>
      <p:bldP spid="7" grpId="0"/>
      <p:bldP spid="1116" grpId="1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8941" y="3764965"/>
            <a:ext cx="2575039" cy="25342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41521" y="3764965"/>
            <a:ext cx="2575039" cy="2534285"/>
          </a:xfrm>
          <a:prstGeom prst="rect">
            <a:avLst/>
          </a:prstGeom>
          <a:ln>
            <a:noFill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54115" y="3779799"/>
            <a:ext cx="2575039" cy="25342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75865" y="3764965"/>
            <a:ext cx="2575038" cy="25342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39235" y="1515529"/>
            <a:ext cx="2568994" cy="200325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751582" y="1510766"/>
            <a:ext cx="2568994" cy="20032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145402" y="1510766"/>
            <a:ext cx="2568993" cy="2003259"/>
          </a:xfrm>
          <a:prstGeom prst="rect">
            <a:avLst/>
          </a:prstGeom>
        </p:spPr>
      </p:pic>
      <p:sp>
        <p:nvSpPr>
          <p:cNvPr id="19" name="textbox 19"/>
          <p:cNvSpPr/>
          <p:nvPr/>
        </p:nvSpPr>
        <p:spPr>
          <a:xfrm>
            <a:off x="4108490" y="4997739"/>
            <a:ext cx="1443989" cy="490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71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marL="12700" indent="1270" algn="ctr" rtl="0" eaLnBrk="0">
              <a:lnSpc>
                <a:spcPct val="102000"/>
              </a:lnSpc>
            </a:pP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用户自主设计</a:t>
            </a:r>
            <a:endParaRPr lang="en-US" altLang="zh-CN" sz="1500" spc="100" dirty="0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  <a:p>
            <a:pPr marL="12700" indent="1270" algn="ctr" rtl="0" eaLnBrk="0">
              <a:lnSpc>
                <a:spcPct val="102000"/>
              </a:lnSpc>
            </a:pPr>
            <a:r>
              <a:rPr lang="en-US" altLang="zh-CN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0</a:t>
            </a: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代码</a:t>
            </a:r>
            <a:r>
              <a:rPr lang="en-US" altLang="zh-CN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DIY</a:t>
            </a: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搭建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  <p:sp>
        <p:nvSpPr>
          <p:cNvPr id="21" name="textbox 21"/>
          <p:cNvSpPr/>
          <p:nvPr/>
        </p:nvSpPr>
        <p:spPr>
          <a:xfrm>
            <a:off x="9442407" y="4997739"/>
            <a:ext cx="1337446" cy="490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marL="114935" indent="-102235" algn="ctr" eaLnBrk="0">
              <a:lnSpc>
                <a:spcPct val="102000"/>
              </a:lnSpc>
            </a:pP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lang="en-US" altLang="zh-CN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AI</a:t>
            </a: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技术解放劳动力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6750739" y="2619702"/>
            <a:ext cx="1241425" cy="489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69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marL="12700" algn="ctr" rtl="0" eaLnBrk="0">
              <a:lnSpc>
                <a:spcPct val="102000"/>
              </a:lnSpc>
            </a:pP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通信行业积累及技术沉淀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23" name="textbox 23"/>
          <p:cNvSpPr/>
          <p:nvPr/>
        </p:nvSpPr>
        <p:spPr>
          <a:xfrm>
            <a:off x="755764" y="531194"/>
            <a:ext cx="1440180" cy="408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3000"/>
              </a:lnSpc>
            </a:pPr>
            <a:r>
              <a:rPr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公司简</a:t>
            </a:r>
            <a:r>
              <a:rPr sz="2700" spc="65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介</a:t>
            </a:r>
            <a:endParaRPr lang="en-US" altLang="en-US" sz="2700" dirty="0">
              <a:cs typeface="+mn-ea"/>
              <a:sym typeface="+mn-lt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9690158" y="2249463"/>
            <a:ext cx="760730" cy="699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18745" algn="l" rtl="0" eaLnBrk="0">
              <a:lnSpc>
                <a:spcPct val="70000"/>
              </a:lnSpc>
            </a:pPr>
            <a:r>
              <a:rPr lang="zh-CN" altLang="en-US" sz="1500" spc="4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创始人</a:t>
            </a:r>
            <a:endParaRPr lang="en-US" altLang="zh-CN" sz="1500" spc="40" dirty="0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  <a:p>
            <a:pPr indent="118745" algn="l" rtl="0" eaLnBrk="0">
              <a:lnSpc>
                <a:spcPct val="70000"/>
              </a:lnSpc>
            </a:pPr>
            <a:endParaRPr lang="en-US" altLang="zh-CN" sz="1500" spc="40" dirty="0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  <a:p>
            <a:pPr indent="118745" algn="l" rtl="0" eaLnBrk="0">
              <a:lnSpc>
                <a:spcPct val="70000"/>
              </a:lnSpc>
            </a:pPr>
            <a:endParaRPr lang="en-US" altLang="zh-CN" sz="1500" spc="40" dirty="0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  <a:p>
            <a:pPr indent="118745" algn="l" rtl="0" eaLnBrk="0">
              <a:lnSpc>
                <a:spcPct val="70000"/>
              </a:lnSpc>
            </a:pPr>
            <a:r>
              <a:rPr lang="zh-CN" altLang="en-US" sz="1500" spc="4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 王东</a:t>
            </a:r>
            <a:endParaRPr lang="en-US" altLang="zh-CN" sz="1500" spc="60" dirty="0" err="1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5" name="textbox 25"/>
          <p:cNvSpPr/>
          <p:nvPr/>
        </p:nvSpPr>
        <p:spPr>
          <a:xfrm>
            <a:off x="7121833" y="4997739"/>
            <a:ext cx="857250" cy="5499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marL="15875" indent="-3175" algn="l" rtl="0" eaLnBrk="0">
              <a:lnSpc>
                <a:spcPct val="115000"/>
              </a:lnSpc>
            </a:pPr>
            <a:r>
              <a:rPr lang="zh-CN" altLang="en-US" sz="1500" spc="9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文字交互</a:t>
            </a:r>
            <a:endParaRPr lang="en-US" altLang="zh-CN" sz="1500" spc="90" dirty="0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  <a:p>
            <a:pPr marL="15875" indent="-3175" algn="l" rtl="0" eaLnBrk="0">
              <a:lnSpc>
                <a:spcPct val="115000"/>
              </a:lnSpc>
            </a:pPr>
            <a:r>
              <a:rPr lang="zh-CN" altLang="en-US" sz="1500" spc="9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语音交互</a:t>
            </a:r>
            <a:endParaRPr lang="en-US" altLang="zh-CN" sz="1500" spc="90" dirty="0">
              <a:solidFill>
                <a:srgbClr val="FFFFFF">
                  <a:alpha val="100000"/>
                </a:srgbClr>
              </a:solidFill>
              <a:cs typeface="+mn-ea"/>
              <a:sym typeface="+mn-lt"/>
            </a:endParaRPr>
          </a:p>
          <a:p>
            <a:pPr marL="15875" indent="-3175" algn="l" rtl="0" eaLnBrk="0">
              <a:lnSpc>
                <a:spcPct val="115000"/>
              </a:lnSpc>
            </a:pPr>
            <a:r>
              <a:rPr lang="zh-CN" altLang="en-US" sz="1500" spc="9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视频交互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27" name="textbox 27"/>
          <p:cNvSpPr/>
          <p:nvPr/>
        </p:nvSpPr>
        <p:spPr>
          <a:xfrm>
            <a:off x="4571129" y="2253415"/>
            <a:ext cx="514984" cy="699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71000"/>
              </a:lnSpc>
            </a:pPr>
            <a:r>
              <a:rPr sz="1500" spc="9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20</a:t>
            </a:r>
            <a:r>
              <a:rPr lang="en-US" altLang="zh-CN" sz="1500" spc="9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0</a:t>
            </a:r>
            <a:r>
              <a:rPr lang="en-US" altLang="zh-CN" sz="1500" spc="65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4</a:t>
            </a:r>
            <a:endParaRPr lang="en-US" altLang="en-US" sz="1500" dirty="0">
              <a:cs typeface="+mn-ea"/>
              <a:sym typeface="+mn-lt"/>
            </a:endParaRPr>
          </a:p>
          <a:p>
            <a:pPr indent="52070" algn="l" rtl="0" eaLnBrk="0">
              <a:lnSpc>
                <a:spcPts val="4030"/>
              </a:lnSpc>
            </a:pPr>
            <a:r>
              <a:rPr sz="1500" spc="9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成</a:t>
            </a:r>
            <a:r>
              <a:rPr sz="1500" spc="8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立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6985743" y="4528365"/>
            <a:ext cx="1129431" cy="243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5000"/>
              </a:lnSpc>
            </a:pPr>
            <a:r>
              <a:rPr lang="en-US" altLang="zh-CN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AI</a:t>
            </a: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交互领域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29" name="textbox 29"/>
          <p:cNvSpPr/>
          <p:nvPr/>
        </p:nvSpPr>
        <p:spPr>
          <a:xfrm>
            <a:off x="4412277" y="4512693"/>
            <a:ext cx="835660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5000"/>
              </a:lnSpc>
            </a:pP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设计核心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30" name="textbox 30"/>
          <p:cNvSpPr/>
          <p:nvPr/>
        </p:nvSpPr>
        <p:spPr>
          <a:xfrm>
            <a:off x="9646620" y="4518567"/>
            <a:ext cx="835660" cy="237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3000"/>
              </a:lnSpc>
            </a:pPr>
            <a:r>
              <a:rPr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公司愿</a:t>
            </a:r>
            <a:r>
              <a:rPr sz="1500" spc="75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景</a:t>
            </a:r>
            <a:endParaRPr lang="en-US" altLang="en-US" sz="1500" dirty="0">
              <a:cs typeface="+mn-ea"/>
              <a:sym typeface="+mn-lt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7140124" y="2146201"/>
            <a:ext cx="481223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0000"/>
              </a:lnSpc>
            </a:pPr>
            <a:r>
              <a:rPr lang="en-US" altLang="zh-CN" sz="1500" spc="4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18</a:t>
            </a:r>
            <a:r>
              <a:rPr lang="zh-CN" altLang="en-US" sz="1500" spc="4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年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8290" y="1525604"/>
            <a:ext cx="2442129" cy="1901369"/>
          </a:xfrm>
          <a:prstGeom prst="rect">
            <a:avLst/>
          </a:prstGeom>
          <a:solidFill>
            <a:srgbClr val="F1F1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2"/>
                </a:solidFill>
              </a:ln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20" y="1572406"/>
            <a:ext cx="1780680" cy="1805447"/>
          </a:xfrm>
          <a:prstGeom prst="rect">
            <a:avLst/>
          </a:prstGeom>
        </p:spPr>
      </p:pic>
      <p:sp>
        <p:nvSpPr>
          <p:cNvPr id="34" name="textbox 19"/>
          <p:cNvSpPr/>
          <p:nvPr/>
        </p:nvSpPr>
        <p:spPr>
          <a:xfrm>
            <a:off x="1305173" y="4970472"/>
            <a:ext cx="1853308" cy="490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71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marL="12700" indent="1270" algn="ctr" rtl="0" eaLnBrk="0">
              <a:lnSpc>
                <a:spcPct val="102000"/>
              </a:lnSpc>
            </a:pP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由江苏楷文电信技术有限公司倾力打造的核心产品</a:t>
            </a:r>
            <a:endParaRPr lang="en-US" altLang="en-US" sz="1500" dirty="0">
              <a:cs typeface="+mn-ea"/>
              <a:sym typeface="+mn-lt"/>
            </a:endParaRPr>
          </a:p>
        </p:txBody>
      </p:sp>
      <p:sp>
        <p:nvSpPr>
          <p:cNvPr id="35" name="textbox 29"/>
          <p:cNvSpPr/>
          <p:nvPr/>
        </p:nvSpPr>
        <p:spPr>
          <a:xfrm>
            <a:off x="1793662" y="4527729"/>
            <a:ext cx="835660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5000"/>
              </a:lnSpc>
            </a:pPr>
            <a:r>
              <a:rPr lang="zh-CN" altLang="en-US" sz="1500" spc="10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小文智能</a:t>
            </a:r>
            <a:endParaRPr lang="en-US" altLang="en-US" sz="15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2" grpId="0"/>
      <p:bldP spid="2" grpId="0" animBg="1"/>
      <p:bldP spid="34" grpId="0"/>
      <p:bldP spid="35" grpId="0"/>
      <p:bldP spid="19" grpId="1"/>
      <p:bldP spid="21" grpId="1"/>
      <p:bldP spid="22" grpId="1"/>
      <p:bldP spid="24" grpId="1"/>
      <p:bldP spid="25" grpId="1"/>
      <p:bldP spid="27" grpId="1"/>
      <p:bldP spid="28" grpId="1"/>
      <p:bldP spid="29" grpId="1"/>
      <p:bldP spid="30" grpId="1"/>
      <p:bldP spid="32" grpId="1"/>
      <p:bldP spid="2" grpId="1" animBg="1"/>
      <p:bldP spid="34" grpId="1"/>
      <p:bldP spid="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67901" y="2001836"/>
            <a:ext cx="3599333" cy="3142797"/>
          </a:xfrm>
          <a:prstGeom prst="rect">
            <a:avLst/>
          </a:prstGeom>
        </p:spPr>
      </p:pic>
      <p:sp>
        <p:nvSpPr>
          <p:cNvPr id="110" name="textbox 110"/>
          <p:cNvSpPr/>
          <p:nvPr/>
        </p:nvSpPr>
        <p:spPr>
          <a:xfrm>
            <a:off x="755764" y="530839"/>
            <a:ext cx="1440180" cy="408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3000"/>
              </a:lnSpc>
            </a:pPr>
            <a:r>
              <a:rPr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公司资</a:t>
            </a:r>
            <a:r>
              <a:rPr sz="2700" spc="65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质</a:t>
            </a:r>
            <a:endParaRPr lang="en-US" altLang="en-US" sz="27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708" y="1430029"/>
            <a:ext cx="6631145" cy="4403081"/>
          </a:xfrm>
          <a:prstGeom prst="rect">
            <a:avLst/>
          </a:prstGeom>
        </p:spPr>
      </p:pic>
      <p:sp>
        <p:nvSpPr>
          <p:cNvPr id="8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  <p:pic>
        <p:nvPicPr>
          <p:cNvPr id="9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40821" y="2037235"/>
            <a:ext cx="8890567" cy="941188"/>
          </a:xfrm>
          <a:prstGeom prst="rect">
            <a:avLst/>
          </a:prstGeom>
        </p:spPr>
      </p:pic>
      <p:pic>
        <p:nvPicPr>
          <p:cNvPr id="297" name="picture 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40820" y="3951741"/>
            <a:ext cx="8890568" cy="786570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755764" y="534034"/>
            <a:ext cx="1440180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产品定位</a:t>
            </a:r>
            <a:endParaRPr lang="en-US" altLang="en-US" sz="2700" dirty="0">
              <a:cs typeface="+mn-ea"/>
              <a:sym typeface="+mn-lt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146" name="矩形 21"/>
          <p:cNvSpPr/>
          <p:nvPr/>
        </p:nvSpPr>
        <p:spPr>
          <a:xfrm>
            <a:off x="981904" y="1160195"/>
            <a:ext cx="9996353" cy="70057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cs typeface="+mn-ea"/>
                <a:sym typeface="+mn-lt"/>
              </a:rPr>
              <a:t>小文智能具备通过开放的</a:t>
            </a:r>
            <a:r>
              <a:rPr lang="en-US" altLang="zh-CN" sz="1400" dirty="0">
                <a:cs typeface="+mn-ea"/>
                <a:sym typeface="+mn-lt"/>
              </a:rPr>
              <a:t>API</a:t>
            </a:r>
            <a:r>
              <a:rPr lang="zh-CN" altLang="en-US" sz="1400" dirty="0">
                <a:cs typeface="+mn-ea"/>
                <a:sym typeface="+mn-lt"/>
              </a:rPr>
              <a:t>接口和灵活的</a:t>
            </a:r>
            <a:r>
              <a:rPr lang="en-US" altLang="zh-CN" sz="1400" dirty="0">
                <a:cs typeface="+mn-ea"/>
                <a:sym typeface="+mn-lt"/>
              </a:rPr>
              <a:t>SIP</a:t>
            </a:r>
            <a:r>
              <a:rPr lang="zh-CN" altLang="en-US" sz="1400" dirty="0">
                <a:cs typeface="+mn-ea"/>
                <a:sym typeface="+mn-lt"/>
              </a:rPr>
              <a:t>协议与多渠道接入能力，用户可将自主设计的交互场景接入电话语音、文字客服、多模态数字人，应用于呼叫中心，客服热线，官网客服、政务服务等领域。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84" name="矩形 21"/>
          <p:cNvSpPr/>
          <p:nvPr/>
        </p:nvSpPr>
        <p:spPr>
          <a:xfrm>
            <a:off x="1049605" y="5948682"/>
            <a:ext cx="10091201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cs typeface="+mn-ea"/>
                <a:sym typeface="+mn-lt"/>
              </a:rPr>
              <a:t>本次主要就提升运营商满意度调研精确度的解决方案作相应阐述。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40" name="picture 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40821" y="3087503"/>
            <a:ext cx="8890567" cy="754799"/>
          </a:xfrm>
          <a:prstGeom prst="rect">
            <a:avLst/>
          </a:prstGeom>
        </p:spPr>
      </p:pic>
      <p:graphicFrame>
        <p:nvGraphicFramePr>
          <p:cNvPr id="249" name="table 315"/>
          <p:cNvGraphicFramePr>
            <a:graphicFrameLocks noGrp="1"/>
          </p:cNvGraphicFramePr>
          <p:nvPr/>
        </p:nvGraphicFramePr>
        <p:xfrm>
          <a:off x="4816426" y="3312021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官网客服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pic>
        <p:nvPicPr>
          <p:cNvPr id="262" name="picture 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033592" y="2172359"/>
            <a:ext cx="523621" cy="522008"/>
          </a:xfrm>
          <a:prstGeom prst="rect">
            <a:avLst/>
          </a:prstGeom>
        </p:spPr>
      </p:pic>
      <p:pic>
        <p:nvPicPr>
          <p:cNvPr id="263" name="picture 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87596" y="2183506"/>
            <a:ext cx="522465" cy="522198"/>
          </a:xfrm>
          <a:prstGeom prst="rect">
            <a:avLst/>
          </a:prstGeom>
        </p:spPr>
      </p:pic>
      <p:pic>
        <p:nvPicPr>
          <p:cNvPr id="265" name="picture 3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42019" y="2158090"/>
            <a:ext cx="522007" cy="522198"/>
          </a:xfrm>
          <a:prstGeom prst="rect">
            <a:avLst/>
          </a:prstGeom>
        </p:spPr>
      </p:pic>
      <p:pic>
        <p:nvPicPr>
          <p:cNvPr id="266" name="picture 3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041547" y="2178096"/>
            <a:ext cx="521995" cy="521995"/>
          </a:xfrm>
          <a:prstGeom prst="rect">
            <a:avLst/>
          </a:prstGeom>
        </p:spPr>
      </p:pic>
      <p:sp>
        <p:nvSpPr>
          <p:cNvPr id="267" name="textbox 338"/>
          <p:cNvSpPr/>
          <p:nvPr/>
        </p:nvSpPr>
        <p:spPr>
          <a:xfrm>
            <a:off x="1676125" y="3159134"/>
            <a:ext cx="167591" cy="625810"/>
          </a:xfrm>
          <a:prstGeom prst="rect">
            <a:avLst/>
          </a:prstGeom>
          <a:solidFill>
            <a:srgbClr val="FFFFFF"/>
          </a:solidFill>
        </p:spPr>
        <p:txBody>
          <a:bodyPr vert="eaVert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300" dirty="0">
              <a:cs typeface="+mn-ea"/>
              <a:sym typeface="+mn-lt"/>
            </a:endParaRPr>
          </a:p>
          <a:p>
            <a:pPr indent="70485" algn="l" rtl="0" eaLnBrk="0">
              <a:lnSpc>
                <a:spcPct val="89000"/>
              </a:lnSpc>
              <a:spcBef>
                <a:spcPts val="0"/>
              </a:spcBef>
            </a:pPr>
            <a:r>
              <a:rPr lang="zh-CN" altLang="en-US"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应 用 </a:t>
            </a:r>
            <a:r>
              <a:rPr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层</a:t>
            </a:r>
            <a:endParaRPr lang="en-US" altLang="en-US" sz="1100" dirty="0">
              <a:cs typeface="+mn-ea"/>
              <a:sym typeface="+mn-lt"/>
            </a:endParaRPr>
          </a:p>
        </p:txBody>
      </p:sp>
      <p:pic>
        <p:nvPicPr>
          <p:cNvPr id="268" name="picture 3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375985" y="2231605"/>
            <a:ext cx="408431" cy="390144"/>
          </a:xfrm>
          <a:prstGeom prst="rect">
            <a:avLst/>
          </a:prstGeom>
        </p:spPr>
      </p:pic>
      <p:pic>
        <p:nvPicPr>
          <p:cNvPr id="269" name="picture 3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571278" y="2255629"/>
            <a:ext cx="377952" cy="377952"/>
          </a:xfrm>
          <a:prstGeom prst="rect">
            <a:avLst/>
          </a:prstGeom>
        </p:spPr>
      </p:pic>
      <p:pic>
        <p:nvPicPr>
          <p:cNvPr id="272" name="picture 3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990297" y="2264011"/>
            <a:ext cx="359664" cy="361188"/>
          </a:xfrm>
          <a:prstGeom prst="rect">
            <a:avLst/>
          </a:prstGeom>
        </p:spPr>
      </p:pic>
      <p:pic>
        <p:nvPicPr>
          <p:cNvPr id="273" name="picture 3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211171" y="2246845"/>
            <a:ext cx="359664" cy="359664"/>
          </a:xfrm>
          <a:prstGeom prst="rect">
            <a:avLst/>
          </a:prstGeom>
        </p:spPr>
      </p:pic>
      <p:pic>
        <p:nvPicPr>
          <p:cNvPr id="274" name="picture 3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784859" y="2265535"/>
            <a:ext cx="359664" cy="359664"/>
          </a:xfrm>
          <a:prstGeom prst="rect">
            <a:avLst/>
          </a:prstGeom>
        </p:spPr>
      </p:pic>
      <p:sp>
        <p:nvSpPr>
          <p:cNvPr id="277" name="textbox 352"/>
          <p:cNvSpPr/>
          <p:nvPr/>
        </p:nvSpPr>
        <p:spPr>
          <a:xfrm>
            <a:off x="9124852" y="2770367"/>
            <a:ext cx="568325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sz="1100" spc="-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自建商</a:t>
            </a:r>
            <a:r>
              <a:rPr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城</a:t>
            </a:r>
            <a:endParaRPr lang="en-US" altLang="en-US" sz="1100" dirty="0">
              <a:cs typeface="+mn-ea"/>
              <a:sym typeface="+mn-lt"/>
            </a:endParaRPr>
          </a:p>
        </p:txBody>
      </p:sp>
      <p:sp>
        <p:nvSpPr>
          <p:cNvPr id="279" name="textbox 356"/>
          <p:cNvSpPr/>
          <p:nvPr/>
        </p:nvSpPr>
        <p:spPr>
          <a:xfrm>
            <a:off x="1644057" y="2278988"/>
            <a:ext cx="172085" cy="476884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4000"/>
              </a:lnSpc>
            </a:pPr>
            <a:r>
              <a:rPr sz="1000" spc="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全</a:t>
            </a:r>
            <a:r>
              <a:rPr sz="1000" spc="-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sz="1000" spc="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渠</a:t>
            </a:r>
            <a:r>
              <a:rPr sz="1000" spc="-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sz="1000" spc="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道</a:t>
            </a:r>
            <a:endParaRPr lang="en-US" altLang="en-US" sz="1000" dirty="0">
              <a:cs typeface="+mn-ea"/>
              <a:sym typeface="+mn-lt"/>
            </a:endParaRPr>
          </a:p>
        </p:txBody>
      </p:sp>
      <p:sp>
        <p:nvSpPr>
          <p:cNvPr id="280" name="textbox 357"/>
          <p:cNvSpPr/>
          <p:nvPr/>
        </p:nvSpPr>
        <p:spPr>
          <a:xfrm>
            <a:off x="7571149" y="2775700"/>
            <a:ext cx="444500" cy="177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sz="1100" spc="-5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拼</a:t>
            </a:r>
            <a:r>
              <a:rPr sz="1100" spc="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多多</a:t>
            </a:r>
            <a:endParaRPr lang="en-US" altLang="en-US" sz="1100" dirty="0">
              <a:cs typeface="+mn-ea"/>
              <a:sym typeface="+mn-lt"/>
            </a:endParaRPr>
          </a:p>
        </p:txBody>
      </p:sp>
      <p:sp>
        <p:nvSpPr>
          <p:cNvPr id="283" name="textbox 361"/>
          <p:cNvSpPr/>
          <p:nvPr/>
        </p:nvSpPr>
        <p:spPr>
          <a:xfrm>
            <a:off x="8454343" y="2766788"/>
            <a:ext cx="304165" cy="19142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抖</a:t>
            </a:r>
            <a:r>
              <a:rPr sz="1100" spc="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音</a:t>
            </a:r>
            <a:endParaRPr lang="en-US" altLang="en-US" sz="1100" dirty="0">
              <a:cs typeface="+mn-ea"/>
              <a:sym typeface="+mn-lt"/>
            </a:endParaRPr>
          </a:p>
        </p:txBody>
      </p:sp>
      <p:sp>
        <p:nvSpPr>
          <p:cNvPr id="284" name="textbox 362"/>
          <p:cNvSpPr/>
          <p:nvPr/>
        </p:nvSpPr>
        <p:spPr>
          <a:xfrm>
            <a:off x="6018364" y="2780775"/>
            <a:ext cx="303529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淘</a:t>
            </a:r>
            <a:r>
              <a:rPr sz="1100" spc="-5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宝</a:t>
            </a:r>
            <a:endParaRPr lang="en-US" altLang="en-US" sz="1100" dirty="0">
              <a:cs typeface="+mn-ea"/>
              <a:sym typeface="+mn-lt"/>
            </a:endParaRPr>
          </a:p>
        </p:txBody>
      </p:sp>
      <p:sp>
        <p:nvSpPr>
          <p:cNvPr id="286" name="textbox 364"/>
          <p:cNvSpPr/>
          <p:nvPr/>
        </p:nvSpPr>
        <p:spPr>
          <a:xfrm>
            <a:off x="2113702" y="2764064"/>
            <a:ext cx="444500" cy="196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indent="12700" algn="l" rtl="0" eaLnBrk="0">
              <a:lnSpc>
                <a:spcPct val="90000"/>
              </a:lnSpc>
            </a:pPr>
            <a:r>
              <a:rPr lang="en-US" altLang="en-US" sz="11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WEB</a:t>
            </a:r>
            <a:endParaRPr lang="en-US" altLang="en-US" sz="1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7" name="textbox 365"/>
          <p:cNvSpPr/>
          <p:nvPr/>
        </p:nvSpPr>
        <p:spPr>
          <a:xfrm>
            <a:off x="6829560" y="2764865"/>
            <a:ext cx="302895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京东</a:t>
            </a:r>
            <a:endParaRPr lang="en-US" altLang="en-US" sz="1100" dirty="0">
              <a:cs typeface="+mn-ea"/>
              <a:sym typeface="+mn-lt"/>
            </a:endParaRPr>
          </a:p>
        </p:txBody>
      </p:sp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05" y="2169709"/>
            <a:ext cx="513936" cy="51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" name="textbox 362"/>
          <p:cNvSpPr/>
          <p:nvPr/>
        </p:nvSpPr>
        <p:spPr>
          <a:xfrm>
            <a:off x="2788484" y="2778913"/>
            <a:ext cx="624175" cy="17843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lang="zh-CN" altLang="en-US" sz="1100" spc="-1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呼叫中心</a:t>
            </a:r>
            <a:endParaRPr lang="en-US" altLang="en-US" sz="1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0" name="textbox 362"/>
          <p:cNvSpPr/>
          <p:nvPr/>
        </p:nvSpPr>
        <p:spPr>
          <a:xfrm rot="10800000" flipV="1">
            <a:off x="3655711" y="2778913"/>
            <a:ext cx="437263" cy="23914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lang="zh-CN" altLang="en-US" sz="1100" spc="-1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微信</a:t>
            </a:r>
            <a:endParaRPr lang="en-US" altLang="en-US" sz="1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1" name="textbox 362"/>
          <p:cNvSpPr/>
          <p:nvPr/>
        </p:nvSpPr>
        <p:spPr>
          <a:xfrm>
            <a:off x="4308302" y="2771971"/>
            <a:ext cx="516437" cy="18537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lang="zh-CN" altLang="en-US" sz="1100" spc="-1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小程序</a:t>
            </a:r>
            <a:endParaRPr lang="en-US" altLang="en-US" sz="1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2" name="textbox 362"/>
          <p:cNvSpPr/>
          <p:nvPr/>
        </p:nvSpPr>
        <p:spPr>
          <a:xfrm>
            <a:off x="5149075" y="2785366"/>
            <a:ext cx="516437" cy="18537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indent="12700" algn="l" rtl="0" eaLnBrk="0">
              <a:lnSpc>
                <a:spcPct val="91000"/>
              </a:lnSpc>
            </a:pPr>
            <a:r>
              <a:rPr lang="en-US" altLang="zh-CN" sz="1100" spc="-1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APP</a:t>
            </a:r>
            <a:endParaRPr lang="en-US" altLang="en-US" sz="1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305" name="table 315"/>
          <p:cNvGraphicFramePr>
            <a:graphicFrameLocks noGrp="1"/>
          </p:cNvGraphicFramePr>
          <p:nvPr/>
        </p:nvGraphicFramePr>
        <p:xfrm>
          <a:off x="2028506" y="3312022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呼叫中心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6" name="table 315"/>
          <p:cNvGraphicFramePr>
            <a:graphicFrameLocks noGrp="1"/>
          </p:cNvGraphicFramePr>
          <p:nvPr/>
        </p:nvGraphicFramePr>
        <p:xfrm>
          <a:off x="3425306" y="3319028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热线客服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" name="table 315"/>
          <p:cNvGraphicFramePr>
            <a:graphicFrameLocks noGrp="1"/>
          </p:cNvGraphicFramePr>
          <p:nvPr/>
        </p:nvGraphicFramePr>
        <p:xfrm>
          <a:off x="6207546" y="3303011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政务服务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8" name="table 315"/>
          <p:cNvGraphicFramePr>
            <a:graphicFrameLocks noGrp="1"/>
          </p:cNvGraphicFramePr>
          <p:nvPr/>
        </p:nvGraphicFramePr>
        <p:xfrm>
          <a:off x="7602682" y="3312020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企业运营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sp>
        <p:nvSpPr>
          <p:cNvPr id="309" name="textbox 338"/>
          <p:cNvSpPr/>
          <p:nvPr/>
        </p:nvSpPr>
        <p:spPr>
          <a:xfrm>
            <a:off x="1692735" y="4051211"/>
            <a:ext cx="167591" cy="625810"/>
          </a:xfrm>
          <a:prstGeom prst="rect">
            <a:avLst/>
          </a:prstGeom>
          <a:solidFill>
            <a:srgbClr val="FFFFFF"/>
          </a:solidFill>
        </p:spPr>
        <p:txBody>
          <a:bodyPr vert="eaVert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300" dirty="0">
              <a:cs typeface="+mn-ea"/>
              <a:sym typeface="+mn-lt"/>
            </a:endParaRPr>
          </a:p>
          <a:p>
            <a:pPr indent="70485" algn="l" rtl="0" eaLnBrk="0">
              <a:lnSpc>
                <a:spcPct val="89000"/>
              </a:lnSpc>
              <a:spcBef>
                <a:spcPts val="0"/>
              </a:spcBef>
            </a:pPr>
            <a:r>
              <a:rPr lang="zh-CN" altLang="en-US"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数 据 </a:t>
            </a:r>
            <a:r>
              <a:rPr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层</a:t>
            </a:r>
            <a:endParaRPr lang="en-US" altLang="en-US" sz="1100" dirty="0">
              <a:cs typeface="+mn-ea"/>
              <a:sym typeface="+mn-lt"/>
            </a:endParaRPr>
          </a:p>
        </p:txBody>
      </p:sp>
      <p:graphicFrame>
        <p:nvGraphicFramePr>
          <p:cNvPr id="310" name="table 315"/>
          <p:cNvGraphicFramePr>
            <a:graphicFrameLocks noGrp="1"/>
          </p:cNvGraphicFramePr>
          <p:nvPr/>
        </p:nvGraphicFramePr>
        <p:xfrm>
          <a:off x="2028506" y="4180397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知识模型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1" name="table 315"/>
          <p:cNvGraphicFramePr>
            <a:graphicFrameLocks noGrp="1"/>
          </p:cNvGraphicFramePr>
          <p:nvPr/>
        </p:nvGraphicFramePr>
        <p:xfrm>
          <a:off x="3424523" y="4179932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互动数据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2" name="table 315"/>
          <p:cNvGraphicFramePr>
            <a:graphicFrameLocks noGrp="1"/>
          </p:cNvGraphicFramePr>
          <p:nvPr/>
        </p:nvGraphicFramePr>
        <p:xfrm>
          <a:off x="4824739" y="4179931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学习训练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3" name="table 315"/>
          <p:cNvGraphicFramePr>
            <a:graphicFrameLocks noGrp="1"/>
          </p:cNvGraphicFramePr>
          <p:nvPr/>
        </p:nvGraphicFramePr>
        <p:xfrm>
          <a:off x="6207546" y="4177098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质检分析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4" name="table 315"/>
          <p:cNvGraphicFramePr>
            <a:graphicFrameLocks noGrp="1"/>
          </p:cNvGraphicFramePr>
          <p:nvPr/>
        </p:nvGraphicFramePr>
        <p:xfrm>
          <a:off x="7602682" y="4175635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效率分析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5" name="table 315"/>
          <p:cNvGraphicFramePr>
            <a:graphicFrameLocks noGrp="1"/>
          </p:cNvGraphicFramePr>
          <p:nvPr/>
        </p:nvGraphicFramePr>
        <p:xfrm>
          <a:off x="9033629" y="4169596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en-US" altLang="zh-CN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……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/>
        </p:nvGraphicFramePr>
        <p:xfrm>
          <a:off x="9039103" y="3305891"/>
          <a:ext cx="1181734" cy="314325"/>
        </p:xfrm>
        <a:graphic>
          <a:graphicData uri="http://schemas.openxmlformats.org/drawingml/2006/table">
            <a:tbl>
              <a:tblPr/>
              <a:tblGrid>
                <a:gridCol w="1181734"/>
              </a:tblGrid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en-US" altLang="zh-CN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……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pic>
        <p:nvPicPr>
          <p:cNvPr id="317" name="picture 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52876" y="4866154"/>
            <a:ext cx="8890568" cy="786570"/>
          </a:xfrm>
          <a:prstGeom prst="rect">
            <a:avLst/>
          </a:prstGeom>
        </p:spPr>
      </p:pic>
      <p:sp>
        <p:nvSpPr>
          <p:cNvPr id="318" name="textbox 338"/>
          <p:cNvSpPr/>
          <p:nvPr/>
        </p:nvSpPr>
        <p:spPr>
          <a:xfrm>
            <a:off x="1687884" y="4946534"/>
            <a:ext cx="167591" cy="625810"/>
          </a:xfrm>
          <a:prstGeom prst="rect">
            <a:avLst/>
          </a:prstGeom>
          <a:solidFill>
            <a:srgbClr val="FFFFFF"/>
          </a:solidFill>
        </p:spPr>
        <p:txBody>
          <a:bodyPr vert="eaVert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300" dirty="0">
              <a:cs typeface="+mn-ea"/>
              <a:sym typeface="+mn-lt"/>
            </a:endParaRPr>
          </a:p>
          <a:p>
            <a:pPr indent="70485" algn="l" rtl="0" eaLnBrk="0">
              <a:lnSpc>
                <a:spcPct val="89000"/>
              </a:lnSpc>
              <a:spcBef>
                <a:spcPts val="0"/>
              </a:spcBef>
            </a:pPr>
            <a:r>
              <a:rPr lang="zh-CN" altLang="en-US"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接 口 </a:t>
            </a:r>
            <a:r>
              <a:rPr sz="1100" spc="-1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层</a:t>
            </a:r>
            <a:endParaRPr lang="en-US" altLang="en-US" sz="1100" dirty="0">
              <a:cs typeface="+mn-ea"/>
              <a:sym typeface="+mn-lt"/>
            </a:endParaRPr>
          </a:p>
        </p:txBody>
      </p:sp>
      <p:graphicFrame>
        <p:nvGraphicFramePr>
          <p:cNvPr id="319" name="table 315"/>
          <p:cNvGraphicFramePr>
            <a:graphicFrameLocks noGrp="1"/>
          </p:cNvGraphicFramePr>
          <p:nvPr/>
        </p:nvGraphicFramePr>
        <p:xfrm>
          <a:off x="2038324" y="5062211"/>
          <a:ext cx="2455607" cy="361132"/>
        </p:xfrm>
        <a:graphic>
          <a:graphicData uri="http://schemas.openxmlformats.org/drawingml/2006/table">
            <a:tbl>
              <a:tblPr/>
              <a:tblGrid>
                <a:gridCol w="2455607"/>
              </a:tblGrid>
              <a:tr h="361132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   自有内部系统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0" name="table 315"/>
          <p:cNvGraphicFramePr>
            <a:graphicFrameLocks noGrp="1"/>
          </p:cNvGraphicFramePr>
          <p:nvPr/>
        </p:nvGraphicFramePr>
        <p:xfrm>
          <a:off x="4892232" y="5078873"/>
          <a:ext cx="2455607" cy="361132"/>
        </p:xfrm>
        <a:graphic>
          <a:graphicData uri="http://schemas.openxmlformats.org/drawingml/2006/table">
            <a:tbl>
              <a:tblPr/>
              <a:tblGrid>
                <a:gridCol w="2455607"/>
              </a:tblGrid>
              <a:tr h="361132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    第三方系统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1" name="table 315"/>
          <p:cNvGraphicFramePr>
            <a:graphicFrameLocks noGrp="1"/>
          </p:cNvGraphicFramePr>
          <p:nvPr/>
        </p:nvGraphicFramePr>
        <p:xfrm>
          <a:off x="7765327" y="5078873"/>
          <a:ext cx="2455607" cy="361132"/>
        </p:xfrm>
        <a:graphic>
          <a:graphicData uri="http://schemas.openxmlformats.org/drawingml/2006/table">
            <a:tbl>
              <a:tblPr/>
              <a:tblGrid>
                <a:gridCol w="2455607"/>
              </a:tblGrid>
              <a:tr h="361132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indent="2895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10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        其它</a:t>
                      </a:r>
                      <a:endParaRPr lang="en-US" altLang="en-US" sz="11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4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A693"/>
                    </a:solidFill>
                  </a:tcPr>
                </a:tc>
              </a:tr>
            </a:tbl>
          </a:graphicData>
        </a:graphic>
      </p:graphicFrame>
      <p:sp>
        <p:nvSpPr>
          <p:cNvPr id="322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77" grpId="0"/>
      <p:bldP spid="279" grpId="0"/>
      <p:bldP spid="280" grpId="0"/>
      <p:bldP spid="283" grpId="0"/>
      <p:bldP spid="284" grpId="0"/>
      <p:bldP spid="286" grpId="0"/>
      <p:bldP spid="287" grpId="0"/>
      <p:bldP spid="299" grpId="0"/>
      <p:bldP spid="300" grpId="0"/>
      <p:bldP spid="301" grpId="0"/>
      <p:bldP spid="302" grpId="0"/>
      <p:bldP spid="309" grpId="0" animBg="1"/>
      <p:bldP spid="318" grpId="0" animBg="1"/>
      <p:bldP spid="267" grpId="1" animBg="1"/>
      <p:bldP spid="277" grpId="1"/>
      <p:bldP spid="279" grpId="1"/>
      <p:bldP spid="280" grpId="1"/>
      <p:bldP spid="283" grpId="1"/>
      <p:bldP spid="284" grpId="1"/>
      <p:bldP spid="286" grpId="1"/>
      <p:bldP spid="287" grpId="1"/>
      <p:bldP spid="299" grpId="1"/>
      <p:bldP spid="300" grpId="1"/>
      <p:bldP spid="301" grpId="1"/>
      <p:bldP spid="302" grpId="1"/>
      <p:bldP spid="309" grpId="1" animBg="1"/>
      <p:bldP spid="318" grpId="1" animBg="1"/>
      <p:bldP spid="184" grpId="0"/>
      <p:bldP spid="1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23E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7" name="picture 2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76400" y="1969007"/>
            <a:ext cx="1392935" cy="2691384"/>
          </a:xfrm>
          <a:prstGeom prst="rect">
            <a:avLst/>
          </a:prstGeom>
        </p:spPr>
      </p:pic>
      <p:pic>
        <p:nvPicPr>
          <p:cNvPr id="288" name="picture 2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19855" y="1969007"/>
            <a:ext cx="1351788" cy="2647188"/>
          </a:xfrm>
          <a:prstGeom prst="rect">
            <a:avLst/>
          </a:prstGeom>
        </p:spPr>
      </p:pic>
      <p:sp>
        <p:nvSpPr>
          <p:cNvPr id="289" name="textbox 289"/>
          <p:cNvSpPr/>
          <p:nvPr/>
        </p:nvSpPr>
        <p:spPr>
          <a:xfrm>
            <a:off x="6388061" y="3085045"/>
            <a:ext cx="4638675" cy="565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300" dirty="0">
              <a:cs typeface="+mn-ea"/>
              <a:sym typeface="+mn-lt"/>
            </a:endParaRPr>
          </a:p>
          <a:p>
            <a:pPr indent="535940" algn="l" rtl="0" eaLnBrk="0">
              <a:lnSpc>
                <a:spcPct val="94000"/>
              </a:lnSpc>
            </a:pPr>
            <a:r>
              <a:rPr lang="zh-CN" altLang="en-US" sz="3500" spc="80" dirty="0">
                <a:solidFill>
                  <a:srgbClr val="FFFFFF">
                    <a:alpha val="100000"/>
                  </a:srgbClr>
                </a:solidFill>
                <a:cs typeface="+mn-ea"/>
                <a:sym typeface="+mn-lt"/>
              </a:rPr>
              <a:t>小文智能调研方案</a:t>
            </a:r>
            <a:endParaRPr lang="en-US" altLang="en-US" sz="3500" dirty="0">
              <a:cs typeface="+mn-ea"/>
              <a:sym typeface="+mn-lt"/>
            </a:endParaRPr>
          </a:p>
        </p:txBody>
      </p:sp>
      <p:sp>
        <p:nvSpPr>
          <p:cNvPr id="290" name="path"/>
          <p:cNvSpPr/>
          <p:nvPr/>
        </p:nvSpPr>
        <p:spPr>
          <a:xfrm>
            <a:off x="6400761" y="3097745"/>
            <a:ext cx="434581" cy="433908"/>
          </a:xfrm>
          <a:custGeom>
            <a:avLst/>
            <a:gdLst/>
            <a:ahLst/>
            <a:cxnLst/>
            <a:rect l="0" t="0" r="0" b="0"/>
            <a:pathLst>
              <a:path w="684" h="683">
                <a:moveTo>
                  <a:pt x="684" y="312"/>
                </a:moveTo>
                <a:lnTo>
                  <a:pt x="684" y="651"/>
                </a:lnTo>
                <a:cubicBezTo>
                  <a:pt x="684" y="669"/>
                  <a:pt x="670" y="683"/>
                  <a:pt x="652" y="683"/>
                </a:cubicBezTo>
                <a:lnTo>
                  <a:pt x="30" y="683"/>
                </a:lnTo>
                <a:cubicBezTo>
                  <a:pt x="14" y="683"/>
                  <a:pt x="0" y="669"/>
                  <a:pt x="0" y="651"/>
                </a:cubicBezTo>
                <a:lnTo>
                  <a:pt x="0" y="519"/>
                </a:lnTo>
                <a:cubicBezTo>
                  <a:pt x="8" y="525"/>
                  <a:pt x="18" y="527"/>
                  <a:pt x="29" y="527"/>
                </a:cubicBezTo>
                <a:lnTo>
                  <a:pt x="62" y="527"/>
                </a:lnTo>
                <a:lnTo>
                  <a:pt x="62" y="621"/>
                </a:lnTo>
                <a:lnTo>
                  <a:pt x="341" y="621"/>
                </a:lnTo>
                <a:lnTo>
                  <a:pt x="341" y="574"/>
                </a:lnTo>
                <a:lnTo>
                  <a:pt x="201" y="574"/>
                </a:lnTo>
                <a:cubicBezTo>
                  <a:pt x="193" y="574"/>
                  <a:pt x="186" y="567"/>
                  <a:pt x="186" y="559"/>
                </a:cubicBezTo>
                <a:cubicBezTo>
                  <a:pt x="186" y="550"/>
                  <a:pt x="193" y="543"/>
                  <a:pt x="201" y="543"/>
                </a:cubicBezTo>
                <a:lnTo>
                  <a:pt x="341" y="543"/>
                </a:lnTo>
                <a:lnTo>
                  <a:pt x="341" y="481"/>
                </a:lnTo>
                <a:cubicBezTo>
                  <a:pt x="341" y="472"/>
                  <a:pt x="349" y="465"/>
                  <a:pt x="358" y="465"/>
                </a:cubicBezTo>
                <a:lnTo>
                  <a:pt x="420" y="465"/>
                </a:lnTo>
                <a:cubicBezTo>
                  <a:pt x="427" y="465"/>
                  <a:pt x="435" y="472"/>
                  <a:pt x="435" y="481"/>
                </a:cubicBezTo>
                <a:cubicBezTo>
                  <a:pt x="435" y="489"/>
                  <a:pt x="427" y="496"/>
                  <a:pt x="420" y="496"/>
                </a:cubicBezTo>
                <a:lnTo>
                  <a:pt x="373" y="496"/>
                </a:lnTo>
                <a:lnTo>
                  <a:pt x="373" y="621"/>
                </a:lnTo>
                <a:lnTo>
                  <a:pt x="622" y="621"/>
                </a:lnTo>
                <a:lnTo>
                  <a:pt x="622" y="450"/>
                </a:lnTo>
                <a:lnTo>
                  <a:pt x="512" y="450"/>
                </a:lnTo>
                <a:lnTo>
                  <a:pt x="512" y="543"/>
                </a:lnTo>
                <a:cubicBezTo>
                  <a:pt x="512" y="551"/>
                  <a:pt x="506" y="559"/>
                  <a:pt x="497" y="559"/>
                </a:cubicBezTo>
                <a:cubicBezTo>
                  <a:pt x="489" y="559"/>
                  <a:pt x="482" y="551"/>
                  <a:pt x="482" y="543"/>
                </a:cubicBezTo>
                <a:lnTo>
                  <a:pt x="482" y="357"/>
                </a:lnTo>
                <a:cubicBezTo>
                  <a:pt x="482" y="348"/>
                  <a:pt x="489" y="341"/>
                  <a:pt x="497" y="341"/>
                </a:cubicBezTo>
                <a:cubicBezTo>
                  <a:pt x="506" y="341"/>
                  <a:pt x="512" y="348"/>
                  <a:pt x="512" y="357"/>
                </a:cubicBezTo>
                <a:lnTo>
                  <a:pt x="512" y="419"/>
                </a:lnTo>
                <a:lnTo>
                  <a:pt x="622" y="419"/>
                </a:lnTo>
                <a:lnTo>
                  <a:pt x="622" y="353"/>
                </a:lnTo>
                <a:cubicBezTo>
                  <a:pt x="623" y="351"/>
                  <a:pt x="625" y="351"/>
                  <a:pt x="626" y="350"/>
                </a:cubicBezTo>
                <a:lnTo>
                  <a:pt x="684" y="312"/>
                </a:lnTo>
                <a:close/>
                <a:moveTo>
                  <a:pt x="587" y="201"/>
                </a:moveTo>
                <a:cubicBezTo>
                  <a:pt x="594" y="198"/>
                  <a:pt x="604" y="198"/>
                  <a:pt x="611" y="202"/>
                </a:cubicBezTo>
                <a:lnTo>
                  <a:pt x="673" y="244"/>
                </a:lnTo>
                <a:cubicBezTo>
                  <a:pt x="680" y="248"/>
                  <a:pt x="684" y="256"/>
                  <a:pt x="684" y="263"/>
                </a:cubicBezTo>
                <a:cubicBezTo>
                  <a:pt x="684" y="271"/>
                  <a:pt x="680" y="278"/>
                  <a:pt x="673" y="283"/>
                </a:cubicBezTo>
                <a:lnTo>
                  <a:pt x="611" y="324"/>
                </a:lnTo>
                <a:cubicBezTo>
                  <a:pt x="607" y="326"/>
                  <a:pt x="603" y="327"/>
                  <a:pt x="598" y="327"/>
                </a:cubicBezTo>
                <a:cubicBezTo>
                  <a:pt x="594" y="327"/>
                  <a:pt x="590" y="327"/>
                  <a:pt x="587" y="325"/>
                </a:cubicBezTo>
                <a:cubicBezTo>
                  <a:pt x="579" y="321"/>
                  <a:pt x="575" y="313"/>
                  <a:pt x="575" y="305"/>
                </a:cubicBezTo>
                <a:lnTo>
                  <a:pt x="575" y="295"/>
                </a:lnTo>
                <a:lnTo>
                  <a:pt x="421" y="295"/>
                </a:lnTo>
                <a:lnTo>
                  <a:pt x="421" y="387"/>
                </a:lnTo>
                <a:cubicBezTo>
                  <a:pt x="421" y="405"/>
                  <a:pt x="408" y="419"/>
                  <a:pt x="390" y="419"/>
                </a:cubicBezTo>
                <a:lnTo>
                  <a:pt x="297" y="419"/>
                </a:lnTo>
                <a:lnTo>
                  <a:pt x="297" y="465"/>
                </a:lnTo>
                <a:cubicBezTo>
                  <a:pt x="297" y="482"/>
                  <a:pt x="283" y="496"/>
                  <a:pt x="266" y="496"/>
                </a:cubicBezTo>
                <a:lnTo>
                  <a:pt x="30" y="496"/>
                </a:lnTo>
                <a:cubicBezTo>
                  <a:pt x="14" y="496"/>
                  <a:pt x="0" y="482"/>
                  <a:pt x="0" y="465"/>
                </a:cubicBezTo>
                <a:cubicBezTo>
                  <a:pt x="0" y="448"/>
                  <a:pt x="14" y="434"/>
                  <a:pt x="30" y="434"/>
                </a:cubicBezTo>
                <a:lnTo>
                  <a:pt x="235" y="434"/>
                </a:lnTo>
                <a:lnTo>
                  <a:pt x="235" y="387"/>
                </a:lnTo>
                <a:cubicBezTo>
                  <a:pt x="235" y="370"/>
                  <a:pt x="248" y="357"/>
                  <a:pt x="266" y="357"/>
                </a:cubicBezTo>
                <a:lnTo>
                  <a:pt x="359" y="357"/>
                </a:lnTo>
                <a:lnTo>
                  <a:pt x="359" y="263"/>
                </a:lnTo>
                <a:cubicBezTo>
                  <a:pt x="359" y="246"/>
                  <a:pt x="373" y="233"/>
                  <a:pt x="390" y="233"/>
                </a:cubicBezTo>
                <a:lnTo>
                  <a:pt x="575" y="233"/>
                </a:lnTo>
                <a:lnTo>
                  <a:pt x="575" y="222"/>
                </a:lnTo>
                <a:cubicBezTo>
                  <a:pt x="575" y="213"/>
                  <a:pt x="579" y="205"/>
                  <a:pt x="587" y="201"/>
                </a:cubicBezTo>
                <a:moveTo>
                  <a:pt x="30" y="0"/>
                </a:moveTo>
                <a:lnTo>
                  <a:pt x="652" y="0"/>
                </a:lnTo>
                <a:cubicBezTo>
                  <a:pt x="670" y="0"/>
                  <a:pt x="684" y="14"/>
                  <a:pt x="684" y="30"/>
                </a:cubicBezTo>
                <a:lnTo>
                  <a:pt x="684" y="215"/>
                </a:lnTo>
                <a:lnTo>
                  <a:pt x="626" y="177"/>
                </a:lnTo>
                <a:cubicBezTo>
                  <a:pt x="625" y="176"/>
                  <a:pt x="623" y="175"/>
                  <a:pt x="622" y="174"/>
                </a:cubicBezTo>
                <a:lnTo>
                  <a:pt x="622" y="62"/>
                </a:lnTo>
                <a:lnTo>
                  <a:pt x="473" y="62"/>
                </a:lnTo>
                <a:lnTo>
                  <a:pt x="473" y="154"/>
                </a:lnTo>
                <a:lnTo>
                  <a:pt x="528" y="154"/>
                </a:lnTo>
                <a:cubicBezTo>
                  <a:pt x="537" y="154"/>
                  <a:pt x="543" y="162"/>
                  <a:pt x="543" y="171"/>
                </a:cubicBezTo>
                <a:cubicBezTo>
                  <a:pt x="543" y="179"/>
                  <a:pt x="537" y="186"/>
                  <a:pt x="528" y="186"/>
                </a:cubicBezTo>
                <a:lnTo>
                  <a:pt x="388" y="186"/>
                </a:lnTo>
                <a:cubicBezTo>
                  <a:pt x="379" y="186"/>
                  <a:pt x="373" y="179"/>
                  <a:pt x="373" y="171"/>
                </a:cubicBezTo>
                <a:cubicBezTo>
                  <a:pt x="373" y="162"/>
                  <a:pt x="379" y="154"/>
                  <a:pt x="388" y="154"/>
                </a:cubicBezTo>
                <a:lnTo>
                  <a:pt x="443" y="154"/>
                </a:lnTo>
                <a:lnTo>
                  <a:pt x="443" y="62"/>
                </a:lnTo>
                <a:lnTo>
                  <a:pt x="295" y="62"/>
                </a:lnTo>
                <a:lnTo>
                  <a:pt x="295" y="201"/>
                </a:lnTo>
                <a:cubicBezTo>
                  <a:pt x="295" y="210"/>
                  <a:pt x="288" y="216"/>
                  <a:pt x="279" y="216"/>
                </a:cubicBezTo>
                <a:cubicBezTo>
                  <a:pt x="270" y="216"/>
                  <a:pt x="264" y="210"/>
                  <a:pt x="264" y="201"/>
                </a:cubicBezTo>
                <a:lnTo>
                  <a:pt x="264" y="62"/>
                </a:lnTo>
                <a:lnTo>
                  <a:pt x="62" y="62"/>
                </a:lnTo>
                <a:lnTo>
                  <a:pt x="62" y="154"/>
                </a:lnTo>
                <a:lnTo>
                  <a:pt x="186" y="154"/>
                </a:lnTo>
                <a:cubicBezTo>
                  <a:pt x="195" y="154"/>
                  <a:pt x="201" y="162"/>
                  <a:pt x="201" y="171"/>
                </a:cubicBezTo>
                <a:lnTo>
                  <a:pt x="201" y="263"/>
                </a:lnTo>
                <a:lnTo>
                  <a:pt x="264" y="263"/>
                </a:lnTo>
                <a:cubicBezTo>
                  <a:pt x="272" y="263"/>
                  <a:pt x="279" y="271"/>
                  <a:pt x="279" y="279"/>
                </a:cubicBezTo>
                <a:cubicBezTo>
                  <a:pt x="279" y="287"/>
                  <a:pt x="272" y="295"/>
                  <a:pt x="264" y="295"/>
                </a:cubicBezTo>
                <a:lnTo>
                  <a:pt x="186" y="295"/>
                </a:lnTo>
                <a:cubicBezTo>
                  <a:pt x="177" y="295"/>
                  <a:pt x="171" y="287"/>
                  <a:pt x="171" y="279"/>
                </a:cubicBezTo>
                <a:lnTo>
                  <a:pt x="171" y="186"/>
                </a:lnTo>
                <a:lnTo>
                  <a:pt x="62" y="186"/>
                </a:lnTo>
                <a:lnTo>
                  <a:pt x="62" y="357"/>
                </a:lnTo>
                <a:lnTo>
                  <a:pt x="154" y="357"/>
                </a:lnTo>
                <a:cubicBezTo>
                  <a:pt x="163" y="357"/>
                  <a:pt x="171" y="364"/>
                  <a:pt x="171" y="372"/>
                </a:cubicBezTo>
                <a:cubicBezTo>
                  <a:pt x="171" y="381"/>
                  <a:pt x="163" y="388"/>
                  <a:pt x="154" y="388"/>
                </a:cubicBezTo>
                <a:lnTo>
                  <a:pt x="62" y="388"/>
                </a:lnTo>
                <a:lnTo>
                  <a:pt x="62" y="403"/>
                </a:lnTo>
                <a:lnTo>
                  <a:pt x="29" y="403"/>
                </a:lnTo>
                <a:cubicBezTo>
                  <a:pt x="18" y="403"/>
                  <a:pt x="8" y="406"/>
                  <a:pt x="0" y="410"/>
                </a:cubicBezTo>
                <a:lnTo>
                  <a:pt x="0" y="30"/>
                </a:lnTo>
                <a:cubicBezTo>
                  <a:pt x="0" y="14"/>
                  <a:pt x="14" y="0"/>
                  <a:pt x="3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3" y="726771"/>
            <a:ext cx="2221267" cy="573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289" grpId="0"/>
      <p:bldP spid="290" grpId="1" animBg="1"/>
      <p:bldP spid="28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292"/>
          <p:cNvSpPr/>
          <p:nvPr/>
        </p:nvSpPr>
        <p:spPr>
          <a:xfrm>
            <a:off x="3739609" y="3355188"/>
            <a:ext cx="3976808" cy="414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5000"/>
              </a:lnSpc>
            </a:pPr>
            <a:r>
              <a:rPr sz="2700" spc="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1、</a:t>
            </a:r>
            <a:r>
              <a:rPr sz="2700" spc="-11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  </a:t>
            </a:r>
            <a:r>
              <a:rPr lang="zh-CN" altLang="en-US" sz="2700" spc="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满意度调研目的</a:t>
            </a:r>
            <a:endParaRPr lang="en-US" altLang="en-US" sz="2700" dirty="0">
              <a:cs typeface="+mn-ea"/>
              <a:sym typeface="+mn-lt"/>
            </a:endParaRPr>
          </a:p>
        </p:txBody>
      </p:sp>
      <p:pic>
        <p:nvPicPr>
          <p:cNvPr id="5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6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1039123" y="1255118"/>
            <a:ext cx="8958317" cy="70057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cs typeface="+mn-ea"/>
                <a:sym typeface="+mn-lt"/>
              </a:rPr>
              <a:t>小文智能通过AI智能技术助力运营商进行用户满意度调研，以获得更多用户反馈数据；智能诊断分析用户反馈，对不满意度情况进行纠正改进，让运营商可以更好地服务于用户，全面提升运营商的服务，提高用户满意度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89" name="图片 88" descr="问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069" y="2444115"/>
            <a:ext cx="4007753" cy="3317573"/>
          </a:xfrm>
          <a:prstGeom prst="rect">
            <a:avLst/>
          </a:prstGeom>
        </p:spPr>
      </p:pic>
      <p:sp>
        <p:nvSpPr>
          <p:cNvPr id="91" name="textbox 54"/>
          <p:cNvSpPr/>
          <p:nvPr/>
        </p:nvSpPr>
        <p:spPr>
          <a:xfrm>
            <a:off x="755763" y="534034"/>
            <a:ext cx="2788625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3000"/>
              </a:lnSpc>
            </a:pPr>
            <a:r>
              <a:rPr lang="zh-CN" altLang="en-US" sz="2700" spc="90" dirty="0">
                <a:solidFill>
                  <a:srgbClr val="000000">
                    <a:alpha val="100000"/>
                  </a:srgbClr>
                </a:solidFill>
                <a:cs typeface="+mn-ea"/>
                <a:sym typeface="+mn-lt"/>
              </a:rPr>
              <a:t>满意度调研目的</a:t>
            </a:r>
            <a:endParaRPr lang="en-US" altLang="en-US" sz="2700" dirty="0">
              <a:cs typeface="+mn-ea"/>
              <a:sym typeface="+mn-lt"/>
            </a:endParaRPr>
          </a:p>
        </p:txBody>
      </p:sp>
      <p:pic>
        <p:nvPicPr>
          <p:cNvPr id="92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5851527" y="2844406"/>
            <a:ext cx="3719259" cy="20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已覆盖运营商领域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100+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场景</a:t>
            </a:r>
            <a:endParaRPr lang="en-US" altLang="zh-CN" sz="1600" dirty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相当于新增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1000+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成熟客服人员</a:t>
            </a:r>
            <a:endParaRPr lang="en-US" altLang="zh-CN" sz="1600" dirty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节约运营商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80%+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的人力资源成本</a:t>
            </a:r>
            <a:endParaRPr lang="en-US" altLang="zh-CN" sz="1600" dirty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textbox 683"/>
          <p:cNvSpPr/>
          <p:nvPr/>
        </p:nvSpPr>
        <p:spPr>
          <a:xfrm>
            <a:off x="4256059" y="3296405"/>
            <a:ext cx="4492625" cy="415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ct val="95000"/>
              </a:lnSpc>
            </a:pPr>
            <a:r>
              <a:rPr sz="2700" spc="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2、</a:t>
            </a:r>
            <a:r>
              <a:rPr sz="2700" spc="-21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sz="2700" spc="-20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zh-CN" altLang="en-US" sz="2700" dirty="0">
                <a:solidFill>
                  <a:srgbClr val="22ADA9">
                    <a:alpha val="100000"/>
                  </a:srgbClr>
                </a:solidFill>
                <a:cs typeface="+mn-ea"/>
                <a:sym typeface="+mn-lt"/>
              </a:rPr>
              <a:t>调研任务解析</a:t>
            </a:r>
            <a:endParaRPr lang="en-US" altLang="en-US" sz="2700" dirty="0">
              <a:cs typeface="+mn-ea"/>
              <a:sym typeface="+mn-lt"/>
            </a:endParaRPr>
          </a:p>
        </p:txBody>
      </p:sp>
      <p:pic>
        <p:nvPicPr>
          <p:cNvPr id="6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9925" y="1024890"/>
            <a:ext cx="10850562" cy="7619"/>
          </a:xfrm>
          <a:prstGeom prst="rect">
            <a:avLst/>
          </a:prstGeom>
        </p:spPr>
      </p:pic>
      <p:sp>
        <p:nvSpPr>
          <p:cNvPr id="7" name="textbox 20"/>
          <p:cNvSpPr/>
          <p:nvPr/>
        </p:nvSpPr>
        <p:spPr>
          <a:xfrm>
            <a:off x="81520" y="6684872"/>
            <a:ext cx="3307079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cs typeface="+mn-ea"/>
              <a:sym typeface="+mn-lt"/>
            </a:endParaRPr>
          </a:p>
          <a:p>
            <a:pPr indent="12700" algn="l" rtl="0" eaLnBrk="0">
              <a:lnSpc>
                <a:spcPts val="1355"/>
              </a:lnSpc>
            </a:pPr>
            <a:r>
              <a:rPr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用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 </a:t>
            </a:r>
            <a:r>
              <a:rPr 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AI </a:t>
            </a:r>
            <a:r>
              <a:rPr lang="zh-CN" altLang="en-US" sz="900" spc="8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技 术 解 放 劳 动 力 </a:t>
            </a:r>
            <a:r>
              <a:rPr sz="900" spc="5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www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lang="en-US" altLang="zh-CN"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ixiaowen</a:t>
            </a:r>
            <a:r>
              <a:rPr sz="900" spc="2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.</a:t>
            </a:r>
            <a:r>
              <a:rPr sz="900" spc="4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co</a:t>
            </a:r>
            <a:r>
              <a:rPr sz="900" spc="60" dirty="0">
                <a:solidFill>
                  <a:srgbClr val="808080">
                    <a:alpha val="100000"/>
                  </a:srgbClr>
                </a:solidFill>
                <a:cs typeface="+mn-ea"/>
                <a:sym typeface="+mn-lt"/>
              </a:rPr>
              <a:t>m</a:t>
            </a:r>
            <a:endParaRPr lang="en-US" alt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tags/tag1.xml><?xml version="1.0" encoding="utf-8"?>
<p:tagLst xmlns:p="http://schemas.openxmlformats.org/presentationml/2006/main">
  <p:tag name="ISLIDE.DIAGRAM" val="#818045;"/>
  <p:tag name="ISLIDE.VECTOR" val="#242591;#264088;#188721;"/>
</p:tagLst>
</file>

<file path=ppt/tags/tag2.xml><?xml version="1.0" encoding="utf-8"?>
<p:tagLst xmlns:p="http://schemas.openxmlformats.org/presentationml/2006/main">
  <p:tag name="ISLIDE.DIAGRAM" val="#770024;"/>
</p:tagLst>
</file>

<file path=ppt/tags/tag3.xml><?xml version="1.0" encoding="utf-8"?>
<p:tagLst xmlns:p="http://schemas.openxmlformats.org/presentationml/2006/main">
  <p:tag name="ISLIDE.DIAGRAM" val="#751699;"/>
</p:tagLst>
</file>

<file path=ppt/tags/tag4.xml><?xml version="1.0" encoding="utf-8"?>
<p:tagLst xmlns:p="http://schemas.openxmlformats.org/presentationml/2006/main">
  <p:tag name="ISLIDE.DIAGRAM" val="#545286;"/>
</p:tagLst>
</file>

<file path=ppt/tags/tag5.xml><?xml version="1.0" encoding="utf-8"?>
<p:tagLst xmlns:p="http://schemas.openxmlformats.org/presentationml/2006/main">
  <p:tag name="ISLIDE.DIAGRAM" val="#818052;"/>
</p:tagLst>
</file>

<file path=ppt/tags/tag6.xml><?xml version="1.0" encoding="utf-8"?>
<p:tagLst xmlns:p="http://schemas.openxmlformats.org/presentationml/2006/main">
  <p:tag name="ISLIDE.ICON" val="#42904;#179036;#141939;"/>
</p:tagLst>
</file>

<file path=ppt/tags/tag7.xml><?xml version="1.0" encoding="utf-8"?>
<p:tagLst xmlns:p="http://schemas.openxmlformats.org/presentationml/2006/main">
  <p:tag name="ISLIDE.ICON" val="#42904;#179036;#141939;"/>
</p:tagLst>
</file>

<file path=ppt/tags/tag8.xml><?xml version="1.0" encoding="utf-8"?>
<p:tagLst xmlns:p="http://schemas.openxmlformats.org/presentationml/2006/main">
  <p:tag name="ISLIDE.ICON" val="#42904;#179036;#141939;#175983;#176038;"/>
</p:tagLst>
</file>

<file path=ppt/tags/tag9.xml><?xml version="1.0" encoding="utf-8"?>
<p:tagLst xmlns:p="http://schemas.openxmlformats.org/presentationml/2006/main">
  <p:tag name="ISLIDE.GUIDESSETTING" val="{&quot;Id&quot;:&quot;3c5a7951-5de7-4c80-a7a8-acde3f563216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s0nlnnq">
      <a:majorFont>
        <a:latin typeface="Arial Unicode MS"/>
        <a:ea typeface="微软雅黑"/>
        <a:cs typeface=""/>
      </a:majorFont>
      <a:minorFont>
        <a:latin typeface="Arial Unicode M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3606</Words>
  <Application>WPS 演示</Application>
  <PresentationFormat>宽屏</PresentationFormat>
  <Paragraphs>523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Wingdings</vt:lpstr>
      <vt:lpstr>Arial Unicode MS</vt:lpstr>
      <vt:lpstr>微软雅黑</vt:lpstr>
      <vt:lpstr>等线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nini7799</dc:creator>
  <cp:lastModifiedBy>Anna </cp:lastModifiedBy>
  <cp:revision>94</cp:revision>
  <dcterms:created xsi:type="dcterms:W3CDTF">2022-02-23T01:04:00Z</dcterms:created>
  <dcterms:modified xsi:type="dcterms:W3CDTF">2022-02-23T01:45:36Z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10772E744F274A32955B692C414C18E7</vt:lpwstr>
  </property>
  <property fmtid="{D5CDD505-2E9C-101B-9397-08002B2CF9AE}" pid="3" name="KSOProductBuildVer">
    <vt:lpwstr>2052-11.1.0.11294</vt:lpwstr>
  </property>
</Properties>
</file>